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5" r:id="rId5"/>
    <p:sldMasterId id="214748367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3892A69-0E17-473B-9478-5F0761A7AD54}">
  <a:tblStyle styleId="{93892A69-0E17-473B-9478-5F0761A7AD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42eb61d9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42eb61d9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42eb61d9d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42eb61d9d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42eb61d9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42eb61d9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42eb61d9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42eb61d9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42eb61d9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42eb61d9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2eb61d9d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2eb61d9d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c48d049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c48d049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42eb61d9d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42eb61d9d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442eb61d9d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442eb61d9d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442eb61d9d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442eb61d9d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442eb61d9d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442eb61d9d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442eb61d9d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442eb61d9d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442eb61d9d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442eb61d9d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442eb61d9d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442eb61d9d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442eb61d9d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442eb61d9d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442eb61d9d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442eb61d9d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442eb61d9d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442eb61d9d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4afde99e5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4afde99e5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4afde99e5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4afde99e5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4afde99e5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4afde99e5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4afde99e50_0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4afde99e50_0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4" name="Shape 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" name="Google Shape;4055;g4afde99e50_0_3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6" name="Google Shape;4056;g4afde99e50_0_3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5" name="Shape 4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6" name="Google Shape;4766;g4afde99e50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7" name="Google Shape;4767;g4afde99e50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1" name="Shape 5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2" name="Google Shape;5162;g4afde99e50_0_4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3" name="Google Shape;5163;g4afde99e50_0_4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4" name="Shape 5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5" name="Google Shape;5755;g4afde99e50_0_4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6" name="Google Shape;5756;g4afde99e50_0_4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9" name="Shape 6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0" name="Google Shape;6290;g4afde99e50_0_5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1" name="Google Shape;6291;g4afde99e50_0_5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74" name="Shape 6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5" name="Google Shape;6575;g4afde99e50_0_5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6" name="Google Shape;6576;g4afde99e50_0_5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6" name="Shape 7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7" name="Google Shape;7017;g4afde99e50_0_6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8" name="Google Shape;7018;g4afde99e50_0_6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82" name="Shape 7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3" name="Google Shape;7383;g4afde99e50_0_6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4" name="Google Shape;7384;g4afde99e50_0_6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6" name="Shape 7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7" name="Google Shape;7887;g4afde99e50_0_6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8" name="Google Shape;7888;g4afde99e50_0_6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82" name="Shape 8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3" name="Google Shape;8283;g4afde99e50_0_7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4" name="Google Shape;8284;g4afde99e50_0_7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19" name="Shape 8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0" name="Google Shape;8720;g4afde99e50_0_77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1" name="Google Shape;8721;g4afde99e50_0_7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90" name="Shape 9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1" name="Google Shape;9191;g4afde99e50_0_8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2" name="Google Shape;9192;g4afde99e50_0_8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2eb61d9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2eb61d9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slide" type="title">
  <p:cSld name="TITL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2 columns slide" type="twoColTx">
  <p:cSld name="TITLE_AND_TWO_COLUMNS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2 columns slide 1">
  <p:cSld name="TITLE_AND_TWO_COLUMNS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3 columns slide">
  <p:cSld name="TITLE_AND_TWO_COLUMNS_1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6 columns slide">
  <p:cSld name="TITLE_AND_TWO_COLUMNS_1_1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ext &amp; some text slide">
  <p:cSld name="BIG_NUMBER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&amp; some text slide 2">
  <p:cSld name="BIG_NUMBER_2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&amp; some text slide 1">
  <p:cSld name="BIG_NUMBER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ite frame">
  <p:cSld name="BLANK_1_1"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quare with title and text">
  <p:cSld name="CUSTOM_1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Content" type="secHead">
  <p:cSld name="SECTION_HEADER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 with cyan frame">
  <p:cSld name="CUSTOM_1_1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yan frame 1">
  <p:cSld name="CUSTOM_1_1_1_1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with frame ">
  <p:cSld name="BLANK_1_1_1">
    <p:bg>
      <p:bgPr>
        <a:solidFill>
          <a:schemeClr val="accen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frame  1">
  <p:cSld name="BLANK_1_1_1_1">
    <p:bg>
      <p:bgPr>
        <a:solidFill>
          <a:schemeClr val="accen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">
  <p:cSld name="SECTION_HEADER_2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Content 1 1">
  <p:cSld name="SECTION_HEADER_2_1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">
  <p:cSld name="SECTION_HEADER_1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slide">
  <p:cSld name="CUSTOM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ody slide" type="tx">
  <p:cSld name="TITLE_AND_BODY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1">
  <p:cSld name="TITLE_AND_BODY_2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">
  <p:cSld name="TITLE_AND_BODY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82" name="Google Shape;182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spreadsheets/d/1QPl2bYZEjBu5URW5yVSPZDyVoc-Y42kqElvYpUxG3I8/copy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fonts.google.com/specimen/Ubuntu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presentation begins</a:t>
            </a:r>
            <a:endParaRPr i="1"/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HERE IS WHERE YOUR</a:t>
            </a:r>
            <a:endParaRPr sz="180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You could use three columns, why not?</a:t>
            </a:r>
            <a:endParaRPr sz="2400"/>
          </a:p>
        </p:txBody>
      </p:sp>
      <p:cxnSp>
        <p:nvCxnSpPr>
          <p:cNvPr id="266" name="Google Shape;266;p39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9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3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69" name="Google Shape;269;p39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270" name="Google Shape;270;p39"/>
          <p:cNvSpPr txBox="1"/>
          <p:nvPr>
            <p:ph idx="1" type="subTitle"/>
          </p:nvPr>
        </p:nvSpPr>
        <p:spPr>
          <a:xfrm>
            <a:off x="1026600" y="2667875"/>
            <a:ext cx="22710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Despite being red, Mars is a cold place, not hot. It’s full of iron oxide dust, which gives the planet its reddish cast</a:t>
            </a:r>
            <a:endParaRPr/>
          </a:p>
        </p:txBody>
      </p:sp>
      <p:sp>
        <p:nvSpPr>
          <p:cNvPr id="271" name="Google Shape;271;p39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272" name="Google Shape;272;p39"/>
          <p:cNvSpPr txBox="1"/>
          <p:nvPr>
            <p:ph idx="4" type="subTitle"/>
          </p:nvPr>
        </p:nvSpPr>
        <p:spPr>
          <a:xfrm>
            <a:off x="3515252" y="2667875"/>
            <a:ext cx="21135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273" name="Google Shape;273;p39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274" name="Google Shape;274;p39"/>
          <p:cNvSpPr txBox="1"/>
          <p:nvPr>
            <p:ph idx="6" type="subTitle"/>
          </p:nvPr>
        </p:nvSpPr>
        <p:spPr>
          <a:xfrm>
            <a:off x="5925151" y="2667875"/>
            <a:ext cx="21135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 and is the second planet from the Sun. It’s terribly hot—even hotter than Mercury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 picture always reinforces the concept</a:t>
            </a:r>
            <a:endParaRPr/>
          </a:p>
        </p:txBody>
      </p:sp>
      <p:sp>
        <p:nvSpPr>
          <p:cNvPr id="280" name="Google Shape;280;p40"/>
          <p:cNvSpPr txBox="1"/>
          <p:nvPr>
            <p:ph idx="1" type="subTitle"/>
          </p:nvPr>
        </p:nvSpPr>
        <p:spPr>
          <a:xfrm>
            <a:off x="737850" y="1729225"/>
            <a:ext cx="3671100" cy="24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Images reveal large amounts of data quickly, so remember: use an image instead of long texts. Your audience will appreciate that.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Venus has a beautiful name and is the second planet from the Sun. It’s terribly hot</a:t>
            </a:r>
            <a:r>
              <a:rPr lang="es" sz="1600"/>
              <a:t>—</a:t>
            </a:r>
            <a:r>
              <a:rPr lang="es" sz="1600"/>
              <a:t>even hotter than Mercury</a:t>
            </a:r>
            <a:r>
              <a:rPr lang="es" sz="1600"/>
              <a:t>—</a:t>
            </a:r>
            <a:r>
              <a:rPr lang="es" sz="1600"/>
              <a:t>and its atmosphere is extremely poisonous</a:t>
            </a:r>
            <a:endParaRPr sz="1600"/>
          </a:p>
        </p:txBody>
      </p:sp>
      <p:cxnSp>
        <p:nvCxnSpPr>
          <p:cNvPr id="281" name="Google Shape;281;p4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2" name="Google Shape;282;p40"/>
          <p:cNvPicPr preferRelativeResize="0"/>
          <p:nvPr/>
        </p:nvPicPr>
        <p:blipFill rotWithShape="1">
          <a:blip r:embed="rId3">
            <a:alphaModFix/>
          </a:blip>
          <a:srcRect b="0" l="43512" r="0" t="0"/>
          <a:stretch/>
        </p:blipFill>
        <p:spPr>
          <a:xfrm>
            <a:off x="5076825" y="0"/>
            <a:ext cx="406716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 picture is worth a thousand words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here too!</a:t>
            </a:r>
            <a:endParaRPr/>
          </a:p>
        </p:txBody>
      </p:sp>
      <p:sp>
        <p:nvSpPr>
          <p:cNvPr id="294" name="Google Shape;294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5" name="Google Shape;295;p42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Images reveal large amounts of data quickly, so remember: use an image instead of long texts. Your audience will appreciate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781249" y="780749"/>
            <a:ext cx="5150825" cy="357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2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2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7200"/>
              <a:t>Awesome words</a:t>
            </a:r>
            <a:endParaRPr sz="7200"/>
          </a:p>
        </p:txBody>
      </p:sp>
      <p:sp>
        <p:nvSpPr>
          <p:cNvPr id="304" name="Google Shape;304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5" name="Google Shape;305;p43"/>
          <p:cNvSpPr txBox="1"/>
          <p:nvPr>
            <p:ph idx="1" type="subTitle"/>
          </p:nvPr>
        </p:nvSpPr>
        <p:spPr>
          <a:xfrm>
            <a:off x="1546450" y="3015325"/>
            <a:ext cx="6051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Because key words are great for catching your audience’s attention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Infographics make your idea understandable…</a:t>
            </a:r>
            <a:endParaRPr sz="2400"/>
          </a:p>
        </p:txBody>
      </p:sp>
      <p:sp>
        <p:nvSpPr>
          <p:cNvPr id="311" name="Google Shape;311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2" name="Google Shape;312;p44"/>
          <p:cNvSpPr txBox="1"/>
          <p:nvPr/>
        </p:nvSpPr>
        <p:spPr>
          <a:xfrm>
            <a:off x="998300" y="2705600"/>
            <a:ext cx="20736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endParaRPr b="1" sz="1000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It’s a gas giant and the biggest planet in our Solar System</a:t>
            </a:r>
            <a:endParaRPr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13" name="Google Shape;313;p44"/>
          <p:cNvSpPr txBox="1"/>
          <p:nvPr/>
        </p:nvSpPr>
        <p:spPr>
          <a:xfrm>
            <a:off x="5524450" y="1951825"/>
            <a:ext cx="17481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b="1" sz="1000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Despite being red, Mars is a cold place, not hot</a:t>
            </a:r>
            <a:endParaRPr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14" name="Google Shape;314;p44"/>
          <p:cNvSpPr txBox="1"/>
          <p:nvPr/>
        </p:nvSpPr>
        <p:spPr>
          <a:xfrm>
            <a:off x="5524450" y="3227275"/>
            <a:ext cx="18393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endParaRPr b="1" sz="1000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Venus has a beautiful name, but it’s terribly hot</a:t>
            </a:r>
            <a:endParaRPr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grpSp>
        <p:nvGrpSpPr>
          <p:cNvPr id="315" name="Google Shape;315;p44"/>
          <p:cNvGrpSpPr/>
          <p:nvPr/>
        </p:nvGrpSpPr>
        <p:grpSpPr>
          <a:xfrm>
            <a:off x="4132675" y="1951813"/>
            <a:ext cx="1356907" cy="1023304"/>
            <a:chOff x="4132675" y="1951813"/>
            <a:chExt cx="1356907" cy="1023304"/>
          </a:xfrm>
        </p:grpSpPr>
        <p:sp>
          <p:nvSpPr>
            <p:cNvPr id="316" name="Google Shape;316;p44"/>
            <p:cNvSpPr/>
            <p:nvPr/>
          </p:nvSpPr>
          <p:spPr>
            <a:xfrm>
              <a:off x="4188008" y="1952264"/>
              <a:ext cx="1243078" cy="1022852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4"/>
            <p:cNvSpPr/>
            <p:nvPr/>
          </p:nvSpPr>
          <p:spPr>
            <a:xfrm>
              <a:off x="4811806" y="1951813"/>
              <a:ext cx="619281" cy="1023304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4"/>
            <p:cNvSpPr/>
            <p:nvPr/>
          </p:nvSpPr>
          <p:spPr>
            <a:xfrm>
              <a:off x="4132675" y="1952264"/>
              <a:ext cx="1356907" cy="861599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4"/>
            <p:cNvSpPr/>
            <p:nvPr/>
          </p:nvSpPr>
          <p:spPr>
            <a:xfrm>
              <a:off x="4435539" y="2092062"/>
              <a:ext cx="751177" cy="433397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4"/>
            <p:cNvSpPr/>
            <p:nvPr/>
          </p:nvSpPr>
          <p:spPr>
            <a:xfrm>
              <a:off x="4422440" y="2092062"/>
              <a:ext cx="777376" cy="246171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44"/>
          <p:cNvGrpSpPr/>
          <p:nvPr/>
        </p:nvGrpSpPr>
        <p:grpSpPr>
          <a:xfrm>
            <a:off x="3098282" y="2621217"/>
            <a:ext cx="1554074" cy="875827"/>
            <a:chOff x="3098282" y="2621217"/>
            <a:chExt cx="1554074" cy="875827"/>
          </a:xfrm>
        </p:grpSpPr>
        <p:sp>
          <p:nvSpPr>
            <p:cNvPr id="322" name="Google Shape;322;p44"/>
            <p:cNvSpPr/>
            <p:nvPr/>
          </p:nvSpPr>
          <p:spPr>
            <a:xfrm>
              <a:off x="3158584" y="2621895"/>
              <a:ext cx="1493772" cy="875149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4"/>
            <p:cNvSpPr/>
            <p:nvPr/>
          </p:nvSpPr>
          <p:spPr>
            <a:xfrm>
              <a:off x="3098282" y="2621217"/>
              <a:ext cx="1554074" cy="714574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4"/>
            <p:cNvSpPr/>
            <p:nvPr/>
          </p:nvSpPr>
          <p:spPr>
            <a:xfrm>
              <a:off x="3401146" y="2761467"/>
              <a:ext cx="751177" cy="435203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4"/>
            <p:cNvSpPr/>
            <p:nvPr/>
          </p:nvSpPr>
          <p:spPr>
            <a:xfrm>
              <a:off x="3389854" y="2761467"/>
              <a:ext cx="775569" cy="247752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44"/>
          <p:cNvGrpSpPr/>
          <p:nvPr/>
        </p:nvGrpSpPr>
        <p:grpSpPr>
          <a:xfrm>
            <a:off x="4126125" y="3140886"/>
            <a:ext cx="1360295" cy="1022852"/>
            <a:chOff x="4126125" y="3140886"/>
            <a:chExt cx="1360295" cy="1022852"/>
          </a:xfrm>
        </p:grpSpPr>
        <p:sp>
          <p:nvSpPr>
            <p:cNvPr id="327" name="Google Shape;327;p44"/>
            <p:cNvSpPr/>
            <p:nvPr/>
          </p:nvSpPr>
          <p:spPr>
            <a:xfrm>
              <a:off x="4186427" y="3140886"/>
              <a:ext cx="1238110" cy="1022852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4"/>
            <p:cNvSpPr/>
            <p:nvPr/>
          </p:nvSpPr>
          <p:spPr>
            <a:xfrm>
              <a:off x="4126125" y="3140886"/>
              <a:ext cx="1360295" cy="861599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4"/>
            <p:cNvSpPr/>
            <p:nvPr/>
          </p:nvSpPr>
          <p:spPr>
            <a:xfrm>
              <a:off x="4393306" y="3427710"/>
              <a:ext cx="824353" cy="435203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4"/>
            <p:cNvSpPr/>
            <p:nvPr/>
          </p:nvSpPr>
          <p:spPr>
            <a:xfrm>
              <a:off x="4417697" y="3427710"/>
              <a:ext cx="775569" cy="247752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200" y="1021800"/>
            <a:ext cx="4587100" cy="2838384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5"/>
          <p:cNvSpPr txBox="1"/>
          <p:nvPr/>
        </p:nvSpPr>
        <p:spPr>
          <a:xfrm>
            <a:off x="16681609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‹#›</a:t>
            </a:fld>
            <a:endParaRPr sz="1300">
              <a:solidFill>
                <a:schemeClr val="lt1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37" name="Google Shape;337;p45"/>
          <p:cNvSpPr txBox="1"/>
          <p:nvPr>
            <p:ph idx="4294967295" type="body"/>
          </p:nvPr>
        </p:nvSpPr>
        <p:spPr>
          <a:xfrm>
            <a:off x="5558775" y="1021800"/>
            <a:ext cx="33744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MERCURY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Mercury is the closest planet to the Sun and is only a bit larger than our Moon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It’s a gas giant and the biggest planet in our Solar System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place, not hot. The planet is full of iron oxide dust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Venus has a beautiful name, but it’s terribly hot, even hotter than Mercury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8" name="Google Shape;338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339" name="Google Shape;339;p45"/>
          <p:cNvSpPr txBox="1"/>
          <p:nvPr>
            <p:ph idx="4294967295" type="title"/>
          </p:nvPr>
        </p:nvSpPr>
        <p:spPr>
          <a:xfrm>
            <a:off x="365604" y="4237522"/>
            <a:ext cx="35715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If you want to </a:t>
            </a:r>
            <a:r>
              <a:rPr lang="es" sz="1000">
                <a:solidFill>
                  <a:schemeClr val="lt2"/>
                </a:solidFill>
              </a:rPr>
              <a:t>modify this graph</a:t>
            </a:r>
            <a:r>
              <a:rPr b="0"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, click on it, follow the link,</a:t>
            </a:r>
            <a:endParaRPr b="0"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rPr>
              <a:t>change the data and replace it</a:t>
            </a:r>
            <a:endParaRPr b="0"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4" name="Google Shape;344;p46"/>
          <p:cNvGraphicFramePr/>
          <p:nvPr/>
        </p:nvGraphicFramePr>
        <p:xfrm>
          <a:off x="1068100" y="16779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{93892A69-0E17-473B-9478-5F0761A7AD54}</a:tableStyleId>
              </a:tblPr>
              <a:tblGrid>
                <a:gridCol w="1256950"/>
                <a:gridCol w="1946225"/>
                <a:gridCol w="1922100"/>
                <a:gridCol w="1922025"/>
              </a:tblGrid>
              <a:tr h="50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MASS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900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b="1" sz="900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DIAMETER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900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b="1" sz="1200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SURFACE GRAVITY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900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b="1" sz="1200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MERCURY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0,06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MARS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0,11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0,53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SATURN</a:t>
                      </a:r>
                      <a:endParaRPr b="1">
                        <a:solidFill>
                          <a:schemeClr val="dk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95,2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9,4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2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1,16</a:t>
                      </a:r>
                      <a:endParaRPr>
                        <a:solidFill>
                          <a:schemeClr val="dk2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>
                        <a:alpha val="2793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45" name="Google Shape;345;p46"/>
          <p:cNvSpPr txBox="1"/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… and the same </a:t>
            </a:r>
            <a:r>
              <a:rPr lang="es"/>
              <a:t>goes for</a:t>
            </a:r>
            <a:r>
              <a:rPr b="1" lang="es"/>
              <a:t> tables</a:t>
            </a:r>
            <a:endParaRPr b="1"/>
          </a:p>
        </p:txBody>
      </p:sp>
      <p:sp>
        <p:nvSpPr>
          <p:cNvPr id="346" name="Google Shape;346;p4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7"/>
          <p:cNvGrpSpPr/>
          <p:nvPr/>
        </p:nvGrpSpPr>
        <p:grpSpPr>
          <a:xfrm>
            <a:off x="1771835" y="1351815"/>
            <a:ext cx="5058350" cy="2982893"/>
            <a:chOff x="2514225" y="4239175"/>
            <a:chExt cx="2084800" cy="1229400"/>
          </a:xfrm>
        </p:grpSpPr>
        <p:sp>
          <p:nvSpPr>
            <p:cNvPr id="352" name="Google Shape;352;p47"/>
            <p:cNvSpPr/>
            <p:nvPr/>
          </p:nvSpPr>
          <p:spPr>
            <a:xfrm>
              <a:off x="4176650" y="5109975"/>
              <a:ext cx="242800" cy="213275"/>
            </a:xfrm>
            <a:custGeom>
              <a:rect b="b" l="l" r="r" t="t"/>
              <a:pathLst>
                <a:path extrusionOk="0" h="8531" w="9712">
                  <a:moveTo>
                    <a:pt x="7051" y="0"/>
                  </a:moveTo>
                  <a:cubicBezTo>
                    <a:pt x="7036" y="0"/>
                    <a:pt x="7009" y="41"/>
                    <a:pt x="7001" y="75"/>
                  </a:cubicBezTo>
                  <a:cubicBezTo>
                    <a:pt x="7013" y="149"/>
                    <a:pt x="7001" y="235"/>
                    <a:pt x="6964" y="309"/>
                  </a:cubicBezTo>
                  <a:cubicBezTo>
                    <a:pt x="6902" y="396"/>
                    <a:pt x="6828" y="469"/>
                    <a:pt x="6853" y="482"/>
                  </a:cubicBezTo>
                  <a:cubicBezTo>
                    <a:pt x="6877" y="506"/>
                    <a:pt x="6951" y="506"/>
                    <a:pt x="6914" y="556"/>
                  </a:cubicBezTo>
                  <a:cubicBezTo>
                    <a:pt x="6877" y="617"/>
                    <a:pt x="6853" y="679"/>
                    <a:pt x="6865" y="753"/>
                  </a:cubicBezTo>
                  <a:cubicBezTo>
                    <a:pt x="6865" y="827"/>
                    <a:pt x="6803" y="876"/>
                    <a:pt x="6828" y="901"/>
                  </a:cubicBezTo>
                  <a:cubicBezTo>
                    <a:pt x="6840" y="962"/>
                    <a:pt x="6853" y="1012"/>
                    <a:pt x="6853" y="1073"/>
                  </a:cubicBezTo>
                  <a:cubicBezTo>
                    <a:pt x="6853" y="1110"/>
                    <a:pt x="6853" y="1246"/>
                    <a:pt x="6828" y="1431"/>
                  </a:cubicBezTo>
                  <a:cubicBezTo>
                    <a:pt x="6803" y="1615"/>
                    <a:pt x="6730" y="1886"/>
                    <a:pt x="6631" y="1973"/>
                  </a:cubicBezTo>
                  <a:cubicBezTo>
                    <a:pt x="6594" y="1999"/>
                    <a:pt x="6552" y="2012"/>
                    <a:pt x="6511" y="2012"/>
                  </a:cubicBezTo>
                  <a:cubicBezTo>
                    <a:pt x="6458" y="2012"/>
                    <a:pt x="6407" y="1990"/>
                    <a:pt x="6372" y="1948"/>
                  </a:cubicBezTo>
                  <a:cubicBezTo>
                    <a:pt x="6286" y="1874"/>
                    <a:pt x="6261" y="1776"/>
                    <a:pt x="6212" y="1739"/>
                  </a:cubicBezTo>
                  <a:cubicBezTo>
                    <a:pt x="6101" y="1714"/>
                    <a:pt x="5990" y="1665"/>
                    <a:pt x="5904" y="1591"/>
                  </a:cubicBezTo>
                  <a:cubicBezTo>
                    <a:pt x="5830" y="1504"/>
                    <a:pt x="5793" y="1455"/>
                    <a:pt x="5744" y="1455"/>
                  </a:cubicBezTo>
                  <a:cubicBezTo>
                    <a:pt x="5695" y="1455"/>
                    <a:pt x="5621" y="1369"/>
                    <a:pt x="5584" y="1320"/>
                  </a:cubicBezTo>
                  <a:cubicBezTo>
                    <a:pt x="5534" y="1283"/>
                    <a:pt x="5485" y="1246"/>
                    <a:pt x="5424" y="1209"/>
                  </a:cubicBezTo>
                  <a:cubicBezTo>
                    <a:pt x="5399" y="1184"/>
                    <a:pt x="5337" y="1172"/>
                    <a:pt x="5374" y="1122"/>
                  </a:cubicBezTo>
                  <a:cubicBezTo>
                    <a:pt x="5411" y="1049"/>
                    <a:pt x="5460" y="975"/>
                    <a:pt x="5510" y="901"/>
                  </a:cubicBezTo>
                  <a:cubicBezTo>
                    <a:pt x="5547" y="864"/>
                    <a:pt x="5596" y="851"/>
                    <a:pt x="5547" y="827"/>
                  </a:cubicBezTo>
                  <a:cubicBezTo>
                    <a:pt x="5497" y="802"/>
                    <a:pt x="5522" y="704"/>
                    <a:pt x="5596" y="704"/>
                  </a:cubicBezTo>
                  <a:cubicBezTo>
                    <a:pt x="5658" y="704"/>
                    <a:pt x="5596" y="654"/>
                    <a:pt x="5645" y="580"/>
                  </a:cubicBezTo>
                  <a:cubicBezTo>
                    <a:pt x="5695" y="519"/>
                    <a:pt x="5769" y="457"/>
                    <a:pt x="5732" y="432"/>
                  </a:cubicBezTo>
                  <a:cubicBezTo>
                    <a:pt x="5712" y="413"/>
                    <a:pt x="5685" y="356"/>
                    <a:pt x="5657" y="356"/>
                  </a:cubicBezTo>
                  <a:cubicBezTo>
                    <a:pt x="5649" y="356"/>
                    <a:pt x="5641" y="360"/>
                    <a:pt x="5633" y="371"/>
                  </a:cubicBezTo>
                  <a:cubicBezTo>
                    <a:pt x="5601" y="403"/>
                    <a:pt x="5597" y="474"/>
                    <a:pt x="5571" y="474"/>
                  </a:cubicBezTo>
                  <a:cubicBezTo>
                    <a:pt x="5567" y="474"/>
                    <a:pt x="5564" y="472"/>
                    <a:pt x="5559" y="469"/>
                  </a:cubicBezTo>
                  <a:cubicBezTo>
                    <a:pt x="5534" y="432"/>
                    <a:pt x="5485" y="432"/>
                    <a:pt x="5497" y="383"/>
                  </a:cubicBezTo>
                  <a:cubicBezTo>
                    <a:pt x="5505" y="359"/>
                    <a:pt x="5503" y="335"/>
                    <a:pt x="5486" y="335"/>
                  </a:cubicBezTo>
                  <a:cubicBezTo>
                    <a:pt x="5478" y="335"/>
                    <a:pt x="5465" y="342"/>
                    <a:pt x="5448" y="359"/>
                  </a:cubicBezTo>
                  <a:cubicBezTo>
                    <a:pt x="5412" y="404"/>
                    <a:pt x="5361" y="430"/>
                    <a:pt x="5313" y="430"/>
                  </a:cubicBezTo>
                  <a:cubicBezTo>
                    <a:pt x="5296" y="430"/>
                    <a:pt x="5279" y="427"/>
                    <a:pt x="5263" y="420"/>
                  </a:cubicBezTo>
                  <a:cubicBezTo>
                    <a:pt x="5177" y="408"/>
                    <a:pt x="4931" y="272"/>
                    <a:pt x="4832" y="272"/>
                  </a:cubicBezTo>
                  <a:cubicBezTo>
                    <a:pt x="4734" y="260"/>
                    <a:pt x="4734" y="223"/>
                    <a:pt x="4697" y="186"/>
                  </a:cubicBezTo>
                  <a:cubicBezTo>
                    <a:pt x="4658" y="157"/>
                    <a:pt x="4582" y="113"/>
                    <a:pt x="4550" y="113"/>
                  </a:cubicBezTo>
                  <a:cubicBezTo>
                    <a:pt x="4542" y="113"/>
                    <a:pt x="4536" y="116"/>
                    <a:pt x="4536" y="124"/>
                  </a:cubicBezTo>
                  <a:cubicBezTo>
                    <a:pt x="4536" y="161"/>
                    <a:pt x="4549" y="198"/>
                    <a:pt x="4610" y="211"/>
                  </a:cubicBezTo>
                  <a:cubicBezTo>
                    <a:pt x="4623" y="213"/>
                    <a:pt x="4633" y="214"/>
                    <a:pt x="4643" y="214"/>
                  </a:cubicBezTo>
                  <a:cubicBezTo>
                    <a:pt x="4649" y="214"/>
                    <a:pt x="4655" y="213"/>
                    <a:pt x="4660" y="213"/>
                  </a:cubicBezTo>
                  <a:cubicBezTo>
                    <a:pt x="4686" y="213"/>
                    <a:pt x="4697" y="219"/>
                    <a:pt x="4697" y="285"/>
                  </a:cubicBezTo>
                  <a:cubicBezTo>
                    <a:pt x="4697" y="383"/>
                    <a:pt x="4746" y="408"/>
                    <a:pt x="4684" y="432"/>
                  </a:cubicBezTo>
                  <a:cubicBezTo>
                    <a:pt x="4641" y="445"/>
                    <a:pt x="4601" y="451"/>
                    <a:pt x="4561" y="451"/>
                  </a:cubicBezTo>
                  <a:cubicBezTo>
                    <a:pt x="4521" y="451"/>
                    <a:pt x="4481" y="445"/>
                    <a:pt x="4438" y="432"/>
                  </a:cubicBezTo>
                  <a:cubicBezTo>
                    <a:pt x="4424" y="423"/>
                    <a:pt x="4413" y="419"/>
                    <a:pt x="4403" y="419"/>
                  </a:cubicBezTo>
                  <a:cubicBezTo>
                    <a:pt x="4388" y="419"/>
                    <a:pt x="4374" y="430"/>
                    <a:pt x="4352" y="445"/>
                  </a:cubicBezTo>
                  <a:cubicBezTo>
                    <a:pt x="4315" y="482"/>
                    <a:pt x="4265" y="469"/>
                    <a:pt x="4241" y="494"/>
                  </a:cubicBezTo>
                  <a:cubicBezTo>
                    <a:pt x="4216" y="506"/>
                    <a:pt x="4191" y="580"/>
                    <a:pt x="4167" y="630"/>
                  </a:cubicBezTo>
                  <a:cubicBezTo>
                    <a:pt x="4130" y="679"/>
                    <a:pt x="4117" y="753"/>
                    <a:pt x="4093" y="765"/>
                  </a:cubicBezTo>
                  <a:cubicBezTo>
                    <a:pt x="4068" y="814"/>
                    <a:pt x="4031" y="864"/>
                    <a:pt x="4007" y="925"/>
                  </a:cubicBezTo>
                  <a:cubicBezTo>
                    <a:pt x="3982" y="987"/>
                    <a:pt x="3945" y="987"/>
                    <a:pt x="3957" y="1024"/>
                  </a:cubicBezTo>
                  <a:cubicBezTo>
                    <a:pt x="3970" y="1073"/>
                    <a:pt x="4031" y="1147"/>
                    <a:pt x="4019" y="1184"/>
                  </a:cubicBezTo>
                  <a:cubicBezTo>
                    <a:pt x="4011" y="1214"/>
                    <a:pt x="4004" y="1230"/>
                    <a:pt x="3986" y="1230"/>
                  </a:cubicBezTo>
                  <a:cubicBezTo>
                    <a:pt x="3974" y="1230"/>
                    <a:pt x="3957" y="1223"/>
                    <a:pt x="3933" y="1209"/>
                  </a:cubicBezTo>
                  <a:cubicBezTo>
                    <a:pt x="3892" y="1176"/>
                    <a:pt x="3845" y="1159"/>
                    <a:pt x="3800" y="1159"/>
                  </a:cubicBezTo>
                  <a:cubicBezTo>
                    <a:pt x="3778" y="1159"/>
                    <a:pt x="3756" y="1164"/>
                    <a:pt x="3735" y="1172"/>
                  </a:cubicBezTo>
                  <a:cubicBezTo>
                    <a:pt x="3704" y="1204"/>
                    <a:pt x="3645" y="1344"/>
                    <a:pt x="3629" y="1344"/>
                  </a:cubicBezTo>
                  <a:cubicBezTo>
                    <a:pt x="3626" y="1344"/>
                    <a:pt x="3625" y="1341"/>
                    <a:pt x="3625" y="1332"/>
                  </a:cubicBezTo>
                  <a:cubicBezTo>
                    <a:pt x="3612" y="1209"/>
                    <a:pt x="3575" y="1098"/>
                    <a:pt x="3526" y="999"/>
                  </a:cubicBezTo>
                  <a:cubicBezTo>
                    <a:pt x="3464" y="925"/>
                    <a:pt x="3427" y="962"/>
                    <a:pt x="3403" y="913"/>
                  </a:cubicBezTo>
                  <a:cubicBezTo>
                    <a:pt x="3375" y="885"/>
                    <a:pt x="3375" y="835"/>
                    <a:pt x="3366" y="835"/>
                  </a:cubicBezTo>
                  <a:cubicBezTo>
                    <a:pt x="3363" y="835"/>
                    <a:pt x="3359" y="840"/>
                    <a:pt x="3354" y="851"/>
                  </a:cubicBezTo>
                  <a:cubicBezTo>
                    <a:pt x="3317" y="901"/>
                    <a:pt x="3341" y="962"/>
                    <a:pt x="3292" y="962"/>
                  </a:cubicBezTo>
                  <a:cubicBezTo>
                    <a:pt x="3259" y="962"/>
                    <a:pt x="3226" y="929"/>
                    <a:pt x="3201" y="929"/>
                  </a:cubicBezTo>
                  <a:cubicBezTo>
                    <a:pt x="3188" y="929"/>
                    <a:pt x="3177" y="938"/>
                    <a:pt x="3169" y="962"/>
                  </a:cubicBezTo>
                  <a:cubicBezTo>
                    <a:pt x="3146" y="1020"/>
                    <a:pt x="3155" y="1099"/>
                    <a:pt x="3116" y="1099"/>
                  </a:cubicBezTo>
                  <a:cubicBezTo>
                    <a:pt x="3113" y="1099"/>
                    <a:pt x="3110" y="1099"/>
                    <a:pt x="3107" y="1098"/>
                  </a:cubicBezTo>
                  <a:cubicBezTo>
                    <a:pt x="3070" y="1073"/>
                    <a:pt x="3070" y="1061"/>
                    <a:pt x="3058" y="1036"/>
                  </a:cubicBezTo>
                  <a:cubicBezTo>
                    <a:pt x="3056" y="1033"/>
                    <a:pt x="3054" y="1031"/>
                    <a:pt x="3052" y="1031"/>
                  </a:cubicBezTo>
                  <a:cubicBezTo>
                    <a:pt x="3038" y="1031"/>
                    <a:pt x="3017" y="1086"/>
                    <a:pt x="2996" y="1086"/>
                  </a:cubicBezTo>
                  <a:cubicBezTo>
                    <a:pt x="2994" y="1087"/>
                    <a:pt x="2992" y="1088"/>
                    <a:pt x="2990" y="1088"/>
                  </a:cubicBezTo>
                  <a:cubicBezTo>
                    <a:pt x="2981" y="1088"/>
                    <a:pt x="2968" y="1077"/>
                    <a:pt x="2954" y="1077"/>
                  </a:cubicBezTo>
                  <a:cubicBezTo>
                    <a:pt x="2947" y="1077"/>
                    <a:pt x="2941" y="1079"/>
                    <a:pt x="2935" y="1086"/>
                  </a:cubicBezTo>
                  <a:cubicBezTo>
                    <a:pt x="2910" y="1122"/>
                    <a:pt x="2898" y="1196"/>
                    <a:pt x="2935" y="1196"/>
                  </a:cubicBezTo>
                  <a:cubicBezTo>
                    <a:pt x="2959" y="1196"/>
                    <a:pt x="2984" y="1233"/>
                    <a:pt x="2935" y="1233"/>
                  </a:cubicBezTo>
                  <a:cubicBezTo>
                    <a:pt x="2885" y="1233"/>
                    <a:pt x="2848" y="1270"/>
                    <a:pt x="2873" y="1283"/>
                  </a:cubicBezTo>
                  <a:cubicBezTo>
                    <a:pt x="2898" y="1295"/>
                    <a:pt x="2935" y="1332"/>
                    <a:pt x="2873" y="1332"/>
                  </a:cubicBezTo>
                  <a:cubicBezTo>
                    <a:pt x="2866" y="1331"/>
                    <a:pt x="2860" y="1330"/>
                    <a:pt x="2855" y="1330"/>
                  </a:cubicBezTo>
                  <a:cubicBezTo>
                    <a:pt x="2809" y="1330"/>
                    <a:pt x="2799" y="1373"/>
                    <a:pt x="2799" y="1406"/>
                  </a:cubicBezTo>
                  <a:cubicBezTo>
                    <a:pt x="2799" y="1455"/>
                    <a:pt x="2787" y="1554"/>
                    <a:pt x="2836" y="1566"/>
                  </a:cubicBezTo>
                  <a:cubicBezTo>
                    <a:pt x="2873" y="1578"/>
                    <a:pt x="2898" y="1615"/>
                    <a:pt x="2824" y="1615"/>
                  </a:cubicBezTo>
                  <a:cubicBezTo>
                    <a:pt x="2737" y="1615"/>
                    <a:pt x="2664" y="1603"/>
                    <a:pt x="2590" y="1566"/>
                  </a:cubicBezTo>
                  <a:cubicBezTo>
                    <a:pt x="2586" y="1563"/>
                    <a:pt x="2581" y="1562"/>
                    <a:pt x="2577" y="1562"/>
                  </a:cubicBezTo>
                  <a:cubicBezTo>
                    <a:pt x="2543" y="1562"/>
                    <a:pt x="2507" y="1644"/>
                    <a:pt x="2540" y="1677"/>
                  </a:cubicBezTo>
                  <a:cubicBezTo>
                    <a:pt x="2565" y="1714"/>
                    <a:pt x="2627" y="1739"/>
                    <a:pt x="2627" y="1788"/>
                  </a:cubicBezTo>
                  <a:cubicBezTo>
                    <a:pt x="2627" y="1824"/>
                    <a:pt x="2613" y="1847"/>
                    <a:pt x="2601" y="1847"/>
                  </a:cubicBezTo>
                  <a:cubicBezTo>
                    <a:pt x="2597" y="1847"/>
                    <a:pt x="2593" y="1844"/>
                    <a:pt x="2590" y="1837"/>
                  </a:cubicBezTo>
                  <a:cubicBezTo>
                    <a:pt x="2583" y="1828"/>
                    <a:pt x="2578" y="1824"/>
                    <a:pt x="2573" y="1824"/>
                  </a:cubicBezTo>
                  <a:cubicBezTo>
                    <a:pt x="2560" y="1824"/>
                    <a:pt x="2553" y="1859"/>
                    <a:pt x="2553" y="1886"/>
                  </a:cubicBezTo>
                  <a:cubicBezTo>
                    <a:pt x="2553" y="1897"/>
                    <a:pt x="2548" y="1901"/>
                    <a:pt x="2540" y="1901"/>
                  </a:cubicBezTo>
                  <a:cubicBezTo>
                    <a:pt x="2522" y="1901"/>
                    <a:pt x="2488" y="1872"/>
                    <a:pt x="2479" y="1837"/>
                  </a:cubicBezTo>
                  <a:cubicBezTo>
                    <a:pt x="2454" y="1788"/>
                    <a:pt x="2429" y="1665"/>
                    <a:pt x="2405" y="1665"/>
                  </a:cubicBezTo>
                  <a:cubicBezTo>
                    <a:pt x="2368" y="1665"/>
                    <a:pt x="2282" y="1751"/>
                    <a:pt x="2245" y="1837"/>
                  </a:cubicBezTo>
                  <a:cubicBezTo>
                    <a:pt x="2220" y="1923"/>
                    <a:pt x="2195" y="1997"/>
                    <a:pt x="2208" y="2047"/>
                  </a:cubicBezTo>
                  <a:cubicBezTo>
                    <a:pt x="2220" y="2084"/>
                    <a:pt x="2245" y="2121"/>
                    <a:pt x="2220" y="2145"/>
                  </a:cubicBezTo>
                  <a:cubicBezTo>
                    <a:pt x="2195" y="2157"/>
                    <a:pt x="2097" y="2305"/>
                    <a:pt x="2035" y="2392"/>
                  </a:cubicBezTo>
                  <a:cubicBezTo>
                    <a:pt x="1949" y="2490"/>
                    <a:pt x="1850" y="2564"/>
                    <a:pt x="1727" y="2601"/>
                  </a:cubicBezTo>
                  <a:cubicBezTo>
                    <a:pt x="1629" y="2626"/>
                    <a:pt x="1505" y="2626"/>
                    <a:pt x="1456" y="2650"/>
                  </a:cubicBezTo>
                  <a:cubicBezTo>
                    <a:pt x="1407" y="2663"/>
                    <a:pt x="1431" y="2687"/>
                    <a:pt x="1357" y="2724"/>
                  </a:cubicBezTo>
                  <a:cubicBezTo>
                    <a:pt x="1296" y="2761"/>
                    <a:pt x="1173" y="2786"/>
                    <a:pt x="1123" y="2811"/>
                  </a:cubicBezTo>
                  <a:cubicBezTo>
                    <a:pt x="1086" y="2835"/>
                    <a:pt x="1086" y="2835"/>
                    <a:pt x="1025" y="2835"/>
                  </a:cubicBezTo>
                  <a:cubicBezTo>
                    <a:pt x="914" y="2860"/>
                    <a:pt x="803" y="2909"/>
                    <a:pt x="717" y="2983"/>
                  </a:cubicBezTo>
                  <a:cubicBezTo>
                    <a:pt x="643" y="3057"/>
                    <a:pt x="581" y="3119"/>
                    <a:pt x="532" y="3119"/>
                  </a:cubicBezTo>
                  <a:cubicBezTo>
                    <a:pt x="458" y="3131"/>
                    <a:pt x="384" y="3192"/>
                    <a:pt x="359" y="3266"/>
                  </a:cubicBezTo>
                  <a:cubicBezTo>
                    <a:pt x="350" y="3312"/>
                    <a:pt x="348" y="3379"/>
                    <a:pt x="337" y="3379"/>
                  </a:cubicBezTo>
                  <a:cubicBezTo>
                    <a:pt x="333" y="3379"/>
                    <a:pt x="329" y="3371"/>
                    <a:pt x="322" y="3353"/>
                  </a:cubicBezTo>
                  <a:cubicBezTo>
                    <a:pt x="302" y="3290"/>
                    <a:pt x="325" y="3166"/>
                    <a:pt x="303" y="3166"/>
                  </a:cubicBezTo>
                  <a:cubicBezTo>
                    <a:pt x="299" y="3166"/>
                    <a:pt x="293" y="3171"/>
                    <a:pt x="285" y="3180"/>
                  </a:cubicBezTo>
                  <a:cubicBezTo>
                    <a:pt x="236" y="3254"/>
                    <a:pt x="199" y="3353"/>
                    <a:pt x="199" y="3451"/>
                  </a:cubicBezTo>
                  <a:cubicBezTo>
                    <a:pt x="199" y="3501"/>
                    <a:pt x="236" y="3488"/>
                    <a:pt x="199" y="3562"/>
                  </a:cubicBezTo>
                  <a:cubicBezTo>
                    <a:pt x="162" y="3661"/>
                    <a:pt x="138" y="3759"/>
                    <a:pt x="138" y="3870"/>
                  </a:cubicBezTo>
                  <a:cubicBezTo>
                    <a:pt x="162" y="3993"/>
                    <a:pt x="212" y="4117"/>
                    <a:pt x="261" y="4240"/>
                  </a:cubicBezTo>
                  <a:cubicBezTo>
                    <a:pt x="283" y="4340"/>
                    <a:pt x="315" y="4530"/>
                    <a:pt x="285" y="4530"/>
                  </a:cubicBezTo>
                  <a:cubicBezTo>
                    <a:pt x="282" y="4530"/>
                    <a:pt x="278" y="4528"/>
                    <a:pt x="273" y="4523"/>
                  </a:cubicBezTo>
                  <a:cubicBezTo>
                    <a:pt x="239" y="4466"/>
                    <a:pt x="150" y="4311"/>
                    <a:pt x="139" y="4311"/>
                  </a:cubicBezTo>
                  <a:cubicBezTo>
                    <a:pt x="138" y="4311"/>
                    <a:pt x="138" y="4312"/>
                    <a:pt x="138" y="4314"/>
                  </a:cubicBezTo>
                  <a:cubicBezTo>
                    <a:pt x="138" y="4351"/>
                    <a:pt x="224" y="4499"/>
                    <a:pt x="224" y="4523"/>
                  </a:cubicBezTo>
                  <a:cubicBezTo>
                    <a:pt x="224" y="4532"/>
                    <a:pt x="203" y="4577"/>
                    <a:pt x="177" y="4577"/>
                  </a:cubicBezTo>
                  <a:cubicBezTo>
                    <a:pt x="168" y="4577"/>
                    <a:pt x="159" y="4572"/>
                    <a:pt x="150" y="4560"/>
                  </a:cubicBezTo>
                  <a:cubicBezTo>
                    <a:pt x="116" y="4516"/>
                    <a:pt x="12" y="4319"/>
                    <a:pt x="2" y="4319"/>
                  </a:cubicBezTo>
                  <a:lnTo>
                    <a:pt x="2" y="4319"/>
                  </a:lnTo>
                  <a:cubicBezTo>
                    <a:pt x="1" y="4319"/>
                    <a:pt x="1" y="4321"/>
                    <a:pt x="2" y="4326"/>
                  </a:cubicBezTo>
                  <a:cubicBezTo>
                    <a:pt x="39" y="4437"/>
                    <a:pt x="101" y="4548"/>
                    <a:pt x="175" y="4634"/>
                  </a:cubicBezTo>
                  <a:cubicBezTo>
                    <a:pt x="249" y="4720"/>
                    <a:pt x="285" y="4819"/>
                    <a:pt x="298" y="4930"/>
                  </a:cubicBezTo>
                  <a:cubicBezTo>
                    <a:pt x="298" y="5016"/>
                    <a:pt x="310" y="5102"/>
                    <a:pt x="347" y="5176"/>
                  </a:cubicBezTo>
                  <a:cubicBezTo>
                    <a:pt x="384" y="5238"/>
                    <a:pt x="507" y="5361"/>
                    <a:pt x="507" y="5484"/>
                  </a:cubicBezTo>
                  <a:cubicBezTo>
                    <a:pt x="483" y="5595"/>
                    <a:pt x="495" y="5694"/>
                    <a:pt x="520" y="5805"/>
                  </a:cubicBezTo>
                  <a:cubicBezTo>
                    <a:pt x="594" y="5915"/>
                    <a:pt x="643" y="6051"/>
                    <a:pt x="667" y="6174"/>
                  </a:cubicBezTo>
                  <a:cubicBezTo>
                    <a:pt x="667" y="6285"/>
                    <a:pt x="630" y="6408"/>
                    <a:pt x="630" y="6482"/>
                  </a:cubicBezTo>
                  <a:cubicBezTo>
                    <a:pt x="630" y="6569"/>
                    <a:pt x="667" y="6655"/>
                    <a:pt x="643" y="6679"/>
                  </a:cubicBezTo>
                  <a:cubicBezTo>
                    <a:pt x="630" y="6692"/>
                    <a:pt x="581" y="6679"/>
                    <a:pt x="532" y="6741"/>
                  </a:cubicBezTo>
                  <a:cubicBezTo>
                    <a:pt x="470" y="6815"/>
                    <a:pt x="458" y="6926"/>
                    <a:pt x="495" y="6938"/>
                  </a:cubicBezTo>
                  <a:cubicBezTo>
                    <a:pt x="569" y="6975"/>
                    <a:pt x="643" y="7024"/>
                    <a:pt x="704" y="7074"/>
                  </a:cubicBezTo>
                  <a:cubicBezTo>
                    <a:pt x="791" y="7148"/>
                    <a:pt x="902" y="7197"/>
                    <a:pt x="1012" y="7197"/>
                  </a:cubicBezTo>
                  <a:cubicBezTo>
                    <a:pt x="1148" y="7172"/>
                    <a:pt x="1271" y="7123"/>
                    <a:pt x="1382" y="7049"/>
                  </a:cubicBezTo>
                  <a:cubicBezTo>
                    <a:pt x="1493" y="6987"/>
                    <a:pt x="1530" y="7024"/>
                    <a:pt x="1542" y="6987"/>
                  </a:cubicBezTo>
                  <a:cubicBezTo>
                    <a:pt x="1555" y="6950"/>
                    <a:pt x="1592" y="6864"/>
                    <a:pt x="1665" y="6864"/>
                  </a:cubicBezTo>
                  <a:cubicBezTo>
                    <a:pt x="1727" y="6864"/>
                    <a:pt x="1826" y="6815"/>
                    <a:pt x="1949" y="6815"/>
                  </a:cubicBezTo>
                  <a:cubicBezTo>
                    <a:pt x="2040" y="6815"/>
                    <a:pt x="2282" y="6873"/>
                    <a:pt x="2413" y="6873"/>
                  </a:cubicBezTo>
                  <a:cubicBezTo>
                    <a:pt x="2441" y="6873"/>
                    <a:pt x="2463" y="6871"/>
                    <a:pt x="2479" y="6864"/>
                  </a:cubicBezTo>
                  <a:cubicBezTo>
                    <a:pt x="2553" y="6827"/>
                    <a:pt x="2577" y="6753"/>
                    <a:pt x="2627" y="6667"/>
                  </a:cubicBezTo>
                  <a:cubicBezTo>
                    <a:pt x="2688" y="6581"/>
                    <a:pt x="2787" y="6544"/>
                    <a:pt x="2898" y="6482"/>
                  </a:cubicBezTo>
                  <a:cubicBezTo>
                    <a:pt x="3009" y="6408"/>
                    <a:pt x="3082" y="6359"/>
                    <a:pt x="3144" y="6359"/>
                  </a:cubicBezTo>
                  <a:cubicBezTo>
                    <a:pt x="3165" y="6361"/>
                    <a:pt x="3186" y="6362"/>
                    <a:pt x="3206" y="6362"/>
                  </a:cubicBezTo>
                  <a:cubicBezTo>
                    <a:pt x="3305" y="6362"/>
                    <a:pt x="3397" y="6338"/>
                    <a:pt x="3489" y="6297"/>
                  </a:cubicBezTo>
                  <a:cubicBezTo>
                    <a:pt x="3637" y="6211"/>
                    <a:pt x="3797" y="6150"/>
                    <a:pt x="3982" y="6137"/>
                  </a:cubicBezTo>
                  <a:cubicBezTo>
                    <a:pt x="4150" y="6137"/>
                    <a:pt x="4277" y="6086"/>
                    <a:pt x="4336" y="6086"/>
                  </a:cubicBezTo>
                  <a:cubicBezTo>
                    <a:pt x="4342" y="6086"/>
                    <a:pt x="4347" y="6087"/>
                    <a:pt x="4352" y="6088"/>
                  </a:cubicBezTo>
                  <a:cubicBezTo>
                    <a:pt x="4413" y="6113"/>
                    <a:pt x="4573" y="6248"/>
                    <a:pt x="4660" y="6260"/>
                  </a:cubicBezTo>
                  <a:cubicBezTo>
                    <a:pt x="4758" y="6273"/>
                    <a:pt x="4844" y="6285"/>
                    <a:pt x="4931" y="6322"/>
                  </a:cubicBezTo>
                  <a:cubicBezTo>
                    <a:pt x="5005" y="6359"/>
                    <a:pt x="5115" y="6334"/>
                    <a:pt x="5079" y="6421"/>
                  </a:cubicBezTo>
                  <a:cubicBezTo>
                    <a:pt x="5055" y="6502"/>
                    <a:pt x="5043" y="6594"/>
                    <a:pt x="5073" y="6594"/>
                  </a:cubicBezTo>
                  <a:cubicBezTo>
                    <a:pt x="5074" y="6594"/>
                    <a:pt x="5076" y="6594"/>
                    <a:pt x="5079" y="6593"/>
                  </a:cubicBezTo>
                  <a:cubicBezTo>
                    <a:pt x="5097" y="6581"/>
                    <a:pt x="5100" y="6572"/>
                    <a:pt x="5105" y="6572"/>
                  </a:cubicBezTo>
                  <a:cubicBezTo>
                    <a:pt x="5109" y="6572"/>
                    <a:pt x="5115" y="6581"/>
                    <a:pt x="5140" y="6605"/>
                  </a:cubicBezTo>
                  <a:cubicBezTo>
                    <a:pt x="5189" y="6655"/>
                    <a:pt x="5226" y="6667"/>
                    <a:pt x="5251" y="6729"/>
                  </a:cubicBezTo>
                  <a:cubicBezTo>
                    <a:pt x="5276" y="6790"/>
                    <a:pt x="5325" y="6790"/>
                    <a:pt x="5325" y="6840"/>
                  </a:cubicBezTo>
                  <a:cubicBezTo>
                    <a:pt x="5337" y="6889"/>
                    <a:pt x="5337" y="6938"/>
                    <a:pt x="5337" y="6987"/>
                  </a:cubicBezTo>
                  <a:cubicBezTo>
                    <a:pt x="5374" y="7061"/>
                    <a:pt x="5411" y="7135"/>
                    <a:pt x="5473" y="7185"/>
                  </a:cubicBezTo>
                  <a:cubicBezTo>
                    <a:pt x="5477" y="7188"/>
                    <a:pt x="5480" y="7189"/>
                    <a:pt x="5481" y="7189"/>
                  </a:cubicBezTo>
                  <a:cubicBezTo>
                    <a:pt x="5491" y="7189"/>
                    <a:pt x="5431" y="7116"/>
                    <a:pt x="5485" y="7061"/>
                  </a:cubicBezTo>
                  <a:cubicBezTo>
                    <a:pt x="5571" y="6963"/>
                    <a:pt x="5658" y="6877"/>
                    <a:pt x="5756" y="6790"/>
                  </a:cubicBezTo>
                  <a:cubicBezTo>
                    <a:pt x="5793" y="6766"/>
                    <a:pt x="5781" y="6716"/>
                    <a:pt x="5842" y="6655"/>
                  </a:cubicBezTo>
                  <a:cubicBezTo>
                    <a:pt x="5892" y="6605"/>
                    <a:pt x="5929" y="6544"/>
                    <a:pt x="5953" y="6470"/>
                  </a:cubicBezTo>
                  <a:cubicBezTo>
                    <a:pt x="5953" y="6464"/>
                    <a:pt x="5953" y="6461"/>
                    <a:pt x="5953" y="6461"/>
                  </a:cubicBezTo>
                  <a:cubicBezTo>
                    <a:pt x="5954" y="6461"/>
                    <a:pt x="5956" y="6491"/>
                    <a:pt x="5966" y="6556"/>
                  </a:cubicBezTo>
                  <a:cubicBezTo>
                    <a:pt x="5978" y="6630"/>
                    <a:pt x="5953" y="6630"/>
                    <a:pt x="5966" y="6704"/>
                  </a:cubicBezTo>
                  <a:cubicBezTo>
                    <a:pt x="5966" y="6790"/>
                    <a:pt x="6003" y="6741"/>
                    <a:pt x="5941" y="6815"/>
                  </a:cubicBezTo>
                  <a:cubicBezTo>
                    <a:pt x="5904" y="6889"/>
                    <a:pt x="5879" y="6963"/>
                    <a:pt x="5867" y="7049"/>
                  </a:cubicBezTo>
                  <a:cubicBezTo>
                    <a:pt x="5879" y="7098"/>
                    <a:pt x="5842" y="7160"/>
                    <a:pt x="5781" y="7185"/>
                  </a:cubicBezTo>
                  <a:cubicBezTo>
                    <a:pt x="5732" y="7209"/>
                    <a:pt x="5744" y="7246"/>
                    <a:pt x="5781" y="7246"/>
                  </a:cubicBezTo>
                  <a:cubicBezTo>
                    <a:pt x="5796" y="7246"/>
                    <a:pt x="5815" y="7249"/>
                    <a:pt x="5834" y="7249"/>
                  </a:cubicBezTo>
                  <a:cubicBezTo>
                    <a:pt x="5877" y="7249"/>
                    <a:pt x="5924" y="7237"/>
                    <a:pt x="5941" y="7160"/>
                  </a:cubicBezTo>
                  <a:cubicBezTo>
                    <a:pt x="5963" y="7051"/>
                    <a:pt x="5956" y="6932"/>
                    <a:pt x="5971" y="6932"/>
                  </a:cubicBezTo>
                  <a:cubicBezTo>
                    <a:pt x="5973" y="6932"/>
                    <a:pt x="5975" y="6934"/>
                    <a:pt x="5978" y="6938"/>
                  </a:cubicBezTo>
                  <a:cubicBezTo>
                    <a:pt x="6003" y="6975"/>
                    <a:pt x="6138" y="7111"/>
                    <a:pt x="6113" y="7197"/>
                  </a:cubicBezTo>
                  <a:cubicBezTo>
                    <a:pt x="6089" y="7283"/>
                    <a:pt x="5978" y="7382"/>
                    <a:pt x="6064" y="7394"/>
                  </a:cubicBezTo>
                  <a:cubicBezTo>
                    <a:pt x="6113" y="7394"/>
                    <a:pt x="6135" y="7372"/>
                    <a:pt x="6170" y="7372"/>
                  </a:cubicBezTo>
                  <a:cubicBezTo>
                    <a:pt x="6187" y="7372"/>
                    <a:pt x="6208" y="7378"/>
                    <a:pt x="6237" y="7394"/>
                  </a:cubicBezTo>
                  <a:cubicBezTo>
                    <a:pt x="6311" y="7443"/>
                    <a:pt x="6434" y="7640"/>
                    <a:pt x="6397" y="7727"/>
                  </a:cubicBezTo>
                  <a:cubicBezTo>
                    <a:pt x="6348" y="7801"/>
                    <a:pt x="6360" y="7899"/>
                    <a:pt x="6422" y="7961"/>
                  </a:cubicBezTo>
                  <a:cubicBezTo>
                    <a:pt x="6458" y="8022"/>
                    <a:pt x="6520" y="8084"/>
                    <a:pt x="6582" y="8121"/>
                  </a:cubicBezTo>
                  <a:cubicBezTo>
                    <a:pt x="6705" y="8195"/>
                    <a:pt x="6779" y="8183"/>
                    <a:pt x="6828" y="8232"/>
                  </a:cubicBezTo>
                  <a:cubicBezTo>
                    <a:pt x="6846" y="8246"/>
                    <a:pt x="6855" y="8250"/>
                    <a:pt x="6863" y="8250"/>
                  </a:cubicBezTo>
                  <a:cubicBezTo>
                    <a:pt x="6873" y="8250"/>
                    <a:pt x="6879" y="8243"/>
                    <a:pt x="6897" y="8243"/>
                  </a:cubicBezTo>
                  <a:cubicBezTo>
                    <a:pt x="6912" y="8243"/>
                    <a:pt x="6935" y="8248"/>
                    <a:pt x="6976" y="8269"/>
                  </a:cubicBezTo>
                  <a:cubicBezTo>
                    <a:pt x="7087" y="8313"/>
                    <a:pt x="7207" y="8447"/>
                    <a:pt x="7284" y="8447"/>
                  </a:cubicBezTo>
                  <a:cubicBezTo>
                    <a:pt x="7293" y="8447"/>
                    <a:pt x="7301" y="8445"/>
                    <a:pt x="7309" y="8441"/>
                  </a:cubicBezTo>
                  <a:cubicBezTo>
                    <a:pt x="7407" y="8392"/>
                    <a:pt x="7481" y="8318"/>
                    <a:pt x="7530" y="8232"/>
                  </a:cubicBezTo>
                  <a:cubicBezTo>
                    <a:pt x="7569" y="8165"/>
                    <a:pt x="7615" y="8105"/>
                    <a:pt x="7639" y="8105"/>
                  </a:cubicBezTo>
                  <a:cubicBezTo>
                    <a:pt x="7646" y="8105"/>
                    <a:pt x="7651" y="8110"/>
                    <a:pt x="7654" y="8121"/>
                  </a:cubicBezTo>
                  <a:cubicBezTo>
                    <a:pt x="7678" y="8183"/>
                    <a:pt x="7617" y="8220"/>
                    <a:pt x="7629" y="8257"/>
                  </a:cubicBezTo>
                  <a:cubicBezTo>
                    <a:pt x="7629" y="8283"/>
                    <a:pt x="7654" y="8309"/>
                    <a:pt x="7668" y="8309"/>
                  </a:cubicBezTo>
                  <a:cubicBezTo>
                    <a:pt x="7674" y="8309"/>
                    <a:pt x="7678" y="8304"/>
                    <a:pt x="7678" y="8294"/>
                  </a:cubicBezTo>
                  <a:cubicBezTo>
                    <a:pt x="7688" y="8265"/>
                    <a:pt x="7697" y="8200"/>
                    <a:pt x="7712" y="8200"/>
                  </a:cubicBezTo>
                  <a:cubicBezTo>
                    <a:pt x="7717" y="8200"/>
                    <a:pt x="7722" y="8206"/>
                    <a:pt x="7728" y="8220"/>
                  </a:cubicBezTo>
                  <a:cubicBezTo>
                    <a:pt x="7752" y="8281"/>
                    <a:pt x="7875" y="8343"/>
                    <a:pt x="7937" y="8441"/>
                  </a:cubicBezTo>
                  <a:cubicBezTo>
                    <a:pt x="7968" y="8496"/>
                    <a:pt x="7984" y="8530"/>
                    <a:pt x="7992" y="8530"/>
                  </a:cubicBezTo>
                  <a:cubicBezTo>
                    <a:pt x="7997" y="8530"/>
                    <a:pt x="7999" y="8518"/>
                    <a:pt x="7999" y="8491"/>
                  </a:cubicBezTo>
                  <a:cubicBezTo>
                    <a:pt x="8011" y="8417"/>
                    <a:pt x="8097" y="8417"/>
                    <a:pt x="8171" y="8318"/>
                  </a:cubicBezTo>
                  <a:cubicBezTo>
                    <a:pt x="8245" y="8232"/>
                    <a:pt x="8270" y="8121"/>
                    <a:pt x="8418" y="8109"/>
                  </a:cubicBezTo>
                  <a:cubicBezTo>
                    <a:pt x="8578" y="8109"/>
                    <a:pt x="8812" y="8072"/>
                    <a:pt x="8837" y="7998"/>
                  </a:cubicBezTo>
                  <a:cubicBezTo>
                    <a:pt x="8849" y="7912"/>
                    <a:pt x="8849" y="7776"/>
                    <a:pt x="8861" y="7702"/>
                  </a:cubicBezTo>
                  <a:cubicBezTo>
                    <a:pt x="8873" y="7616"/>
                    <a:pt x="8984" y="7295"/>
                    <a:pt x="9034" y="7172"/>
                  </a:cubicBezTo>
                  <a:cubicBezTo>
                    <a:pt x="9071" y="6987"/>
                    <a:pt x="9145" y="6803"/>
                    <a:pt x="9243" y="6655"/>
                  </a:cubicBezTo>
                  <a:cubicBezTo>
                    <a:pt x="9379" y="6495"/>
                    <a:pt x="9440" y="6421"/>
                    <a:pt x="9440" y="6347"/>
                  </a:cubicBezTo>
                  <a:cubicBezTo>
                    <a:pt x="9453" y="6260"/>
                    <a:pt x="9490" y="6174"/>
                    <a:pt x="9539" y="6100"/>
                  </a:cubicBezTo>
                  <a:cubicBezTo>
                    <a:pt x="9576" y="6039"/>
                    <a:pt x="9551" y="5866"/>
                    <a:pt x="9576" y="5755"/>
                  </a:cubicBezTo>
                  <a:cubicBezTo>
                    <a:pt x="9600" y="5657"/>
                    <a:pt x="9674" y="5558"/>
                    <a:pt x="9662" y="5497"/>
                  </a:cubicBezTo>
                  <a:cubicBezTo>
                    <a:pt x="9637" y="5435"/>
                    <a:pt x="9625" y="5398"/>
                    <a:pt x="9662" y="5373"/>
                  </a:cubicBezTo>
                  <a:cubicBezTo>
                    <a:pt x="9699" y="5287"/>
                    <a:pt x="9711" y="5189"/>
                    <a:pt x="9699" y="5090"/>
                  </a:cubicBezTo>
                  <a:cubicBezTo>
                    <a:pt x="9650" y="5004"/>
                    <a:pt x="9625" y="4905"/>
                    <a:pt x="9613" y="4807"/>
                  </a:cubicBezTo>
                  <a:cubicBezTo>
                    <a:pt x="9600" y="4720"/>
                    <a:pt x="9588" y="4646"/>
                    <a:pt x="9563" y="4572"/>
                  </a:cubicBezTo>
                  <a:cubicBezTo>
                    <a:pt x="9539" y="4474"/>
                    <a:pt x="9613" y="4388"/>
                    <a:pt x="9600" y="4363"/>
                  </a:cubicBezTo>
                  <a:cubicBezTo>
                    <a:pt x="9588" y="4338"/>
                    <a:pt x="9613" y="4301"/>
                    <a:pt x="9613" y="4264"/>
                  </a:cubicBezTo>
                  <a:cubicBezTo>
                    <a:pt x="9637" y="4215"/>
                    <a:pt x="9637" y="4154"/>
                    <a:pt x="9637" y="4104"/>
                  </a:cubicBezTo>
                  <a:lnTo>
                    <a:pt x="9637" y="4104"/>
                  </a:lnTo>
                  <a:cubicBezTo>
                    <a:pt x="9628" y="4122"/>
                    <a:pt x="9593" y="4227"/>
                    <a:pt x="9540" y="4227"/>
                  </a:cubicBezTo>
                  <a:cubicBezTo>
                    <a:pt x="9521" y="4227"/>
                    <a:pt x="9500" y="4214"/>
                    <a:pt x="9477" y="4178"/>
                  </a:cubicBezTo>
                  <a:cubicBezTo>
                    <a:pt x="9379" y="4030"/>
                    <a:pt x="9342" y="3870"/>
                    <a:pt x="9292" y="3845"/>
                  </a:cubicBezTo>
                  <a:cubicBezTo>
                    <a:pt x="9206" y="3809"/>
                    <a:pt x="9120" y="3735"/>
                    <a:pt x="9071" y="3661"/>
                  </a:cubicBezTo>
                  <a:cubicBezTo>
                    <a:pt x="9021" y="3562"/>
                    <a:pt x="9071" y="3414"/>
                    <a:pt x="9009" y="3390"/>
                  </a:cubicBezTo>
                  <a:cubicBezTo>
                    <a:pt x="8966" y="3368"/>
                    <a:pt x="8885" y="3299"/>
                    <a:pt x="8865" y="3299"/>
                  </a:cubicBezTo>
                  <a:cubicBezTo>
                    <a:pt x="8863" y="3299"/>
                    <a:pt x="8861" y="3300"/>
                    <a:pt x="8861" y="3303"/>
                  </a:cubicBezTo>
                  <a:cubicBezTo>
                    <a:pt x="8861" y="3322"/>
                    <a:pt x="8848" y="3354"/>
                    <a:pt x="8825" y="3354"/>
                  </a:cubicBezTo>
                  <a:cubicBezTo>
                    <a:pt x="8818" y="3354"/>
                    <a:pt x="8809" y="3350"/>
                    <a:pt x="8800" y="3340"/>
                  </a:cubicBezTo>
                  <a:cubicBezTo>
                    <a:pt x="8763" y="3316"/>
                    <a:pt x="8787" y="3180"/>
                    <a:pt x="8726" y="3082"/>
                  </a:cubicBezTo>
                  <a:cubicBezTo>
                    <a:pt x="8652" y="2983"/>
                    <a:pt x="8565" y="2884"/>
                    <a:pt x="8565" y="2847"/>
                  </a:cubicBezTo>
                  <a:cubicBezTo>
                    <a:pt x="8565" y="2811"/>
                    <a:pt x="8578" y="2786"/>
                    <a:pt x="8602" y="2786"/>
                  </a:cubicBezTo>
                  <a:cubicBezTo>
                    <a:pt x="8627" y="2786"/>
                    <a:pt x="8541" y="2749"/>
                    <a:pt x="8467" y="2663"/>
                  </a:cubicBezTo>
                  <a:cubicBezTo>
                    <a:pt x="8381" y="2576"/>
                    <a:pt x="8368" y="2613"/>
                    <a:pt x="8319" y="2564"/>
                  </a:cubicBezTo>
                  <a:cubicBezTo>
                    <a:pt x="8257" y="2515"/>
                    <a:pt x="8257" y="2515"/>
                    <a:pt x="8196" y="2515"/>
                  </a:cubicBezTo>
                  <a:cubicBezTo>
                    <a:pt x="8147" y="2502"/>
                    <a:pt x="7986" y="2429"/>
                    <a:pt x="7974" y="2355"/>
                  </a:cubicBezTo>
                  <a:cubicBezTo>
                    <a:pt x="7962" y="2281"/>
                    <a:pt x="7986" y="2244"/>
                    <a:pt x="7949" y="2157"/>
                  </a:cubicBezTo>
                  <a:cubicBezTo>
                    <a:pt x="7900" y="2084"/>
                    <a:pt x="7949" y="2096"/>
                    <a:pt x="7925" y="1997"/>
                  </a:cubicBezTo>
                  <a:cubicBezTo>
                    <a:pt x="7912" y="1899"/>
                    <a:pt x="7925" y="1800"/>
                    <a:pt x="7863" y="1739"/>
                  </a:cubicBezTo>
                  <a:cubicBezTo>
                    <a:pt x="7789" y="1665"/>
                    <a:pt x="7777" y="1702"/>
                    <a:pt x="7765" y="1591"/>
                  </a:cubicBezTo>
                  <a:cubicBezTo>
                    <a:pt x="7765" y="1467"/>
                    <a:pt x="7752" y="1344"/>
                    <a:pt x="7715" y="1233"/>
                  </a:cubicBezTo>
                  <a:cubicBezTo>
                    <a:pt x="7678" y="1159"/>
                    <a:pt x="7580" y="1061"/>
                    <a:pt x="7543" y="1012"/>
                  </a:cubicBezTo>
                  <a:cubicBezTo>
                    <a:pt x="7536" y="995"/>
                    <a:pt x="7531" y="989"/>
                    <a:pt x="7525" y="989"/>
                  </a:cubicBezTo>
                  <a:cubicBezTo>
                    <a:pt x="7510" y="989"/>
                    <a:pt x="7496" y="1036"/>
                    <a:pt x="7469" y="1036"/>
                  </a:cubicBezTo>
                  <a:cubicBezTo>
                    <a:pt x="7383" y="975"/>
                    <a:pt x="7321" y="864"/>
                    <a:pt x="7321" y="741"/>
                  </a:cubicBezTo>
                  <a:cubicBezTo>
                    <a:pt x="7309" y="605"/>
                    <a:pt x="7272" y="482"/>
                    <a:pt x="7198" y="371"/>
                  </a:cubicBezTo>
                  <a:cubicBezTo>
                    <a:pt x="7148" y="260"/>
                    <a:pt x="7099" y="149"/>
                    <a:pt x="7062" y="26"/>
                  </a:cubicBezTo>
                  <a:cubicBezTo>
                    <a:pt x="7062" y="7"/>
                    <a:pt x="7058" y="0"/>
                    <a:pt x="70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7"/>
            <p:cNvSpPr/>
            <p:nvPr/>
          </p:nvSpPr>
          <p:spPr>
            <a:xfrm>
              <a:off x="3480600" y="4568475"/>
              <a:ext cx="46475" cy="82950"/>
            </a:xfrm>
            <a:custGeom>
              <a:rect b="b" l="l" r="r" t="t"/>
              <a:pathLst>
                <a:path extrusionOk="0" h="3318" w="1859">
                  <a:moveTo>
                    <a:pt x="528" y="0"/>
                  </a:moveTo>
                  <a:cubicBezTo>
                    <a:pt x="492" y="18"/>
                    <a:pt x="455" y="30"/>
                    <a:pt x="419" y="30"/>
                  </a:cubicBezTo>
                  <a:cubicBezTo>
                    <a:pt x="406" y="30"/>
                    <a:pt x="393" y="28"/>
                    <a:pt x="380" y="25"/>
                  </a:cubicBezTo>
                  <a:cubicBezTo>
                    <a:pt x="330" y="25"/>
                    <a:pt x="287" y="3"/>
                    <a:pt x="263" y="3"/>
                  </a:cubicBezTo>
                  <a:cubicBezTo>
                    <a:pt x="251" y="3"/>
                    <a:pt x="244" y="8"/>
                    <a:pt x="244" y="25"/>
                  </a:cubicBezTo>
                  <a:cubicBezTo>
                    <a:pt x="232" y="74"/>
                    <a:pt x="269" y="136"/>
                    <a:pt x="195" y="136"/>
                  </a:cubicBezTo>
                  <a:cubicBezTo>
                    <a:pt x="133" y="136"/>
                    <a:pt x="195" y="148"/>
                    <a:pt x="195" y="173"/>
                  </a:cubicBezTo>
                  <a:cubicBezTo>
                    <a:pt x="195" y="185"/>
                    <a:pt x="195" y="271"/>
                    <a:pt x="158" y="284"/>
                  </a:cubicBezTo>
                  <a:cubicBezTo>
                    <a:pt x="96" y="284"/>
                    <a:pt x="59" y="333"/>
                    <a:pt x="72" y="382"/>
                  </a:cubicBezTo>
                  <a:cubicBezTo>
                    <a:pt x="84" y="444"/>
                    <a:pt x="121" y="444"/>
                    <a:pt x="121" y="505"/>
                  </a:cubicBezTo>
                  <a:cubicBezTo>
                    <a:pt x="121" y="567"/>
                    <a:pt x="109" y="641"/>
                    <a:pt x="84" y="703"/>
                  </a:cubicBezTo>
                  <a:cubicBezTo>
                    <a:pt x="72" y="727"/>
                    <a:pt x="84" y="789"/>
                    <a:pt x="121" y="789"/>
                  </a:cubicBezTo>
                  <a:cubicBezTo>
                    <a:pt x="128" y="791"/>
                    <a:pt x="134" y="792"/>
                    <a:pt x="140" y="792"/>
                  </a:cubicBezTo>
                  <a:cubicBezTo>
                    <a:pt x="167" y="792"/>
                    <a:pt x="187" y="772"/>
                    <a:pt x="207" y="752"/>
                  </a:cubicBezTo>
                  <a:cubicBezTo>
                    <a:pt x="212" y="749"/>
                    <a:pt x="214" y="748"/>
                    <a:pt x="215" y="748"/>
                  </a:cubicBezTo>
                  <a:cubicBezTo>
                    <a:pt x="219" y="748"/>
                    <a:pt x="195" y="766"/>
                    <a:pt x="195" y="776"/>
                  </a:cubicBezTo>
                  <a:cubicBezTo>
                    <a:pt x="183" y="776"/>
                    <a:pt x="170" y="838"/>
                    <a:pt x="195" y="850"/>
                  </a:cubicBezTo>
                  <a:cubicBezTo>
                    <a:pt x="220" y="850"/>
                    <a:pt x="220" y="875"/>
                    <a:pt x="183" y="875"/>
                  </a:cubicBezTo>
                  <a:cubicBezTo>
                    <a:pt x="146" y="887"/>
                    <a:pt x="146" y="961"/>
                    <a:pt x="121" y="986"/>
                  </a:cubicBezTo>
                  <a:cubicBezTo>
                    <a:pt x="84" y="998"/>
                    <a:pt x="35" y="998"/>
                    <a:pt x="22" y="1035"/>
                  </a:cubicBezTo>
                  <a:cubicBezTo>
                    <a:pt x="11" y="1058"/>
                    <a:pt x="0" y="1111"/>
                    <a:pt x="17" y="1111"/>
                  </a:cubicBezTo>
                  <a:cubicBezTo>
                    <a:pt x="18" y="1111"/>
                    <a:pt x="20" y="1110"/>
                    <a:pt x="22" y="1109"/>
                  </a:cubicBezTo>
                  <a:cubicBezTo>
                    <a:pt x="41" y="1090"/>
                    <a:pt x="81" y="1043"/>
                    <a:pt x="99" y="1043"/>
                  </a:cubicBezTo>
                  <a:cubicBezTo>
                    <a:pt x="105" y="1043"/>
                    <a:pt x="109" y="1048"/>
                    <a:pt x="109" y="1060"/>
                  </a:cubicBezTo>
                  <a:cubicBezTo>
                    <a:pt x="109" y="1097"/>
                    <a:pt x="146" y="1171"/>
                    <a:pt x="109" y="1183"/>
                  </a:cubicBezTo>
                  <a:cubicBezTo>
                    <a:pt x="74" y="1195"/>
                    <a:pt x="50" y="1295"/>
                    <a:pt x="68" y="1295"/>
                  </a:cubicBezTo>
                  <a:cubicBezTo>
                    <a:pt x="69" y="1295"/>
                    <a:pt x="70" y="1295"/>
                    <a:pt x="72" y="1294"/>
                  </a:cubicBezTo>
                  <a:cubicBezTo>
                    <a:pt x="106" y="1282"/>
                    <a:pt x="151" y="1207"/>
                    <a:pt x="167" y="1207"/>
                  </a:cubicBezTo>
                  <a:cubicBezTo>
                    <a:pt x="169" y="1207"/>
                    <a:pt x="169" y="1207"/>
                    <a:pt x="170" y="1208"/>
                  </a:cubicBezTo>
                  <a:cubicBezTo>
                    <a:pt x="189" y="1226"/>
                    <a:pt x="215" y="1274"/>
                    <a:pt x="226" y="1274"/>
                  </a:cubicBezTo>
                  <a:cubicBezTo>
                    <a:pt x="230" y="1274"/>
                    <a:pt x="232" y="1269"/>
                    <a:pt x="232" y="1257"/>
                  </a:cubicBezTo>
                  <a:cubicBezTo>
                    <a:pt x="244" y="1208"/>
                    <a:pt x="232" y="1220"/>
                    <a:pt x="220" y="1158"/>
                  </a:cubicBezTo>
                  <a:cubicBezTo>
                    <a:pt x="220" y="1097"/>
                    <a:pt x="183" y="1084"/>
                    <a:pt x="170" y="1048"/>
                  </a:cubicBezTo>
                  <a:cubicBezTo>
                    <a:pt x="167" y="1042"/>
                    <a:pt x="168" y="1039"/>
                    <a:pt x="171" y="1039"/>
                  </a:cubicBezTo>
                  <a:cubicBezTo>
                    <a:pt x="180" y="1039"/>
                    <a:pt x="213" y="1063"/>
                    <a:pt x="232" y="1072"/>
                  </a:cubicBezTo>
                  <a:cubicBezTo>
                    <a:pt x="257" y="1072"/>
                    <a:pt x="269" y="1072"/>
                    <a:pt x="306" y="1048"/>
                  </a:cubicBezTo>
                  <a:lnTo>
                    <a:pt x="318" y="1048"/>
                  </a:lnTo>
                  <a:cubicBezTo>
                    <a:pt x="306" y="1060"/>
                    <a:pt x="294" y="1072"/>
                    <a:pt x="294" y="1084"/>
                  </a:cubicBezTo>
                  <a:cubicBezTo>
                    <a:pt x="281" y="1121"/>
                    <a:pt x="281" y="1158"/>
                    <a:pt x="294" y="1183"/>
                  </a:cubicBezTo>
                  <a:cubicBezTo>
                    <a:pt x="318" y="1245"/>
                    <a:pt x="343" y="1306"/>
                    <a:pt x="294" y="1343"/>
                  </a:cubicBezTo>
                  <a:cubicBezTo>
                    <a:pt x="257" y="1380"/>
                    <a:pt x="244" y="1442"/>
                    <a:pt x="269" y="1491"/>
                  </a:cubicBezTo>
                  <a:cubicBezTo>
                    <a:pt x="275" y="1503"/>
                    <a:pt x="287" y="1510"/>
                    <a:pt x="303" y="1510"/>
                  </a:cubicBezTo>
                  <a:cubicBezTo>
                    <a:pt x="318" y="1510"/>
                    <a:pt x="337" y="1503"/>
                    <a:pt x="355" y="1491"/>
                  </a:cubicBezTo>
                  <a:cubicBezTo>
                    <a:pt x="372" y="1487"/>
                    <a:pt x="381" y="1486"/>
                    <a:pt x="389" y="1486"/>
                  </a:cubicBezTo>
                  <a:cubicBezTo>
                    <a:pt x="404" y="1486"/>
                    <a:pt x="413" y="1491"/>
                    <a:pt x="454" y="1491"/>
                  </a:cubicBezTo>
                  <a:cubicBezTo>
                    <a:pt x="511" y="1491"/>
                    <a:pt x="515" y="1428"/>
                    <a:pt x="593" y="1428"/>
                  </a:cubicBezTo>
                  <a:cubicBezTo>
                    <a:pt x="599" y="1428"/>
                    <a:pt x="606" y="1429"/>
                    <a:pt x="614" y="1429"/>
                  </a:cubicBezTo>
                  <a:cubicBezTo>
                    <a:pt x="700" y="1429"/>
                    <a:pt x="737" y="1429"/>
                    <a:pt x="688" y="1466"/>
                  </a:cubicBezTo>
                  <a:cubicBezTo>
                    <a:pt x="639" y="1503"/>
                    <a:pt x="614" y="1577"/>
                    <a:pt x="639" y="1639"/>
                  </a:cubicBezTo>
                  <a:cubicBezTo>
                    <a:pt x="650" y="1694"/>
                    <a:pt x="670" y="1778"/>
                    <a:pt x="683" y="1778"/>
                  </a:cubicBezTo>
                  <a:cubicBezTo>
                    <a:pt x="685" y="1778"/>
                    <a:pt x="686" y="1777"/>
                    <a:pt x="688" y="1774"/>
                  </a:cubicBezTo>
                  <a:cubicBezTo>
                    <a:pt x="696" y="1766"/>
                    <a:pt x="708" y="1764"/>
                    <a:pt x="721" y="1764"/>
                  </a:cubicBezTo>
                  <a:cubicBezTo>
                    <a:pt x="747" y="1764"/>
                    <a:pt x="774" y="1774"/>
                    <a:pt x="774" y="1774"/>
                  </a:cubicBezTo>
                  <a:cubicBezTo>
                    <a:pt x="749" y="1836"/>
                    <a:pt x="737" y="1898"/>
                    <a:pt x="737" y="1972"/>
                  </a:cubicBezTo>
                  <a:cubicBezTo>
                    <a:pt x="737" y="2033"/>
                    <a:pt x="799" y="2058"/>
                    <a:pt x="749" y="2070"/>
                  </a:cubicBezTo>
                  <a:cubicBezTo>
                    <a:pt x="675" y="2095"/>
                    <a:pt x="614" y="2119"/>
                    <a:pt x="540" y="2119"/>
                  </a:cubicBezTo>
                  <a:cubicBezTo>
                    <a:pt x="499" y="2119"/>
                    <a:pt x="469" y="2103"/>
                    <a:pt x="450" y="2103"/>
                  </a:cubicBezTo>
                  <a:cubicBezTo>
                    <a:pt x="440" y="2103"/>
                    <a:pt x="433" y="2107"/>
                    <a:pt x="429" y="2119"/>
                  </a:cubicBezTo>
                  <a:cubicBezTo>
                    <a:pt x="417" y="2169"/>
                    <a:pt x="367" y="2181"/>
                    <a:pt x="380" y="2206"/>
                  </a:cubicBezTo>
                  <a:cubicBezTo>
                    <a:pt x="392" y="2243"/>
                    <a:pt x="454" y="2218"/>
                    <a:pt x="491" y="2255"/>
                  </a:cubicBezTo>
                  <a:cubicBezTo>
                    <a:pt x="528" y="2304"/>
                    <a:pt x="441" y="2304"/>
                    <a:pt x="417" y="2329"/>
                  </a:cubicBezTo>
                  <a:cubicBezTo>
                    <a:pt x="380" y="2354"/>
                    <a:pt x="417" y="2329"/>
                    <a:pt x="441" y="2366"/>
                  </a:cubicBezTo>
                  <a:cubicBezTo>
                    <a:pt x="466" y="2403"/>
                    <a:pt x="429" y="2452"/>
                    <a:pt x="380" y="2501"/>
                  </a:cubicBezTo>
                  <a:cubicBezTo>
                    <a:pt x="330" y="2551"/>
                    <a:pt x="281" y="2588"/>
                    <a:pt x="220" y="2625"/>
                  </a:cubicBezTo>
                  <a:cubicBezTo>
                    <a:pt x="185" y="2659"/>
                    <a:pt x="237" y="2737"/>
                    <a:pt x="284" y="2737"/>
                  </a:cubicBezTo>
                  <a:cubicBezTo>
                    <a:pt x="287" y="2737"/>
                    <a:pt x="290" y="2736"/>
                    <a:pt x="294" y="2736"/>
                  </a:cubicBezTo>
                  <a:cubicBezTo>
                    <a:pt x="343" y="2723"/>
                    <a:pt x="380" y="2662"/>
                    <a:pt x="404" y="2649"/>
                  </a:cubicBezTo>
                  <a:cubicBezTo>
                    <a:pt x="409" y="2648"/>
                    <a:pt x="413" y="2647"/>
                    <a:pt x="415" y="2647"/>
                  </a:cubicBezTo>
                  <a:cubicBezTo>
                    <a:pt x="430" y="2647"/>
                    <a:pt x="397" y="2677"/>
                    <a:pt x="429" y="2699"/>
                  </a:cubicBezTo>
                  <a:cubicBezTo>
                    <a:pt x="466" y="2723"/>
                    <a:pt x="454" y="2711"/>
                    <a:pt x="552" y="2748"/>
                  </a:cubicBezTo>
                  <a:cubicBezTo>
                    <a:pt x="615" y="2766"/>
                    <a:pt x="639" y="2777"/>
                    <a:pt x="666" y="2777"/>
                  </a:cubicBezTo>
                  <a:cubicBezTo>
                    <a:pt x="676" y="2777"/>
                    <a:pt x="687" y="2776"/>
                    <a:pt x="700" y="2773"/>
                  </a:cubicBezTo>
                  <a:cubicBezTo>
                    <a:pt x="739" y="2753"/>
                    <a:pt x="816" y="2664"/>
                    <a:pt x="835" y="2664"/>
                  </a:cubicBezTo>
                  <a:cubicBezTo>
                    <a:pt x="840" y="2664"/>
                    <a:pt x="841" y="2671"/>
                    <a:pt x="836" y="2686"/>
                  </a:cubicBezTo>
                  <a:cubicBezTo>
                    <a:pt x="823" y="2736"/>
                    <a:pt x="799" y="2773"/>
                    <a:pt x="774" y="2822"/>
                  </a:cubicBezTo>
                  <a:cubicBezTo>
                    <a:pt x="737" y="2859"/>
                    <a:pt x="725" y="2883"/>
                    <a:pt x="663" y="2883"/>
                  </a:cubicBezTo>
                  <a:cubicBezTo>
                    <a:pt x="621" y="2883"/>
                    <a:pt x="615" y="2856"/>
                    <a:pt x="583" y="2856"/>
                  </a:cubicBezTo>
                  <a:cubicBezTo>
                    <a:pt x="578" y="2856"/>
                    <a:pt x="572" y="2857"/>
                    <a:pt x="565" y="2859"/>
                  </a:cubicBezTo>
                  <a:cubicBezTo>
                    <a:pt x="522" y="2876"/>
                    <a:pt x="485" y="2899"/>
                    <a:pt x="450" y="2899"/>
                  </a:cubicBezTo>
                  <a:cubicBezTo>
                    <a:pt x="434" y="2899"/>
                    <a:pt x="419" y="2895"/>
                    <a:pt x="404" y="2883"/>
                  </a:cubicBezTo>
                  <a:cubicBezTo>
                    <a:pt x="366" y="2864"/>
                    <a:pt x="380" y="2823"/>
                    <a:pt x="376" y="2823"/>
                  </a:cubicBezTo>
                  <a:lnTo>
                    <a:pt x="376" y="2823"/>
                  </a:lnTo>
                  <a:cubicBezTo>
                    <a:pt x="375" y="2823"/>
                    <a:pt x="373" y="2826"/>
                    <a:pt x="367" y="2834"/>
                  </a:cubicBezTo>
                  <a:cubicBezTo>
                    <a:pt x="343" y="2871"/>
                    <a:pt x="392" y="2970"/>
                    <a:pt x="330" y="3031"/>
                  </a:cubicBezTo>
                  <a:cubicBezTo>
                    <a:pt x="269" y="3093"/>
                    <a:pt x="220" y="3204"/>
                    <a:pt x="170" y="3216"/>
                  </a:cubicBezTo>
                  <a:cubicBezTo>
                    <a:pt x="121" y="3241"/>
                    <a:pt x="72" y="3278"/>
                    <a:pt x="121" y="3278"/>
                  </a:cubicBezTo>
                  <a:cubicBezTo>
                    <a:pt x="170" y="3278"/>
                    <a:pt x="232" y="3290"/>
                    <a:pt x="207" y="3290"/>
                  </a:cubicBezTo>
                  <a:cubicBezTo>
                    <a:pt x="183" y="3290"/>
                    <a:pt x="185" y="3317"/>
                    <a:pt x="201" y="3317"/>
                  </a:cubicBezTo>
                  <a:cubicBezTo>
                    <a:pt x="209" y="3317"/>
                    <a:pt x="220" y="3311"/>
                    <a:pt x="232" y="3290"/>
                  </a:cubicBezTo>
                  <a:cubicBezTo>
                    <a:pt x="269" y="3228"/>
                    <a:pt x="330" y="3191"/>
                    <a:pt x="392" y="3179"/>
                  </a:cubicBezTo>
                  <a:cubicBezTo>
                    <a:pt x="411" y="3167"/>
                    <a:pt x="429" y="3161"/>
                    <a:pt x="446" y="3161"/>
                  </a:cubicBezTo>
                  <a:cubicBezTo>
                    <a:pt x="463" y="3161"/>
                    <a:pt x="478" y="3167"/>
                    <a:pt x="491" y="3179"/>
                  </a:cubicBezTo>
                  <a:cubicBezTo>
                    <a:pt x="500" y="3182"/>
                    <a:pt x="510" y="3184"/>
                    <a:pt x="520" y="3184"/>
                  </a:cubicBezTo>
                  <a:cubicBezTo>
                    <a:pt x="551" y="3184"/>
                    <a:pt x="583" y="3170"/>
                    <a:pt x="602" y="3142"/>
                  </a:cubicBezTo>
                  <a:cubicBezTo>
                    <a:pt x="626" y="3093"/>
                    <a:pt x="626" y="3019"/>
                    <a:pt x="725" y="3019"/>
                  </a:cubicBezTo>
                  <a:cubicBezTo>
                    <a:pt x="806" y="3019"/>
                    <a:pt x="854" y="3077"/>
                    <a:pt x="889" y="3077"/>
                  </a:cubicBezTo>
                  <a:cubicBezTo>
                    <a:pt x="896" y="3077"/>
                    <a:pt x="903" y="3075"/>
                    <a:pt x="910" y="3068"/>
                  </a:cubicBezTo>
                  <a:cubicBezTo>
                    <a:pt x="940" y="3048"/>
                    <a:pt x="970" y="3028"/>
                    <a:pt x="1014" y="3028"/>
                  </a:cubicBezTo>
                  <a:cubicBezTo>
                    <a:pt x="1023" y="3028"/>
                    <a:pt x="1034" y="3029"/>
                    <a:pt x="1045" y="3031"/>
                  </a:cubicBezTo>
                  <a:cubicBezTo>
                    <a:pt x="1083" y="3041"/>
                    <a:pt x="1084" y="3064"/>
                    <a:pt x="1110" y="3064"/>
                  </a:cubicBezTo>
                  <a:cubicBezTo>
                    <a:pt x="1118" y="3064"/>
                    <a:pt x="1129" y="3062"/>
                    <a:pt x="1144" y="3056"/>
                  </a:cubicBezTo>
                  <a:cubicBezTo>
                    <a:pt x="1242" y="3031"/>
                    <a:pt x="1353" y="3007"/>
                    <a:pt x="1452" y="2994"/>
                  </a:cubicBezTo>
                  <a:cubicBezTo>
                    <a:pt x="1464" y="2996"/>
                    <a:pt x="1477" y="2997"/>
                    <a:pt x="1489" y="2997"/>
                  </a:cubicBezTo>
                  <a:cubicBezTo>
                    <a:pt x="1572" y="2997"/>
                    <a:pt x="1646" y="2962"/>
                    <a:pt x="1710" y="2908"/>
                  </a:cubicBezTo>
                  <a:cubicBezTo>
                    <a:pt x="1760" y="2846"/>
                    <a:pt x="1797" y="2834"/>
                    <a:pt x="1735" y="2809"/>
                  </a:cubicBezTo>
                  <a:cubicBezTo>
                    <a:pt x="1674" y="2797"/>
                    <a:pt x="1513" y="2809"/>
                    <a:pt x="1563" y="2773"/>
                  </a:cubicBezTo>
                  <a:cubicBezTo>
                    <a:pt x="1600" y="2736"/>
                    <a:pt x="1674" y="2649"/>
                    <a:pt x="1723" y="2588"/>
                  </a:cubicBezTo>
                  <a:cubicBezTo>
                    <a:pt x="1784" y="2526"/>
                    <a:pt x="1858" y="2415"/>
                    <a:pt x="1834" y="2354"/>
                  </a:cubicBezTo>
                  <a:cubicBezTo>
                    <a:pt x="1822" y="2286"/>
                    <a:pt x="1749" y="2229"/>
                    <a:pt x="1699" y="2229"/>
                  </a:cubicBezTo>
                  <a:cubicBezTo>
                    <a:pt x="1695" y="2229"/>
                    <a:pt x="1690" y="2229"/>
                    <a:pt x="1686" y="2230"/>
                  </a:cubicBezTo>
                  <a:cubicBezTo>
                    <a:pt x="1631" y="2230"/>
                    <a:pt x="1576" y="2269"/>
                    <a:pt x="1522" y="2269"/>
                  </a:cubicBezTo>
                  <a:cubicBezTo>
                    <a:pt x="1515" y="2269"/>
                    <a:pt x="1508" y="2269"/>
                    <a:pt x="1501" y="2267"/>
                  </a:cubicBezTo>
                  <a:cubicBezTo>
                    <a:pt x="1439" y="2255"/>
                    <a:pt x="1452" y="2230"/>
                    <a:pt x="1476" y="2193"/>
                  </a:cubicBezTo>
                  <a:cubicBezTo>
                    <a:pt x="1501" y="2132"/>
                    <a:pt x="1489" y="2058"/>
                    <a:pt x="1439" y="2009"/>
                  </a:cubicBezTo>
                  <a:cubicBezTo>
                    <a:pt x="1378" y="1959"/>
                    <a:pt x="1329" y="1959"/>
                    <a:pt x="1292" y="1935"/>
                  </a:cubicBezTo>
                  <a:cubicBezTo>
                    <a:pt x="1269" y="1912"/>
                    <a:pt x="1296" y="1908"/>
                    <a:pt x="1329" y="1908"/>
                  </a:cubicBezTo>
                  <a:cubicBezTo>
                    <a:pt x="1351" y="1908"/>
                    <a:pt x="1375" y="1910"/>
                    <a:pt x="1390" y="1910"/>
                  </a:cubicBezTo>
                  <a:cubicBezTo>
                    <a:pt x="1427" y="1898"/>
                    <a:pt x="1439" y="1811"/>
                    <a:pt x="1365" y="1750"/>
                  </a:cubicBezTo>
                  <a:cubicBezTo>
                    <a:pt x="1292" y="1688"/>
                    <a:pt x="1205" y="1664"/>
                    <a:pt x="1144" y="1590"/>
                  </a:cubicBezTo>
                  <a:cubicBezTo>
                    <a:pt x="1094" y="1442"/>
                    <a:pt x="1033" y="1306"/>
                    <a:pt x="959" y="1183"/>
                  </a:cubicBezTo>
                  <a:cubicBezTo>
                    <a:pt x="890" y="1103"/>
                    <a:pt x="854" y="1034"/>
                    <a:pt x="809" y="1034"/>
                  </a:cubicBezTo>
                  <a:cubicBezTo>
                    <a:pt x="806" y="1034"/>
                    <a:pt x="802" y="1034"/>
                    <a:pt x="799" y="1035"/>
                  </a:cubicBezTo>
                  <a:cubicBezTo>
                    <a:pt x="765" y="1052"/>
                    <a:pt x="737" y="1081"/>
                    <a:pt x="690" y="1081"/>
                  </a:cubicBezTo>
                  <a:cubicBezTo>
                    <a:pt x="669" y="1081"/>
                    <a:pt x="644" y="1075"/>
                    <a:pt x="614" y="1060"/>
                  </a:cubicBezTo>
                  <a:cubicBezTo>
                    <a:pt x="515" y="1011"/>
                    <a:pt x="565" y="1011"/>
                    <a:pt x="626" y="1011"/>
                  </a:cubicBezTo>
                  <a:cubicBezTo>
                    <a:pt x="675" y="1011"/>
                    <a:pt x="836" y="912"/>
                    <a:pt x="774" y="912"/>
                  </a:cubicBezTo>
                  <a:cubicBezTo>
                    <a:pt x="754" y="912"/>
                    <a:pt x="725" y="913"/>
                    <a:pt x="700" y="913"/>
                  </a:cubicBezTo>
                  <a:cubicBezTo>
                    <a:pt x="649" y="913"/>
                    <a:pt x="614" y="908"/>
                    <a:pt x="688" y="875"/>
                  </a:cubicBezTo>
                  <a:cubicBezTo>
                    <a:pt x="786" y="813"/>
                    <a:pt x="811" y="912"/>
                    <a:pt x="885" y="727"/>
                  </a:cubicBezTo>
                  <a:cubicBezTo>
                    <a:pt x="947" y="542"/>
                    <a:pt x="1033" y="493"/>
                    <a:pt x="996" y="431"/>
                  </a:cubicBezTo>
                  <a:cubicBezTo>
                    <a:pt x="971" y="382"/>
                    <a:pt x="922" y="358"/>
                    <a:pt x="873" y="358"/>
                  </a:cubicBezTo>
                  <a:cubicBezTo>
                    <a:pt x="774" y="358"/>
                    <a:pt x="675" y="358"/>
                    <a:pt x="589" y="370"/>
                  </a:cubicBezTo>
                  <a:cubicBezTo>
                    <a:pt x="552" y="370"/>
                    <a:pt x="478" y="431"/>
                    <a:pt x="441" y="431"/>
                  </a:cubicBezTo>
                  <a:cubicBezTo>
                    <a:pt x="417" y="431"/>
                    <a:pt x="392" y="431"/>
                    <a:pt x="441" y="394"/>
                  </a:cubicBezTo>
                  <a:cubicBezTo>
                    <a:pt x="503" y="370"/>
                    <a:pt x="565" y="382"/>
                    <a:pt x="503" y="333"/>
                  </a:cubicBezTo>
                  <a:cubicBezTo>
                    <a:pt x="466" y="314"/>
                    <a:pt x="432" y="314"/>
                    <a:pt x="415" y="314"/>
                  </a:cubicBezTo>
                  <a:cubicBezTo>
                    <a:pt x="398" y="314"/>
                    <a:pt x="398" y="314"/>
                    <a:pt x="429" y="296"/>
                  </a:cubicBezTo>
                  <a:cubicBezTo>
                    <a:pt x="491" y="259"/>
                    <a:pt x="577" y="185"/>
                    <a:pt x="626" y="148"/>
                  </a:cubicBezTo>
                  <a:cubicBezTo>
                    <a:pt x="675" y="111"/>
                    <a:pt x="786" y="25"/>
                    <a:pt x="675" y="13"/>
                  </a:cubicBezTo>
                  <a:cubicBezTo>
                    <a:pt x="626" y="0"/>
                    <a:pt x="577" y="0"/>
                    <a:pt x="5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7"/>
            <p:cNvSpPr/>
            <p:nvPr/>
          </p:nvSpPr>
          <p:spPr>
            <a:xfrm>
              <a:off x="3371275" y="4481975"/>
              <a:ext cx="64300" cy="35375"/>
            </a:xfrm>
            <a:custGeom>
              <a:rect b="b" l="l" r="r" t="t"/>
              <a:pathLst>
                <a:path extrusionOk="0" h="1415" w="2572">
                  <a:moveTo>
                    <a:pt x="1888" y="1"/>
                  </a:moveTo>
                  <a:cubicBezTo>
                    <a:pt x="1866" y="1"/>
                    <a:pt x="1857" y="10"/>
                    <a:pt x="1870" y="35"/>
                  </a:cubicBezTo>
                  <a:cubicBezTo>
                    <a:pt x="1882" y="96"/>
                    <a:pt x="1894" y="146"/>
                    <a:pt x="1882" y="170"/>
                  </a:cubicBezTo>
                  <a:cubicBezTo>
                    <a:pt x="1864" y="188"/>
                    <a:pt x="1847" y="205"/>
                    <a:pt x="1830" y="205"/>
                  </a:cubicBezTo>
                  <a:cubicBezTo>
                    <a:pt x="1822" y="205"/>
                    <a:pt x="1815" y="202"/>
                    <a:pt x="1808" y="195"/>
                  </a:cubicBezTo>
                  <a:cubicBezTo>
                    <a:pt x="1794" y="182"/>
                    <a:pt x="1781" y="172"/>
                    <a:pt x="1767" y="172"/>
                  </a:cubicBezTo>
                  <a:cubicBezTo>
                    <a:pt x="1756" y="172"/>
                    <a:pt x="1745" y="178"/>
                    <a:pt x="1734" y="195"/>
                  </a:cubicBezTo>
                  <a:cubicBezTo>
                    <a:pt x="1714" y="215"/>
                    <a:pt x="1678" y="251"/>
                    <a:pt x="1652" y="251"/>
                  </a:cubicBezTo>
                  <a:cubicBezTo>
                    <a:pt x="1646" y="251"/>
                    <a:pt x="1640" y="249"/>
                    <a:pt x="1635" y="244"/>
                  </a:cubicBezTo>
                  <a:cubicBezTo>
                    <a:pt x="1613" y="222"/>
                    <a:pt x="1562" y="181"/>
                    <a:pt x="1525" y="181"/>
                  </a:cubicBezTo>
                  <a:cubicBezTo>
                    <a:pt x="1521" y="181"/>
                    <a:pt x="1516" y="181"/>
                    <a:pt x="1512" y="183"/>
                  </a:cubicBezTo>
                  <a:cubicBezTo>
                    <a:pt x="1475" y="207"/>
                    <a:pt x="1537" y="368"/>
                    <a:pt x="1549" y="405"/>
                  </a:cubicBezTo>
                  <a:cubicBezTo>
                    <a:pt x="1527" y="360"/>
                    <a:pt x="1373" y="164"/>
                    <a:pt x="1289" y="164"/>
                  </a:cubicBezTo>
                  <a:cubicBezTo>
                    <a:pt x="1281" y="164"/>
                    <a:pt x="1273" y="166"/>
                    <a:pt x="1266" y="170"/>
                  </a:cubicBezTo>
                  <a:cubicBezTo>
                    <a:pt x="1204" y="220"/>
                    <a:pt x="1253" y="232"/>
                    <a:pt x="1229" y="257"/>
                  </a:cubicBezTo>
                  <a:cubicBezTo>
                    <a:pt x="1204" y="294"/>
                    <a:pt x="1241" y="380"/>
                    <a:pt x="1192" y="380"/>
                  </a:cubicBezTo>
                  <a:cubicBezTo>
                    <a:pt x="1143" y="380"/>
                    <a:pt x="1118" y="306"/>
                    <a:pt x="1093" y="269"/>
                  </a:cubicBezTo>
                  <a:cubicBezTo>
                    <a:pt x="1056" y="232"/>
                    <a:pt x="1032" y="207"/>
                    <a:pt x="1007" y="207"/>
                  </a:cubicBezTo>
                  <a:cubicBezTo>
                    <a:pt x="982" y="207"/>
                    <a:pt x="1007" y="269"/>
                    <a:pt x="1019" y="306"/>
                  </a:cubicBezTo>
                  <a:cubicBezTo>
                    <a:pt x="1032" y="331"/>
                    <a:pt x="1069" y="417"/>
                    <a:pt x="1019" y="429"/>
                  </a:cubicBezTo>
                  <a:cubicBezTo>
                    <a:pt x="1007" y="441"/>
                    <a:pt x="992" y="448"/>
                    <a:pt x="976" y="448"/>
                  </a:cubicBezTo>
                  <a:cubicBezTo>
                    <a:pt x="961" y="448"/>
                    <a:pt x="945" y="441"/>
                    <a:pt x="933" y="429"/>
                  </a:cubicBezTo>
                  <a:cubicBezTo>
                    <a:pt x="928" y="426"/>
                    <a:pt x="923" y="424"/>
                    <a:pt x="918" y="424"/>
                  </a:cubicBezTo>
                  <a:cubicBezTo>
                    <a:pt x="883" y="424"/>
                    <a:pt x="842" y="488"/>
                    <a:pt x="810" y="552"/>
                  </a:cubicBezTo>
                  <a:cubicBezTo>
                    <a:pt x="802" y="576"/>
                    <a:pt x="799" y="586"/>
                    <a:pt x="797" y="586"/>
                  </a:cubicBezTo>
                  <a:cubicBezTo>
                    <a:pt x="792" y="586"/>
                    <a:pt x="790" y="541"/>
                    <a:pt x="748" y="491"/>
                  </a:cubicBezTo>
                  <a:cubicBezTo>
                    <a:pt x="687" y="417"/>
                    <a:pt x="625" y="380"/>
                    <a:pt x="662" y="380"/>
                  </a:cubicBezTo>
                  <a:cubicBezTo>
                    <a:pt x="711" y="380"/>
                    <a:pt x="798" y="380"/>
                    <a:pt x="748" y="318"/>
                  </a:cubicBezTo>
                  <a:cubicBezTo>
                    <a:pt x="711" y="257"/>
                    <a:pt x="527" y="35"/>
                    <a:pt x="453" y="35"/>
                  </a:cubicBezTo>
                  <a:cubicBezTo>
                    <a:pt x="417" y="28"/>
                    <a:pt x="386" y="13"/>
                    <a:pt x="370" y="13"/>
                  </a:cubicBezTo>
                  <a:cubicBezTo>
                    <a:pt x="359" y="13"/>
                    <a:pt x="356" y="21"/>
                    <a:pt x="366" y="47"/>
                  </a:cubicBezTo>
                  <a:cubicBezTo>
                    <a:pt x="391" y="121"/>
                    <a:pt x="403" y="96"/>
                    <a:pt x="428" y="121"/>
                  </a:cubicBezTo>
                  <a:cubicBezTo>
                    <a:pt x="465" y="146"/>
                    <a:pt x="453" y="158"/>
                    <a:pt x="416" y="158"/>
                  </a:cubicBezTo>
                  <a:cubicBezTo>
                    <a:pt x="379" y="158"/>
                    <a:pt x="403" y="183"/>
                    <a:pt x="428" y="183"/>
                  </a:cubicBezTo>
                  <a:cubicBezTo>
                    <a:pt x="465" y="183"/>
                    <a:pt x="490" y="207"/>
                    <a:pt x="477" y="257"/>
                  </a:cubicBezTo>
                  <a:cubicBezTo>
                    <a:pt x="468" y="295"/>
                    <a:pt x="480" y="363"/>
                    <a:pt x="469" y="363"/>
                  </a:cubicBezTo>
                  <a:cubicBezTo>
                    <a:pt x="466" y="363"/>
                    <a:pt x="461" y="357"/>
                    <a:pt x="453" y="343"/>
                  </a:cubicBezTo>
                  <a:cubicBezTo>
                    <a:pt x="428" y="306"/>
                    <a:pt x="391" y="269"/>
                    <a:pt x="354" y="244"/>
                  </a:cubicBezTo>
                  <a:cubicBezTo>
                    <a:pt x="317" y="220"/>
                    <a:pt x="305" y="170"/>
                    <a:pt x="268" y="170"/>
                  </a:cubicBezTo>
                  <a:cubicBezTo>
                    <a:pt x="231" y="170"/>
                    <a:pt x="169" y="170"/>
                    <a:pt x="194" y="207"/>
                  </a:cubicBezTo>
                  <a:cubicBezTo>
                    <a:pt x="219" y="244"/>
                    <a:pt x="255" y="244"/>
                    <a:pt x="219" y="257"/>
                  </a:cubicBezTo>
                  <a:cubicBezTo>
                    <a:pt x="182" y="257"/>
                    <a:pt x="108" y="257"/>
                    <a:pt x="157" y="281"/>
                  </a:cubicBezTo>
                  <a:cubicBezTo>
                    <a:pt x="206" y="318"/>
                    <a:pt x="292" y="331"/>
                    <a:pt x="243" y="331"/>
                  </a:cubicBezTo>
                  <a:cubicBezTo>
                    <a:pt x="201" y="331"/>
                    <a:pt x="249" y="385"/>
                    <a:pt x="233" y="385"/>
                  </a:cubicBezTo>
                  <a:cubicBezTo>
                    <a:pt x="230" y="385"/>
                    <a:pt x="226" y="383"/>
                    <a:pt x="219" y="380"/>
                  </a:cubicBezTo>
                  <a:cubicBezTo>
                    <a:pt x="169" y="355"/>
                    <a:pt x="157" y="355"/>
                    <a:pt x="120" y="355"/>
                  </a:cubicBezTo>
                  <a:cubicBezTo>
                    <a:pt x="71" y="355"/>
                    <a:pt x="108" y="441"/>
                    <a:pt x="46" y="441"/>
                  </a:cubicBezTo>
                  <a:cubicBezTo>
                    <a:pt x="39" y="440"/>
                    <a:pt x="34" y="440"/>
                    <a:pt x="30" y="440"/>
                  </a:cubicBezTo>
                  <a:cubicBezTo>
                    <a:pt x="0" y="440"/>
                    <a:pt x="65" y="480"/>
                    <a:pt x="120" y="491"/>
                  </a:cubicBezTo>
                  <a:cubicBezTo>
                    <a:pt x="145" y="497"/>
                    <a:pt x="172" y="500"/>
                    <a:pt x="202" y="500"/>
                  </a:cubicBezTo>
                  <a:cubicBezTo>
                    <a:pt x="231" y="500"/>
                    <a:pt x="262" y="497"/>
                    <a:pt x="292" y="491"/>
                  </a:cubicBezTo>
                  <a:lnTo>
                    <a:pt x="453" y="491"/>
                  </a:lnTo>
                  <a:cubicBezTo>
                    <a:pt x="477" y="491"/>
                    <a:pt x="539" y="491"/>
                    <a:pt x="563" y="515"/>
                  </a:cubicBezTo>
                  <a:cubicBezTo>
                    <a:pt x="576" y="540"/>
                    <a:pt x="674" y="528"/>
                    <a:pt x="588" y="552"/>
                  </a:cubicBezTo>
                  <a:cubicBezTo>
                    <a:pt x="502" y="577"/>
                    <a:pt x="502" y="626"/>
                    <a:pt x="539" y="663"/>
                  </a:cubicBezTo>
                  <a:cubicBezTo>
                    <a:pt x="588" y="700"/>
                    <a:pt x="588" y="688"/>
                    <a:pt x="502" y="700"/>
                  </a:cubicBezTo>
                  <a:cubicBezTo>
                    <a:pt x="440" y="725"/>
                    <a:pt x="366" y="737"/>
                    <a:pt x="292" y="737"/>
                  </a:cubicBezTo>
                  <a:cubicBezTo>
                    <a:pt x="182" y="737"/>
                    <a:pt x="58" y="799"/>
                    <a:pt x="182" y="799"/>
                  </a:cubicBezTo>
                  <a:cubicBezTo>
                    <a:pt x="292" y="811"/>
                    <a:pt x="527" y="836"/>
                    <a:pt x="514" y="885"/>
                  </a:cubicBezTo>
                  <a:cubicBezTo>
                    <a:pt x="514" y="926"/>
                    <a:pt x="523" y="950"/>
                    <a:pt x="547" y="950"/>
                  </a:cubicBezTo>
                  <a:cubicBezTo>
                    <a:pt x="552" y="950"/>
                    <a:pt x="557" y="949"/>
                    <a:pt x="563" y="947"/>
                  </a:cubicBezTo>
                  <a:cubicBezTo>
                    <a:pt x="594" y="936"/>
                    <a:pt x="694" y="892"/>
                    <a:pt x="697" y="892"/>
                  </a:cubicBezTo>
                  <a:lnTo>
                    <a:pt x="697" y="892"/>
                  </a:lnTo>
                  <a:cubicBezTo>
                    <a:pt x="698" y="892"/>
                    <a:pt x="695" y="893"/>
                    <a:pt x="687" y="897"/>
                  </a:cubicBezTo>
                  <a:cubicBezTo>
                    <a:pt x="650" y="934"/>
                    <a:pt x="563" y="984"/>
                    <a:pt x="625" y="984"/>
                  </a:cubicBezTo>
                  <a:cubicBezTo>
                    <a:pt x="655" y="984"/>
                    <a:pt x="702" y="970"/>
                    <a:pt x="722" y="970"/>
                  </a:cubicBezTo>
                  <a:cubicBezTo>
                    <a:pt x="735" y="970"/>
                    <a:pt x="736" y="976"/>
                    <a:pt x="711" y="996"/>
                  </a:cubicBezTo>
                  <a:cubicBezTo>
                    <a:pt x="674" y="1045"/>
                    <a:pt x="625" y="1082"/>
                    <a:pt x="563" y="1119"/>
                  </a:cubicBezTo>
                  <a:cubicBezTo>
                    <a:pt x="514" y="1144"/>
                    <a:pt x="453" y="1168"/>
                    <a:pt x="453" y="1205"/>
                  </a:cubicBezTo>
                  <a:cubicBezTo>
                    <a:pt x="453" y="1242"/>
                    <a:pt x="440" y="1255"/>
                    <a:pt x="551" y="1255"/>
                  </a:cubicBezTo>
                  <a:cubicBezTo>
                    <a:pt x="636" y="1255"/>
                    <a:pt x="707" y="1218"/>
                    <a:pt x="763" y="1218"/>
                  </a:cubicBezTo>
                  <a:cubicBezTo>
                    <a:pt x="780" y="1218"/>
                    <a:pt x="796" y="1222"/>
                    <a:pt x="810" y="1230"/>
                  </a:cubicBezTo>
                  <a:cubicBezTo>
                    <a:pt x="884" y="1255"/>
                    <a:pt x="1007" y="1255"/>
                    <a:pt x="982" y="1267"/>
                  </a:cubicBezTo>
                  <a:cubicBezTo>
                    <a:pt x="958" y="1279"/>
                    <a:pt x="945" y="1316"/>
                    <a:pt x="995" y="1329"/>
                  </a:cubicBezTo>
                  <a:cubicBezTo>
                    <a:pt x="1118" y="1390"/>
                    <a:pt x="1253" y="1415"/>
                    <a:pt x="1389" y="1415"/>
                  </a:cubicBezTo>
                  <a:cubicBezTo>
                    <a:pt x="1451" y="1415"/>
                    <a:pt x="1512" y="1378"/>
                    <a:pt x="1549" y="1329"/>
                  </a:cubicBezTo>
                  <a:cubicBezTo>
                    <a:pt x="1562" y="1304"/>
                    <a:pt x="1771" y="1329"/>
                    <a:pt x="1870" y="1242"/>
                  </a:cubicBezTo>
                  <a:cubicBezTo>
                    <a:pt x="1980" y="1156"/>
                    <a:pt x="2030" y="1033"/>
                    <a:pt x="2128" y="1021"/>
                  </a:cubicBezTo>
                  <a:cubicBezTo>
                    <a:pt x="2215" y="1008"/>
                    <a:pt x="2288" y="971"/>
                    <a:pt x="2338" y="897"/>
                  </a:cubicBezTo>
                  <a:cubicBezTo>
                    <a:pt x="2362" y="848"/>
                    <a:pt x="2412" y="823"/>
                    <a:pt x="2461" y="811"/>
                  </a:cubicBezTo>
                  <a:cubicBezTo>
                    <a:pt x="2498" y="799"/>
                    <a:pt x="2510" y="762"/>
                    <a:pt x="2473" y="725"/>
                  </a:cubicBezTo>
                  <a:cubicBezTo>
                    <a:pt x="2436" y="676"/>
                    <a:pt x="2486" y="676"/>
                    <a:pt x="2523" y="676"/>
                  </a:cubicBezTo>
                  <a:cubicBezTo>
                    <a:pt x="2560" y="676"/>
                    <a:pt x="2572" y="639"/>
                    <a:pt x="2523" y="614"/>
                  </a:cubicBezTo>
                  <a:cubicBezTo>
                    <a:pt x="2486" y="589"/>
                    <a:pt x="2473" y="565"/>
                    <a:pt x="2486" y="552"/>
                  </a:cubicBezTo>
                  <a:cubicBezTo>
                    <a:pt x="2498" y="528"/>
                    <a:pt x="2560" y="491"/>
                    <a:pt x="2523" y="478"/>
                  </a:cubicBezTo>
                  <a:cubicBezTo>
                    <a:pt x="2469" y="452"/>
                    <a:pt x="2422" y="432"/>
                    <a:pt x="2396" y="432"/>
                  </a:cubicBezTo>
                  <a:cubicBezTo>
                    <a:pt x="2385" y="432"/>
                    <a:pt x="2378" y="435"/>
                    <a:pt x="2375" y="441"/>
                  </a:cubicBezTo>
                  <a:cubicBezTo>
                    <a:pt x="2372" y="445"/>
                    <a:pt x="2369" y="446"/>
                    <a:pt x="2366" y="446"/>
                  </a:cubicBezTo>
                  <a:cubicBezTo>
                    <a:pt x="2357" y="446"/>
                    <a:pt x="2350" y="432"/>
                    <a:pt x="2350" y="405"/>
                  </a:cubicBezTo>
                  <a:cubicBezTo>
                    <a:pt x="2362" y="380"/>
                    <a:pt x="2387" y="380"/>
                    <a:pt x="2325" y="380"/>
                  </a:cubicBezTo>
                  <a:cubicBezTo>
                    <a:pt x="2264" y="380"/>
                    <a:pt x="2264" y="355"/>
                    <a:pt x="2288" y="318"/>
                  </a:cubicBezTo>
                  <a:cubicBezTo>
                    <a:pt x="2325" y="281"/>
                    <a:pt x="2338" y="257"/>
                    <a:pt x="2288" y="232"/>
                  </a:cubicBezTo>
                  <a:cubicBezTo>
                    <a:pt x="2252" y="195"/>
                    <a:pt x="2153" y="220"/>
                    <a:pt x="2215" y="170"/>
                  </a:cubicBezTo>
                  <a:cubicBezTo>
                    <a:pt x="2257" y="139"/>
                    <a:pt x="2300" y="79"/>
                    <a:pt x="2287" y="79"/>
                  </a:cubicBezTo>
                  <a:cubicBezTo>
                    <a:pt x="2285" y="79"/>
                    <a:pt x="2281" y="81"/>
                    <a:pt x="2276" y="84"/>
                  </a:cubicBezTo>
                  <a:cubicBezTo>
                    <a:pt x="2256" y="104"/>
                    <a:pt x="2156" y="156"/>
                    <a:pt x="2105" y="156"/>
                  </a:cubicBezTo>
                  <a:cubicBezTo>
                    <a:pt x="2093" y="156"/>
                    <a:pt x="2084" y="153"/>
                    <a:pt x="2079" y="146"/>
                  </a:cubicBezTo>
                  <a:cubicBezTo>
                    <a:pt x="2054" y="109"/>
                    <a:pt x="2054" y="47"/>
                    <a:pt x="1980" y="23"/>
                  </a:cubicBezTo>
                  <a:cubicBezTo>
                    <a:pt x="1943" y="10"/>
                    <a:pt x="1910" y="1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3579900" y="4298275"/>
              <a:ext cx="63600" cy="52600"/>
            </a:xfrm>
            <a:custGeom>
              <a:rect b="b" l="l" r="r" t="t"/>
              <a:pathLst>
                <a:path extrusionOk="0" h="2104" w="2544">
                  <a:moveTo>
                    <a:pt x="1292" y="0"/>
                  </a:moveTo>
                  <a:cubicBezTo>
                    <a:pt x="1289" y="0"/>
                    <a:pt x="1287" y="4"/>
                    <a:pt x="1287" y="15"/>
                  </a:cubicBezTo>
                  <a:cubicBezTo>
                    <a:pt x="1287" y="76"/>
                    <a:pt x="1336" y="126"/>
                    <a:pt x="1287" y="126"/>
                  </a:cubicBezTo>
                  <a:cubicBezTo>
                    <a:pt x="1271" y="126"/>
                    <a:pt x="1260" y="124"/>
                    <a:pt x="1252" y="124"/>
                  </a:cubicBezTo>
                  <a:cubicBezTo>
                    <a:pt x="1238" y="124"/>
                    <a:pt x="1238" y="130"/>
                    <a:pt x="1238" y="163"/>
                  </a:cubicBezTo>
                  <a:lnTo>
                    <a:pt x="1238" y="323"/>
                  </a:lnTo>
                  <a:cubicBezTo>
                    <a:pt x="1238" y="382"/>
                    <a:pt x="1351" y="645"/>
                    <a:pt x="1328" y="645"/>
                  </a:cubicBezTo>
                  <a:cubicBezTo>
                    <a:pt x="1327" y="645"/>
                    <a:pt x="1326" y="644"/>
                    <a:pt x="1324" y="643"/>
                  </a:cubicBezTo>
                  <a:cubicBezTo>
                    <a:pt x="1287" y="631"/>
                    <a:pt x="1262" y="643"/>
                    <a:pt x="1225" y="606"/>
                  </a:cubicBezTo>
                  <a:cubicBezTo>
                    <a:pt x="1176" y="520"/>
                    <a:pt x="1115" y="434"/>
                    <a:pt x="1078" y="335"/>
                  </a:cubicBezTo>
                  <a:cubicBezTo>
                    <a:pt x="1045" y="281"/>
                    <a:pt x="984" y="207"/>
                    <a:pt x="944" y="207"/>
                  </a:cubicBezTo>
                  <a:cubicBezTo>
                    <a:pt x="939" y="207"/>
                    <a:pt x="934" y="209"/>
                    <a:pt x="930" y="212"/>
                  </a:cubicBezTo>
                  <a:cubicBezTo>
                    <a:pt x="905" y="236"/>
                    <a:pt x="880" y="310"/>
                    <a:pt x="831" y="323"/>
                  </a:cubicBezTo>
                  <a:cubicBezTo>
                    <a:pt x="782" y="335"/>
                    <a:pt x="831" y="384"/>
                    <a:pt x="856" y="421"/>
                  </a:cubicBezTo>
                  <a:cubicBezTo>
                    <a:pt x="872" y="446"/>
                    <a:pt x="867" y="486"/>
                    <a:pt x="833" y="486"/>
                  </a:cubicBezTo>
                  <a:cubicBezTo>
                    <a:pt x="816" y="486"/>
                    <a:pt x="791" y="475"/>
                    <a:pt x="757" y="446"/>
                  </a:cubicBezTo>
                  <a:cubicBezTo>
                    <a:pt x="659" y="360"/>
                    <a:pt x="683" y="323"/>
                    <a:pt x="585" y="286"/>
                  </a:cubicBezTo>
                  <a:cubicBezTo>
                    <a:pt x="542" y="273"/>
                    <a:pt x="523" y="273"/>
                    <a:pt x="528" y="273"/>
                  </a:cubicBezTo>
                  <a:cubicBezTo>
                    <a:pt x="532" y="273"/>
                    <a:pt x="560" y="273"/>
                    <a:pt x="609" y="261"/>
                  </a:cubicBezTo>
                  <a:cubicBezTo>
                    <a:pt x="708" y="236"/>
                    <a:pt x="843" y="150"/>
                    <a:pt x="757" y="150"/>
                  </a:cubicBezTo>
                  <a:cubicBezTo>
                    <a:pt x="683" y="150"/>
                    <a:pt x="671" y="187"/>
                    <a:pt x="572" y="187"/>
                  </a:cubicBezTo>
                  <a:cubicBezTo>
                    <a:pt x="507" y="187"/>
                    <a:pt x="452" y="165"/>
                    <a:pt x="423" y="165"/>
                  </a:cubicBezTo>
                  <a:cubicBezTo>
                    <a:pt x="408" y="165"/>
                    <a:pt x="400" y="171"/>
                    <a:pt x="400" y="187"/>
                  </a:cubicBezTo>
                  <a:cubicBezTo>
                    <a:pt x="400" y="232"/>
                    <a:pt x="432" y="290"/>
                    <a:pt x="422" y="290"/>
                  </a:cubicBezTo>
                  <a:cubicBezTo>
                    <a:pt x="418" y="290"/>
                    <a:pt x="408" y="281"/>
                    <a:pt x="388" y="261"/>
                  </a:cubicBezTo>
                  <a:cubicBezTo>
                    <a:pt x="329" y="213"/>
                    <a:pt x="302" y="179"/>
                    <a:pt x="263" y="179"/>
                  </a:cubicBezTo>
                  <a:cubicBezTo>
                    <a:pt x="252" y="179"/>
                    <a:pt x="241" y="182"/>
                    <a:pt x="227" y="187"/>
                  </a:cubicBezTo>
                  <a:cubicBezTo>
                    <a:pt x="186" y="208"/>
                    <a:pt x="170" y="282"/>
                    <a:pt x="144" y="282"/>
                  </a:cubicBezTo>
                  <a:cubicBezTo>
                    <a:pt x="140" y="282"/>
                    <a:pt x="135" y="279"/>
                    <a:pt x="129" y="273"/>
                  </a:cubicBezTo>
                  <a:cubicBezTo>
                    <a:pt x="103" y="248"/>
                    <a:pt x="77" y="216"/>
                    <a:pt x="68" y="216"/>
                  </a:cubicBezTo>
                  <a:cubicBezTo>
                    <a:pt x="64" y="216"/>
                    <a:pt x="64" y="222"/>
                    <a:pt x="67" y="236"/>
                  </a:cubicBezTo>
                  <a:cubicBezTo>
                    <a:pt x="80" y="286"/>
                    <a:pt x="116" y="323"/>
                    <a:pt x="67" y="347"/>
                  </a:cubicBezTo>
                  <a:cubicBezTo>
                    <a:pt x="59" y="351"/>
                    <a:pt x="51" y="352"/>
                    <a:pt x="43" y="352"/>
                  </a:cubicBezTo>
                  <a:cubicBezTo>
                    <a:pt x="20" y="352"/>
                    <a:pt x="3" y="338"/>
                    <a:pt x="2" y="338"/>
                  </a:cubicBezTo>
                  <a:lnTo>
                    <a:pt x="2" y="338"/>
                  </a:lnTo>
                  <a:cubicBezTo>
                    <a:pt x="0" y="338"/>
                    <a:pt x="12" y="350"/>
                    <a:pt x="43" y="397"/>
                  </a:cubicBezTo>
                  <a:cubicBezTo>
                    <a:pt x="117" y="493"/>
                    <a:pt x="127" y="589"/>
                    <a:pt x="161" y="589"/>
                  </a:cubicBezTo>
                  <a:cubicBezTo>
                    <a:pt x="166" y="589"/>
                    <a:pt x="172" y="586"/>
                    <a:pt x="178" y="581"/>
                  </a:cubicBezTo>
                  <a:cubicBezTo>
                    <a:pt x="209" y="551"/>
                    <a:pt x="248" y="486"/>
                    <a:pt x="296" y="486"/>
                  </a:cubicBezTo>
                  <a:cubicBezTo>
                    <a:pt x="305" y="486"/>
                    <a:pt x="315" y="489"/>
                    <a:pt x="326" y="495"/>
                  </a:cubicBezTo>
                  <a:cubicBezTo>
                    <a:pt x="388" y="532"/>
                    <a:pt x="351" y="532"/>
                    <a:pt x="326" y="569"/>
                  </a:cubicBezTo>
                  <a:cubicBezTo>
                    <a:pt x="301" y="606"/>
                    <a:pt x="338" y="655"/>
                    <a:pt x="375" y="692"/>
                  </a:cubicBezTo>
                  <a:cubicBezTo>
                    <a:pt x="405" y="715"/>
                    <a:pt x="412" y="719"/>
                    <a:pt x="387" y="719"/>
                  </a:cubicBezTo>
                  <a:cubicBezTo>
                    <a:pt x="370" y="719"/>
                    <a:pt x="338" y="717"/>
                    <a:pt x="289" y="717"/>
                  </a:cubicBezTo>
                  <a:cubicBezTo>
                    <a:pt x="222" y="709"/>
                    <a:pt x="141" y="697"/>
                    <a:pt x="107" y="697"/>
                  </a:cubicBezTo>
                  <a:cubicBezTo>
                    <a:pt x="85" y="697"/>
                    <a:pt x="83" y="702"/>
                    <a:pt x="116" y="717"/>
                  </a:cubicBezTo>
                  <a:cubicBezTo>
                    <a:pt x="203" y="742"/>
                    <a:pt x="178" y="791"/>
                    <a:pt x="227" y="840"/>
                  </a:cubicBezTo>
                  <a:cubicBezTo>
                    <a:pt x="264" y="889"/>
                    <a:pt x="289" y="889"/>
                    <a:pt x="363" y="902"/>
                  </a:cubicBezTo>
                  <a:cubicBezTo>
                    <a:pt x="437" y="902"/>
                    <a:pt x="572" y="988"/>
                    <a:pt x="498" y="988"/>
                  </a:cubicBezTo>
                  <a:cubicBezTo>
                    <a:pt x="425" y="1000"/>
                    <a:pt x="326" y="1025"/>
                    <a:pt x="412" y="1087"/>
                  </a:cubicBezTo>
                  <a:cubicBezTo>
                    <a:pt x="476" y="1129"/>
                    <a:pt x="559" y="1163"/>
                    <a:pt x="636" y="1163"/>
                  </a:cubicBezTo>
                  <a:cubicBezTo>
                    <a:pt x="648" y="1163"/>
                    <a:pt x="660" y="1162"/>
                    <a:pt x="671" y="1161"/>
                  </a:cubicBezTo>
                  <a:cubicBezTo>
                    <a:pt x="745" y="1136"/>
                    <a:pt x="905" y="1062"/>
                    <a:pt x="880" y="1000"/>
                  </a:cubicBezTo>
                  <a:cubicBezTo>
                    <a:pt x="856" y="926"/>
                    <a:pt x="831" y="877"/>
                    <a:pt x="868" y="853"/>
                  </a:cubicBezTo>
                  <a:cubicBezTo>
                    <a:pt x="871" y="851"/>
                    <a:pt x="874" y="851"/>
                    <a:pt x="878" y="851"/>
                  </a:cubicBezTo>
                  <a:cubicBezTo>
                    <a:pt x="902" y="851"/>
                    <a:pt x="943" y="872"/>
                    <a:pt x="971" y="872"/>
                  </a:cubicBezTo>
                  <a:cubicBezTo>
                    <a:pt x="979" y="872"/>
                    <a:pt x="986" y="870"/>
                    <a:pt x="991" y="865"/>
                  </a:cubicBezTo>
                  <a:cubicBezTo>
                    <a:pt x="1016" y="840"/>
                    <a:pt x="1028" y="779"/>
                    <a:pt x="1053" y="766"/>
                  </a:cubicBezTo>
                  <a:cubicBezTo>
                    <a:pt x="1055" y="765"/>
                    <a:pt x="1057" y="765"/>
                    <a:pt x="1060" y="765"/>
                  </a:cubicBezTo>
                  <a:cubicBezTo>
                    <a:pt x="1084" y="765"/>
                    <a:pt x="1112" y="819"/>
                    <a:pt x="1090" y="853"/>
                  </a:cubicBezTo>
                  <a:cubicBezTo>
                    <a:pt x="1065" y="889"/>
                    <a:pt x="991" y="976"/>
                    <a:pt x="1053" y="976"/>
                  </a:cubicBezTo>
                  <a:cubicBezTo>
                    <a:pt x="1061" y="977"/>
                    <a:pt x="1070" y="978"/>
                    <a:pt x="1079" y="978"/>
                  </a:cubicBezTo>
                  <a:cubicBezTo>
                    <a:pt x="1157" y="978"/>
                    <a:pt x="1277" y="935"/>
                    <a:pt x="1299" y="902"/>
                  </a:cubicBezTo>
                  <a:cubicBezTo>
                    <a:pt x="1315" y="871"/>
                    <a:pt x="1349" y="850"/>
                    <a:pt x="1372" y="850"/>
                  </a:cubicBezTo>
                  <a:cubicBezTo>
                    <a:pt x="1387" y="850"/>
                    <a:pt x="1398" y="858"/>
                    <a:pt x="1398" y="877"/>
                  </a:cubicBezTo>
                  <a:cubicBezTo>
                    <a:pt x="1386" y="939"/>
                    <a:pt x="1299" y="1037"/>
                    <a:pt x="1373" y="1037"/>
                  </a:cubicBezTo>
                  <a:cubicBezTo>
                    <a:pt x="1435" y="1037"/>
                    <a:pt x="1570" y="1037"/>
                    <a:pt x="1472" y="1050"/>
                  </a:cubicBezTo>
                  <a:cubicBezTo>
                    <a:pt x="1386" y="1050"/>
                    <a:pt x="1287" y="1050"/>
                    <a:pt x="1201" y="1074"/>
                  </a:cubicBezTo>
                  <a:cubicBezTo>
                    <a:pt x="1127" y="1136"/>
                    <a:pt x="1053" y="1185"/>
                    <a:pt x="979" y="1210"/>
                  </a:cubicBezTo>
                  <a:cubicBezTo>
                    <a:pt x="964" y="1212"/>
                    <a:pt x="945" y="1213"/>
                    <a:pt x="923" y="1213"/>
                  </a:cubicBezTo>
                  <a:cubicBezTo>
                    <a:pt x="909" y="1213"/>
                    <a:pt x="894" y="1213"/>
                    <a:pt x="878" y="1213"/>
                  </a:cubicBezTo>
                  <a:cubicBezTo>
                    <a:pt x="800" y="1213"/>
                    <a:pt x="712" y="1218"/>
                    <a:pt x="696" y="1284"/>
                  </a:cubicBezTo>
                  <a:cubicBezTo>
                    <a:pt x="673" y="1363"/>
                    <a:pt x="630" y="1421"/>
                    <a:pt x="689" y="1421"/>
                  </a:cubicBezTo>
                  <a:cubicBezTo>
                    <a:pt x="694" y="1421"/>
                    <a:pt x="701" y="1420"/>
                    <a:pt x="708" y="1419"/>
                  </a:cubicBezTo>
                  <a:cubicBezTo>
                    <a:pt x="794" y="1407"/>
                    <a:pt x="930" y="1382"/>
                    <a:pt x="1078" y="1358"/>
                  </a:cubicBezTo>
                  <a:cubicBezTo>
                    <a:pt x="1188" y="1345"/>
                    <a:pt x="1299" y="1345"/>
                    <a:pt x="1398" y="1345"/>
                  </a:cubicBezTo>
                  <a:cubicBezTo>
                    <a:pt x="1435" y="1345"/>
                    <a:pt x="1423" y="1370"/>
                    <a:pt x="1361" y="1382"/>
                  </a:cubicBezTo>
                  <a:cubicBezTo>
                    <a:pt x="1275" y="1407"/>
                    <a:pt x="1201" y="1432"/>
                    <a:pt x="1115" y="1432"/>
                  </a:cubicBezTo>
                  <a:cubicBezTo>
                    <a:pt x="1028" y="1444"/>
                    <a:pt x="942" y="1456"/>
                    <a:pt x="991" y="1493"/>
                  </a:cubicBezTo>
                  <a:cubicBezTo>
                    <a:pt x="1028" y="1530"/>
                    <a:pt x="1201" y="1530"/>
                    <a:pt x="1238" y="1555"/>
                  </a:cubicBezTo>
                  <a:cubicBezTo>
                    <a:pt x="1274" y="1573"/>
                    <a:pt x="1257" y="1584"/>
                    <a:pt x="1192" y="1584"/>
                  </a:cubicBezTo>
                  <a:cubicBezTo>
                    <a:pt x="1169" y="1584"/>
                    <a:pt x="1139" y="1583"/>
                    <a:pt x="1102" y="1579"/>
                  </a:cubicBezTo>
                  <a:cubicBezTo>
                    <a:pt x="982" y="1569"/>
                    <a:pt x="871" y="1528"/>
                    <a:pt x="822" y="1528"/>
                  </a:cubicBezTo>
                  <a:cubicBezTo>
                    <a:pt x="816" y="1528"/>
                    <a:pt x="811" y="1529"/>
                    <a:pt x="806" y="1530"/>
                  </a:cubicBezTo>
                  <a:cubicBezTo>
                    <a:pt x="757" y="1530"/>
                    <a:pt x="720" y="1579"/>
                    <a:pt x="782" y="1629"/>
                  </a:cubicBezTo>
                  <a:cubicBezTo>
                    <a:pt x="856" y="1690"/>
                    <a:pt x="868" y="1826"/>
                    <a:pt x="979" y="1826"/>
                  </a:cubicBezTo>
                  <a:cubicBezTo>
                    <a:pt x="998" y="1828"/>
                    <a:pt x="1017" y="1829"/>
                    <a:pt x="1036" y="1829"/>
                  </a:cubicBezTo>
                  <a:cubicBezTo>
                    <a:pt x="1110" y="1829"/>
                    <a:pt x="1185" y="1817"/>
                    <a:pt x="1228" y="1817"/>
                  </a:cubicBezTo>
                  <a:cubicBezTo>
                    <a:pt x="1247" y="1817"/>
                    <a:pt x="1259" y="1819"/>
                    <a:pt x="1262" y="1826"/>
                  </a:cubicBezTo>
                  <a:cubicBezTo>
                    <a:pt x="1275" y="1863"/>
                    <a:pt x="1188" y="1888"/>
                    <a:pt x="1164" y="1900"/>
                  </a:cubicBezTo>
                  <a:cubicBezTo>
                    <a:pt x="1127" y="1900"/>
                    <a:pt x="1188" y="1937"/>
                    <a:pt x="1238" y="1974"/>
                  </a:cubicBezTo>
                  <a:cubicBezTo>
                    <a:pt x="1278" y="1994"/>
                    <a:pt x="1326" y="2104"/>
                    <a:pt x="1369" y="2104"/>
                  </a:cubicBezTo>
                  <a:cubicBezTo>
                    <a:pt x="1379" y="2104"/>
                    <a:pt x="1389" y="2098"/>
                    <a:pt x="1398" y="2085"/>
                  </a:cubicBezTo>
                  <a:cubicBezTo>
                    <a:pt x="1460" y="1998"/>
                    <a:pt x="1423" y="1961"/>
                    <a:pt x="1484" y="1875"/>
                  </a:cubicBezTo>
                  <a:cubicBezTo>
                    <a:pt x="1546" y="1777"/>
                    <a:pt x="1595" y="1604"/>
                    <a:pt x="1657" y="1567"/>
                  </a:cubicBezTo>
                  <a:cubicBezTo>
                    <a:pt x="1731" y="1506"/>
                    <a:pt x="1780" y="1419"/>
                    <a:pt x="1792" y="1321"/>
                  </a:cubicBezTo>
                  <a:cubicBezTo>
                    <a:pt x="1792" y="1210"/>
                    <a:pt x="1854" y="1259"/>
                    <a:pt x="1878" y="1234"/>
                  </a:cubicBezTo>
                  <a:cubicBezTo>
                    <a:pt x="1915" y="1210"/>
                    <a:pt x="1854" y="1124"/>
                    <a:pt x="1915" y="1050"/>
                  </a:cubicBezTo>
                  <a:cubicBezTo>
                    <a:pt x="1965" y="988"/>
                    <a:pt x="2039" y="939"/>
                    <a:pt x="2113" y="902"/>
                  </a:cubicBezTo>
                  <a:cubicBezTo>
                    <a:pt x="2186" y="877"/>
                    <a:pt x="2273" y="853"/>
                    <a:pt x="2371" y="853"/>
                  </a:cubicBezTo>
                  <a:cubicBezTo>
                    <a:pt x="2458" y="853"/>
                    <a:pt x="2544" y="816"/>
                    <a:pt x="2482" y="766"/>
                  </a:cubicBezTo>
                  <a:cubicBezTo>
                    <a:pt x="2433" y="717"/>
                    <a:pt x="2310" y="742"/>
                    <a:pt x="2285" y="692"/>
                  </a:cubicBezTo>
                  <a:cubicBezTo>
                    <a:pt x="2273" y="643"/>
                    <a:pt x="2334" y="606"/>
                    <a:pt x="2310" y="606"/>
                  </a:cubicBezTo>
                  <a:cubicBezTo>
                    <a:pt x="2291" y="606"/>
                    <a:pt x="2257" y="643"/>
                    <a:pt x="2215" y="643"/>
                  </a:cubicBezTo>
                  <a:cubicBezTo>
                    <a:pt x="2202" y="643"/>
                    <a:pt x="2188" y="639"/>
                    <a:pt x="2174" y="631"/>
                  </a:cubicBezTo>
                  <a:cubicBezTo>
                    <a:pt x="2100" y="594"/>
                    <a:pt x="2026" y="557"/>
                    <a:pt x="1940" y="557"/>
                  </a:cubicBezTo>
                  <a:cubicBezTo>
                    <a:pt x="1854" y="557"/>
                    <a:pt x="1891" y="471"/>
                    <a:pt x="1854" y="384"/>
                  </a:cubicBezTo>
                  <a:cubicBezTo>
                    <a:pt x="1822" y="320"/>
                    <a:pt x="1808" y="283"/>
                    <a:pt x="1772" y="283"/>
                  </a:cubicBezTo>
                  <a:cubicBezTo>
                    <a:pt x="1767" y="283"/>
                    <a:pt x="1761" y="284"/>
                    <a:pt x="1755" y="286"/>
                  </a:cubicBezTo>
                  <a:cubicBezTo>
                    <a:pt x="1725" y="296"/>
                    <a:pt x="1686" y="399"/>
                    <a:pt x="1659" y="399"/>
                  </a:cubicBezTo>
                  <a:cubicBezTo>
                    <a:pt x="1654" y="399"/>
                    <a:pt x="1649" y="395"/>
                    <a:pt x="1644" y="384"/>
                  </a:cubicBezTo>
                  <a:cubicBezTo>
                    <a:pt x="1632" y="347"/>
                    <a:pt x="1632" y="298"/>
                    <a:pt x="1644" y="261"/>
                  </a:cubicBezTo>
                  <a:cubicBezTo>
                    <a:pt x="1657" y="199"/>
                    <a:pt x="1620" y="138"/>
                    <a:pt x="1570" y="113"/>
                  </a:cubicBezTo>
                  <a:cubicBezTo>
                    <a:pt x="1521" y="80"/>
                    <a:pt x="1494" y="58"/>
                    <a:pt x="1474" y="58"/>
                  </a:cubicBezTo>
                  <a:cubicBezTo>
                    <a:pt x="1464" y="58"/>
                    <a:pt x="1455" y="64"/>
                    <a:pt x="1447" y="76"/>
                  </a:cubicBezTo>
                  <a:cubicBezTo>
                    <a:pt x="1422" y="102"/>
                    <a:pt x="1437" y="145"/>
                    <a:pt x="1429" y="145"/>
                  </a:cubicBezTo>
                  <a:cubicBezTo>
                    <a:pt x="1425" y="145"/>
                    <a:pt x="1417" y="136"/>
                    <a:pt x="1398" y="113"/>
                  </a:cubicBezTo>
                  <a:cubicBezTo>
                    <a:pt x="1339" y="64"/>
                    <a:pt x="1304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7"/>
            <p:cNvSpPr/>
            <p:nvPr/>
          </p:nvSpPr>
          <p:spPr>
            <a:xfrm>
              <a:off x="3633325" y="4321125"/>
              <a:ext cx="13275" cy="5900"/>
            </a:xfrm>
            <a:custGeom>
              <a:rect b="b" l="l" r="r" t="t"/>
              <a:pathLst>
                <a:path extrusionOk="0" h="236" w="531">
                  <a:moveTo>
                    <a:pt x="308" y="0"/>
                  </a:moveTo>
                  <a:cubicBezTo>
                    <a:pt x="247" y="0"/>
                    <a:pt x="0" y="86"/>
                    <a:pt x="37" y="99"/>
                  </a:cubicBezTo>
                  <a:cubicBezTo>
                    <a:pt x="86" y="99"/>
                    <a:pt x="173" y="222"/>
                    <a:pt x="197" y="222"/>
                  </a:cubicBezTo>
                  <a:cubicBezTo>
                    <a:pt x="220" y="222"/>
                    <a:pt x="317" y="235"/>
                    <a:pt x="397" y="235"/>
                  </a:cubicBezTo>
                  <a:cubicBezTo>
                    <a:pt x="450" y="235"/>
                    <a:pt x="496" y="229"/>
                    <a:pt x="505" y="210"/>
                  </a:cubicBezTo>
                  <a:cubicBezTo>
                    <a:pt x="530" y="160"/>
                    <a:pt x="493" y="12"/>
                    <a:pt x="468" y="12"/>
                  </a:cubicBezTo>
                  <a:cubicBezTo>
                    <a:pt x="419" y="0"/>
                    <a:pt x="358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7"/>
            <p:cNvSpPr/>
            <p:nvPr/>
          </p:nvSpPr>
          <p:spPr>
            <a:xfrm>
              <a:off x="3637950" y="4327275"/>
              <a:ext cx="24050" cy="13375"/>
            </a:xfrm>
            <a:custGeom>
              <a:rect b="b" l="l" r="r" t="t"/>
              <a:pathLst>
                <a:path extrusionOk="0" h="535" w="962">
                  <a:moveTo>
                    <a:pt x="604" y="1"/>
                  </a:moveTo>
                  <a:lnTo>
                    <a:pt x="123" y="13"/>
                  </a:lnTo>
                  <a:cubicBezTo>
                    <a:pt x="74" y="13"/>
                    <a:pt x="25" y="13"/>
                    <a:pt x="86" y="62"/>
                  </a:cubicBezTo>
                  <a:cubicBezTo>
                    <a:pt x="136" y="124"/>
                    <a:pt x="185" y="148"/>
                    <a:pt x="160" y="185"/>
                  </a:cubicBezTo>
                  <a:cubicBezTo>
                    <a:pt x="136" y="210"/>
                    <a:pt x="0" y="407"/>
                    <a:pt x="62" y="407"/>
                  </a:cubicBezTo>
                  <a:cubicBezTo>
                    <a:pt x="91" y="411"/>
                    <a:pt x="118" y="412"/>
                    <a:pt x="146" y="412"/>
                  </a:cubicBezTo>
                  <a:cubicBezTo>
                    <a:pt x="212" y="412"/>
                    <a:pt x="275" y="404"/>
                    <a:pt x="345" y="395"/>
                  </a:cubicBezTo>
                  <a:cubicBezTo>
                    <a:pt x="388" y="383"/>
                    <a:pt x="416" y="373"/>
                    <a:pt x="433" y="373"/>
                  </a:cubicBezTo>
                  <a:cubicBezTo>
                    <a:pt x="450" y="373"/>
                    <a:pt x="456" y="383"/>
                    <a:pt x="456" y="407"/>
                  </a:cubicBezTo>
                  <a:cubicBezTo>
                    <a:pt x="445" y="461"/>
                    <a:pt x="367" y="535"/>
                    <a:pt x="416" y="535"/>
                  </a:cubicBezTo>
                  <a:cubicBezTo>
                    <a:pt x="423" y="535"/>
                    <a:pt x="432" y="533"/>
                    <a:pt x="444" y="530"/>
                  </a:cubicBezTo>
                  <a:cubicBezTo>
                    <a:pt x="542" y="493"/>
                    <a:pt x="678" y="493"/>
                    <a:pt x="739" y="407"/>
                  </a:cubicBezTo>
                  <a:cubicBezTo>
                    <a:pt x="789" y="321"/>
                    <a:pt x="752" y="309"/>
                    <a:pt x="826" y="272"/>
                  </a:cubicBezTo>
                  <a:cubicBezTo>
                    <a:pt x="912" y="235"/>
                    <a:pt x="961" y="235"/>
                    <a:pt x="912" y="222"/>
                  </a:cubicBezTo>
                  <a:cubicBezTo>
                    <a:pt x="863" y="210"/>
                    <a:pt x="579" y="185"/>
                    <a:pt x="579" y="99"/>
                  </a:cubicBezTo>
                  <a:cubicBezTo>
                    <a:pt x="579" y="13"/>
                    <a:pt x="653" y="1"/>
                    <a:pt x="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7"/>
            <p:cNvSpPr/>
            <p:nvPr/>
          </p:nvSpPr>
          <p:spPr>
            <a:xfrm>
              <a:off x="3618525" y="4291175"/>
              <a:ext cx="58250" cy="19875"/>
            </a:xfrm>
            <a:custGeom>
              <a:rect b="b" l="l" r="r" t="t"/>
              <a:pathLst>
                <a:path extrusionOk="0" h="795" w="2330">
                  <a:moveTo>
                    <a:pt x="512" y="0"/>
                  </a:moveTo>
                  <a:cubicBezTo>
                    <a:pt x="479" y="0"/>
                    <a:pt x="474" y="28"/>
                    <a:pt x="506" y="28"/>
                  </a:cubicBezTo>
                  <a:cubicBezTo>
                    <a:pt x="543" y="28"/>
                    <a:pt x="592" y="77"/>
                    <a:pt x="580" y="89"/>
                  </a:cubicBezTo>
                  <a:cubicBezTo>
                    <a:pt x="559" y="100"/>
                    <a:pt x="582" y="144"/>
                    <a:pt x="554" y="144"/>
                  </a:cubicBezTo>
                  <a:cubicBezTo>
                    <a:pt x="548" y="144"/>
                    <a:pt x="541" y="143"/>
                    <a:pt x="531" y="138"/>
                  </a:cubicBezTo>
                  <a:cubicBezTo>
                    <a:pt x="477" y="106"/>
                    <a:pt x="424" y="74"/>
                    <a:pt x="403" y="74"/>
                  </a:cubicBezTo>
                  <a:cubicBezTo>
                    <a:pt x="399" y="74"/>
                    <a:pt x="397" y="75"/>
                    <a:pt x="395" y="77"/>
                  </a:cubicBezTo>
                  <a:cubicBezTo>
                    <a:pt x="383" y="89"/>
                    <a:pt x="370" y="77"/>
                    <a:pt x="407" y="138"/>
                  </a:cubicBezTo>
                  <a:cubicBezTo>
                    <a:pt x="438" y="189"/>
                    <a:pt x="451" y="231"/>
                    <a:pt x="428" y="231"/>
                  </a:cubicBezTo>
                  <a:cubicBezTo>
                    <a:pt x="423" y="231"/>
                    <a:pt x="416" y="229"/>
                    <a:pt x="407" y="225"/>
                  </a:cubicBezTo>
                  <a:cubicBezTo>
                    <a:pt x="370" y="200"/>
                    <a:pt x="333" y="175"/>
                    <a:pt x="284" y="163"/>
                  </a:cubicBezTo>
                  <a:cubicBezTo>
                    <a:pt x="260" y="163"/>
                    <a:pt x="223" y="138"/>
                    <a:pt x="272" y="126"/>
                  </a:cubicBezTo>
                  <a:cubicBezTo>
                    <a:pt x="309" y="126"/>
                    <a:pt x="309" y="102"/>
                    <a:pt x="247" y="102"/>
                  </a:cubicBezTo>
                  <a:cubicBezTo>
                    <a:pt x="198" y="102"/>
                    <a:pt x="112" y="102"/>
                    <a:pt x="173" y="114"/>
                  </a:cubicBezTo>
                  <a:cubicBezTo>
                    <a:pt x="223" y="126"/>
                    <a:pt x="260" y="151"/>
                    <a:pt x="210" y="163"/>
                  </a:cubicBezTo>
                  <a:cubicBezTo>
                    <a:pt x="173" y="175"/>
                    <a:pt x="1" y="163"/>
                    <a:pt x="62" y="200"/>
                  </a:cubicBezTo>
                  <a:cubicBezTo>
                    <a:pt x="112" y="225"/>
                    <a:pt x="272" y="249"/>
                    <a:pt x="247" y="262"/>
                  </a:cubicBezTo>
                  <a:cubicBezTo>
                    <a:pt x="235" y="274"/>
                    <a:pt x="247" y="348"/>
                    <a:pt x="235" y="360"/>
                  </a:cubicBezTo>
                  <a:cubicBezTo>
                    <a:pt x="210" y="373"/>
                    <a:pt x="173" y="373"/>
                    <a:pt x="235" y="410"/>
                  </a:cubicBezTo>
                  <a:cubicBezTo>
                    <a:pt x="333" y="447"/>
                    <a:pt x="420" y="471"/>
                    <a:pt x="518" y="471"/>
                  </a:cubicBezTo>
                  <a:cubicBezTo>
                    <a:pt x="629" y="471"/>
                    <a:pt x="728" y="459"/>
                    <a:pt x="826" y="434"/>
                  </a:cubicBezTo>
                  <a:cubicBezTo>
                    <a:pt x="876" y="428"/>
                    <a:pt x="922" y="425"/>
                    <a:pt x="968" y="425"/>
                  </a:cubicBezTo>
                  <a:cubicBezTo>
                    <a:pt x="1014" y="425"/>
                    <a:pt x="1060" y="428"/>
                    <a:pt x="1110" y="434"/>
                  </a:cubicBezTo>
                  <a:cubicBezTo>
                    <a:pt x="1060" y="447"/>
                    <a:pt x="888" y="496"/>
                    <a:pt x="851" y="508"/>
                  </a:cubicBezTo>
                  <a:cubicBezTo>
                    <a:pt x="802" y="520"/>
                    <a:pt x="839" y="582"/>
                    <a:pt x="863" y="582"/>
                  </a:cubicBezTo>
                  <a:cubicBezTo>
                    <a:pt x="893" y="582"/>
                    <a:pt x="899" y="598"/>
                    <a:pt x="818" y="598"/>
                  </a:cubicBezTo>
                  <a:cubicBezTo>
                    <a:pt x="798" y="598"/>
                    <a:pt x="772" y="597"/>
                    <a:pt x="740" y="594"/>
                  </a:cubicBezTo>
                  <a:cubicBezTo>
                    <a:pt x="675" y="590"/>
                    <a:pt x="620" y="585"/>
                    <a:pt x="587" y="585"/>
                  </a:cubicBezTo>
                  <a:cubicBezTo>
                    <a:pt x="534" y="585"/>
                    <a:pt x="539" y="598"/>
                    <a:pt x="654" y="644"/>
                  </a:cubicBezTo>
                  <a:cubicBezTo>
                    <a:pt x="781" y="695"/>
                    <a:pt x="827" y="722"/>
                    <a:pt x="891" y="722"/>
                  </a:cubicBezTo>
                  <a:cubicBezTo>
                    <a:pt x="920" y="722"/>
                    <a:pt x="953" y="717"/>
                    <a:pt x="999" y="705"/>
                  </a:cubicBezTo>
                  <a:cubicBezTo>
                    <a:pt x="1034" y="700"/>
                    <a:pt x="1061" y="697"/>
                    <a:pt x="1082" y="697"/>
                  </a:cubicBezTo>
                  <a:cubicBezTo>
                    <a:pt x="1160" y="697"/>
                    <a:pt x="1171" y="728"/>
                    <a:pt x="1258" y="767"/>
                  </a:cubicBezTo>
                  <a:cubicBezTo>
                    <a:pt x="1313" y="785"/>
                    <a:pt x="1372" y="795"/>
                    <a:pt x="1429" y="795"/>
                  </a:cubicBezTo>
                  <a:cubicBezTo>
                    <a:pt x="1486" y="795"/>
                    <a:pt x="1541" y="785"/>
                    <a:pt x="1590" y="767"/>
                  </a:cubicBezTo>
                  <a:cubicBezTo>
                    <a:pt x="1676" y="730"/>
                    <a:pt x="1763" y="705"/>
                    <a:pt x="1849" y="693"/>
                  </a:cubicBezTo>
                  <a:cubicBezTo>
                    <a:pt x="1935" y="681"/>
                    <a:pt x="1985" y="533"/>
                    <a:pt x="2034" y="508"/>
                  </a:cubicBezTo>
                  <a:cubicBezTo>
                    <a:pt x="2095" y="471"/>
                    <a:pt x="2330" y="373"/>
                    <a:pt x="2305" y="323"/>
                  </a:cubicBezTo>
                  <a:cubicBezTo>
                    <a:pt x="2280" y="262"/>
                    <a:pt x="2231" y="212"/>
                    <a:pt x="2157" y="212"/>
                  </a:cubicBezTo>
                  <a:cubicBezTo>
                    <a:pt x="2034" y="212"/>
                    <a:pt x="1911" y="188"/>
                    <a:pt x="1787" y="151"/>
                  </a:cubicBezTo>
                  <a:cubicBezTo>
                    <a:pt x="1717" y="115"/>
                    <a:pt x="1659" y="87"/>
                    <a:pt x="1618" y="87"/>
                  </a:cubicBezTo>
                  <a:cubicBezTo>
                    <a:pt x="1602" y="87"/>
                    <a:pt x="1588" y="91"/>
                    <a:pt x="1578" y="102"/>
                  </a:cubicBezTo>
                  <a:cubicBezTo>
                    <a:pt x="1541" y="126"/>
                    <a:pt x="1504" y="175"/>
                    <a:pt x="1455" y="188"/>
                  </a:cubicBezTo>
                  <a:cubicBezTo>
                    <a:pt x="1425" y="195"/>
                    <a:pt x="1395" y="207"/>
                    <a:pt x="1376" y="207"/>
                  </a:cubicBezTo>
                  <a:cubicBezTo>
                    <a:pt x="1364" y="207"/>
                    <a:pt x="1356" y="202"/>
                    <a:pt x="1356" y="188"/>
                  </a:cubicBezTo>
                  <a:cubicBezTo>
                    <a:pt x="1356" y="163"/>
                    <a:pt x="1418" y="102"/>
                    <a:pt x="1393" y="65"/>
                  </a:cubicBezTo>
                  <a:cubicBezTo>
                    <a:pt x="1375" y="38"/>
                    <a:pt x="1351" y="18"/>
                    <a:pt x="1325" y="18"/>
                  </a:cubicBezTo>
                  <a:cubicBezTo>
                    <a:pt x="1315" y="18"/>
                    <a:pt x="1305" y="21"/>
                    <a:pt x="1295" y="28"/>
                  </a:cubicBezTo>
                  <a:cubicBezTo>
                    <a:pt x="1258" y="52"/>
                    <a:pt x="1122" y="28"/>
                    <a:pt x="1159" y="77"/>
                  </a:cubicBezTo>
                  <a:cubicBezTo>
                    <a:pt x="1196" y="114"/>
                    <a:pt x="1233" y="126"/>
                    <a:pt x="1196" y="175"/>
                  </a:cubicBezTo>
                  <a:cubicBezTo>
                    <a:pt x="1174" y="218"/>
                    <a:pt x="1200" y="318"/>
                    <a:pt x="1174" y="318"/>
                  </a:cubicBezTo>
                  <a:cubicBezTo>
                    <a:pt x="1170" y="318"/>
                    <a:pt x="1165" y="316"/>
                    <a:pt x="1159" y="311"/>
                  </a:cubicBezTo>
                  <a:cubicBezTo>
                    <a:pt x="1110" y="286"/>
                    <a:pt x="1073" y="249"/>
                    <a:pt x="1048" y="200"/>
                  </a:cubicBezTo>
                  <a:cubicBezTo>
                    <a:pt x="1048" y="188"/>
                    <a:pt x="1011" y="151"/>
                    <a:pt x="986" y="151"/>
                  </a:cubicBezTo>
                  <a:cubicBezTo>
                    <a:pt x="959" y="151"/>
                    <a:pt x="896" y="172"/>
                    <a:pt x="851" y="172"/>
                  </a:cubicBezTo>
                  <a:cubicBezTo>
                    <a:pt x="836" y="172"/>
                    <a:pt x="823" y="169"/>
                    <a:pt x="814" y="163"/>
                  </a:cubicBezTo>
                  <a:cubicBezTo>
                    <a:pt x="728" y="102"/>
                    <a:pt x="641" y="40"/>
                    <a:pt x="531" y="3"/>
                  </a:cubicBezTo>
                  <a:cubicBezTo>
                    <a:pt x="524" y="1"/>
                    <a:pt x="517" y="0"/>
                    <a:pt x="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7"/>
            <p:cNvSpPr/>
            <p:nvPr/>
          </p:nvSpPr>
          <p:spPr>
            <a:xfrm>
              <a:off x="3579300" y="4317650"/>
              <a:ext cx="9900" cy="9125"/>
            </a:xfrm>
            <a:custGeom>
              <a:rect b="b" l="l" r="r" t="t"/>
              <a:pathLst>
                <a:path extrusionOk="0" h="365" w="396">
                  <a:moveTo>
                    <a:pt x="39" y="0"/>
                  </a:moveTo>
                  <a:cubicBezTo>
                    <a:pt x="13" y="0"/>
                    <a:pt x="0" y="23"/>
                    <a:pt x="17" y="41"/>
                  </a:cubicBezTo>
                  <a:cubicBezTo>
                    <a:pt x="42" y="65"/>
                    <a:pt x="104" y="151"/>
                    <a:pt x="140" y="201"/>
                  </a:cubicBezTo>
                  <a:cubicBezTo>
                    <a:pt x="190" y="262"/>
                    <a:pt x="239" y="299"/>
                    <a:pt x="301" y="336"/>
                  </a:cubicBezTo>
                  <a:cubicBezTo>
                    <a:pt x="322" y="350"/>
                    <a:pt x="360" y="365"/>
                    <a:pt x="378" y="365"/>
                  </a:cubicBezTo>
                  <a:cubicBezTo>
                    <a:pt x="392" y="365"/>
                    <a:pt x="395" y="357"/>
                    <a:pt x="375" y="336"/>
                  </a:cubicBezTo>
                  <a:cubicBezTo>
                    <a:pt x="301" y="275"/>
                    <a:pt x="239" y="213"/>
                    <a:pt x="177" y="139"/>
                  </a:cubicBezTo>
                  <a:cubicBezTo>
                    <a:pt x="165" y="90"/>
                    <a:pt x="128" y="41"/>
                    <a:pt x="79" y="16"/>
                  </a:cubicBezTo>
                  <a:cubicBezTo>
                    <a:pt x="64" y="5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7"/>
            <p:cNvSpPr/>
            <p:nvPr/>
          </p:nvSpPr>
          <p:spPr>
            <a:xfrm>
              <a:off x="3832625" y="4430150"/>
              <a:ext cx="950" cy="25"/>
            </a:xfrm>
            <a:custGeom>
              <a:rect b="b" l="l" r="r" t="t"/>
              <a:pathLst>
                <a:path extrusionOk="0" h="1" w="38">
                  <a:moveTo>
                    <a:pt x="37" y="1"/>
                  </a:moveTo>
                  <a:lnTo>
                    <a:pt x="37" y="1"/>
                  </a:lnTo>
                  <a:cubicBezTo>
                    <a:pt x="0" y="1"/>
                    <a:pt x="12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7"/>
            <p:cNvSpPr/>
            <p:nvPr/>
          </p:nvSpPr>
          <p:spPr>
            <a:xfrm>
              <a:off x="3821225" y="4347250"/>
              <a:ext cx="106600" cy="86250"/>
            </a:xfrm>
            <a:custGeom>
              <a:rect b="b" l="l" r="r" t="t"/>
              <a:pathLst>
                <a:path extrusionOk="0" h="3450" w="4264">
                  <a:moveTo>
                    <a:pt x="3842" y="1"/>
                  </a:moveTo>
                  <a:cubicBezTo>
                    <a:pt x="3818" y="1"/>
                    <a:pt x="3795" y="4"/>
                    <a:pt x="3771" y="15"/>
                  </a:cubicBezTo>
                  <a:cubicBezTo>
                    <a:pt x="3684" y="52"/>
                    <a:pt x="3598" y="101"/>
                    <a:pt x="3512" y="150"/>
                  </a:cubicBezTo>
                  <a:cubicBezTo>
                    <a:pt x="3463" y="187"/>
                    <a:pt x="3500" y="200"/>
                    <a:pt x="3512" y="200"/>
                  </a:cubicBezTo>
                  <a:cubicBezTo>
                    <a:pt x="3536" y="200"/>
                    <a:pt x="3536" y="200"/>
                    <a:pt x="3463" y="224"/>
                  </a:cubicBezTo>
                  <a:cubicBezTo>
                    <a:pt x="3401" y="237"/>
                    <a:pt x="3241" y="286"/>
                    <a:pt x="3142" y="310"/>
                  </a:cubicBezTo>
                  <a:cubicBezTo>
                    <a:pt x="2982" y="372"/>
                    <a:pt x="2822" y="409"/>
                    <a:pt x="2662" y="434"/>
                  </a:cubicBezTo>
                  <a:cubicBezTo>
                    <a:pt x="2551" y="409"/>
                    <a:pt x="2378" y="384"/>
                    <a:pt x="2354" y="384"/>
                  </a:cubicBezTo>
                  <a:cubicBezTo>
                    <a:pt x="2317" y="384"/>
                    <a:pt x="2169" y="471"/>
                    <a:pt x="2230" y="471"/>
                  </a:cubicBezTo>
                  <a:cubicBezTo>
                    <a:pt x="2304" y="483"/>
                    <a:pt x="2329" y="495"/>
                    <a:pt x="2230" y="495"/>
                  </a:cubicBezTo>
                  <a:cubicBezTo>
                    <a:pt x="2132" y="495"/>
                    <a:pt x="2169" y="582"/>
                    <a:pt x="2058" y="582"/>
                  </a:cubicBezTo>
                  <a:cubicBezTo>
                    <a:pt x="1976" y="582"/>
                    <a:pt x="1943" y="593"/>
                    <a:pt x="1919" y="593"/>
                  </a:cubicBezTo>
                  <a:cubicBezTo>
                    <a:pt x="1907" y="593"/>
                    <a:pt x="1898" y="590"/>
                    <a:pt x="1885" y="582"/>
                  </a:cubicBezTo>
                  <a:cubicBezTo>
                    <a:pt x="1868" y="570"/>
                    <a:pt x="1862" y="561"/>
                    <a:pt x="1852" y="561"/>
                  </a:cubicBezTo>
                  <a:cubicBezTo>
                    <a:pt x="1841" y="561"/>
                    <a:pt x="1827" y="573"/>
                    <a:pt x="1787" y="606"/>
                  </a:cubicBezTo>
                  <a:cubicBezTo>
                    <a:pt x="1725" y="668"/>
                    <a:pt x="1738" y="754"/>
                    <a:pt x="1639" y="754"/>
                  </a:cubicBezTo>
                  <a:cubicBezTo>
                    <a:pt x="1595" y="754"/>
                    <a:pt x="1566" y="749"/>
                    <a:pt x="1544" y="749"/>
                  </a:cubicBezTo>
                  <a:cubicBezTo>
                    <a:pt x="1516" y="749"/>
                    <a:pt x="1499" y="757"/>
                    <a:pt x="1479" y="791"/>
                  </a:cubicBezTo>
                  <a:cubicBezTo>
                    <a:pt x="1454" y="853"/>
                    <a:pt x="1454" y="902"/>
                    <a:pt x="1393" y="902"/>
                  </a:cubicBezTo>
                  <a:cubicBezTo>
                    <a:pt x="1375" y="902"/>
                    <a:pt x="1360" y="901"/>
                    <a:pt x="1348" y="901"/>
                  </a:cubicBezTo>
                  <a:cubicBezTo>
                    <a:pt x="1317" y="901"/>
                    <a:pt x="1299" y="907"/>
                    <a:pt x="1282" y="951"/>
                  </a:cubicBezTo>
                  <a:cubicBezTo>
                    <a:pt x="1257" y="1025"/>
                    <a:pt x="1282" y="1050"/>
                    <a:pt x="1220" y="1050"/>
                  </a:cubicBezTo>
                  <a:cubicBezTo>
                    <a:pt x="1171" y="1050"/>
                    <a:pt x="1137" y="1002"/>
                    <a:pt x="1113" y="1002"/>
                  </a:cubicBezTo>
                  <a:cubicBezTo>
                    <a:pt x="1107" y="1002"/>
                    <a:pt x="1102" y="1005"/>
                    <a:pt x="1097" y="1013"/>
                  </a:cubicBezTo>
                  <a:cubicBezTo>
                    <a:pt x="1072" y="1050"/>
                    <a:pt x="1097" y="1099"/>
                    <a:pt x="1134" y="1099"/>
                  </a:cubicBezTo>
                  <a:cubicBezTo>
                    <a:pt x="1171" y="1099"/>
                    <a:pt x="1306" y="1099"/>
                    <a:pt x="1232" y="1124"/>
                  </a:cubicBezTo>
                  <a:cubicBezTo>
                    <a:pt x="1158" y="1148"/>
                    <a:pt x="1023" y="1222"/>
                    <a:pt x="1097" y="1222"/>
                  </a:cubicBezTo>
                  <a:cubicBezTo>
                    <a:pt x="1171" y="1222"/>
                    <a:pt x="1368" y="1272"/>
                    <a:pt x="1306" y="1272"/>
                  </a:cubicBezTo>
                  <a:cubicBezTo>
                    <a:pt x="1208" y="1272"/>
                    <a:pt x="1109" y="1284"/>
                    <a:pt x="1011" y="1309"/>
                  </a:cubicBezTo>
                  <a:cubicBezTo>
                    <a:pt x="986" y="1321"/>
                    <a:pt x="1011" y="1345"/>
                    <a:pt x="1048" y="1358"/>
                  </a:cubicBezTo>
                  <a:cubicBezTo>
                    <a:pt x="1085" y="1370"/>
                    <a:pt x="1109" y="1382"/>
                    <a:pt x="1048" y="1382"/>
                  </a:cubicBezTo>
                  <a:cubicBezTo>
                    <a:pt x="986" y="1382"/>
                    <a:pt x="900" y="1444"/>
                    <a:pt x="949" y="1469"/>
                  </a:cubicBezTo>
                  <a:cubicBezTo>
                    <a:pt x="1011" y="1506"/>
                    <a:pt x="1023" y="1518"/>
                    <a:pt x="949" y="1518"/>
                  </a:cubicBezTo>
                  <a:cubicBezTo>
                    <a:pt x="887" y="1518"/>
                    <a:pt x="838" y="1543"/>
                    <a:pt x="924" y="1567"/>
                  </a:cubicBezTo>
                  <a:cubicBezTo>
                    <a:pt x="998" y="1580"/>
                    <a:pt x="1035" y="1580"/>
                    <a:pt x="924" y="1580"/>
                  </a:cubicBezTo>
                  <a:cubicBezTo>
                    <a:pt x="813" y="1592"/>
                    <a:pt x="813" y="1617"/>
                    <a:pt x="776" y="1666"/>
                  </a:cubicBezTo>
                  <a:cubicBezTo>
                    <a:pt x="740" y="1715"/>
                    <a:pt x="715" y="1690"/>
                    <a:pt x="666" y="1715"/>
                  </a:cubicBezTo>
                  <a:cubicBezTo>
                    <a:pt x="604" y="1752"/>
                    <a:pt x="579" y="1801"/>
                    <a:pt x="616" y="1814"/>
                  </a:cubicBezTo>
                  <a:cubicBezTo>
                    <a:pt x="647" y="1820"/>
                    <a:pt x="678" y="1823"/>
                    <a:pt x="709" y="1823"/>
                  </a:cubicBezTo>
                  <a:cubicBezTo>
                    <a:pt x="740" y="1823"/>
                    <a:pt x="770" y="1820"/>
                    <a:pt x="801" y="1814"/>
                  </a:cubicBezTo>
                  <a:cubicBezTo>
                    <a:pt x="887" y="1814"/>
                    <a:pt x="961" y="1851"/>
                    <a:pt x="875" y="1851"/>
                  </a:cubicBezTo>
                  <a:cubicBezTo>
                    <a:pt x="789" y="1851"/>
                    <a:pt x="752" y="1851"/>
                    <a:pt x="715" y="1912"/>
                  </a:cubicBezTo>
                  <a:cubicBezTo>
                    <a:pt x="678" y="1974"/>
                    <a:pt x="727" y="1986"/>
                    <a:pt x="690" y="2023"/>
                  </a:cubicBezTo>
                  <a:cubicBezTo>
                    <a:pt x="673" y="2036"/>
                    <a:pt x="665" y="2040"/>
                    <a:pt x="658" y="2040"/>
                  </a:cubicBezTo>
                  <a:cubicBezTo>
                    <a:pt x="649" y="2040"/>
                    <a:pt x="643" y="2033"/>
                    <a:pt x="620" y="2033"/>
                  </a:cubicBezTo>
                  <a:cubicBezTo>
                    <a:pt x="612" y="2033"/>
                    <a:pt x="603" y="2034"/>
                    <a:pt x="592" y="2035"/>
                  </a:cubicBezTo>
                  <a:cubicBezTo>
                    <a:pt x="505" y="2048"/>
                    <a:pt x="407" y="2085"/>
                    <a:pt x="419" y="2134"/>
                  </a:cubicBezTo>
                  <a:cubicBezTo>
                    <a:pt x="431" y="2183"/>
                    <a:pt x="468" y="2220"/>
                    <a:pt x="419" y="2220"/>
                  </a:cubicBezTo>
                  <a:cubicBezTo>
                    <a:pt x="358" y="2220"/>
                    <a:pt x="296" y="2245"/>
                    <a:pt x="247" y="2282"/>
                  </a:cubicBezTo>
                  <a:cubicBezTo>
                    <a:pt x="234" y="2307"/>
                    <a:pt x="210" y="2319"/>
                    <a:pt x="271" y="2344"/>
                  </a:cubicBezTo>
                  <a:cubicBezTo>
                    <a:pt x="283" y="2348"/>
                    <a:pt x="294" y="2350"/>
                    <a:pt x="304" y="2350"/>
                  </a:cubicBezTo>
                  <a:cubicBezTo>
                    <a:pt x="326" y="2350"/>
                    <a:pt x="344" y="2343"/>
                    <a:pt x="355" y="2343"/>
                  </a:cubicBezTo>
                  <a:cubicBezTo>
                    <a:pt x="365" y="2343"/>
                    <a:pt x="368" y="2350"/>
                    <a:pt x="358" y="2380"/>
                  </a:cubicBezTo>
                  <a:cubicBezTo>
                    <a:pt x="333" y="2454"/>
                    <a:pt x="296" y="2454"/>
                    <a:pt x="296" y="2504"/>
                  </a:cubicBezTo>
                  <a:cubicBezTo>
                    <a:pt x="308" y="2541"/>
                    <a:pt x="284" y="2578"/>
                    <a:pt x="259" y="2590"/>
                  </a:cubicBezTo>
                  <a:cubicBezTo>
                    <a:pt x="222" y="2627"/>
                    <a:pt x="259" y="2639"/>
                    <a:pt x="160" y="2639"/>
                  </a:cubicBezTo>
                  <a:cubicBezTo>
                    <a:pt x="154" y="2638"/>
                    <a:pt x="148" y="2637"/>
                    <a:pt x="141" y="2637"/>
                  </a:cubicBezTo>
                  <a:cubicBezTo>
                    <a:pt x="84" y="2637"/>
                    <a:pt x="24" y="2684"/>
                    <a:pt x="13" y="2750"/>
                  </a:cubicBezTo>
                  <a:cubicBezTo>
                    <a:pt x="0" y="2812"/>
                    <a:pt x="13" y="2984"/>
                    <a:pt x="99" y="2984"/>
                  </a:cubicBezTo>
                  <a:cubicBezTo>
                    <a:pt x="149" y="2976"/>
                    <a:pt x="183" y="2956"/>
                    <a:pt x="218" y="2956"/>
                  </a:cubicBezTo>
                  <a:cubicBezTo>
                    <a:pt x="235" y="2956"/>
                    <a:pt x="252" y="2960"/>
                    <a:pt x="271" y="2972"/>
                  </a:cubicBezTo>
                  <a:cubicBezTo>
                    <a:pt x="333" y="2997"/>
                    <a:pt x="284" y="3009"/>
                    <a:pt x="358" y="3009"/>
                  </a:cubicBezTo>
                  <a:cubicBezTo>
                    <a:pt x="444" y="3009"/>
                    <a:pt x="444" y="2972"/>
                    <a:pt x="444" y="2972"/>
                  </a:cubicBezTo>
                  <a:lnTo>
                    <a:pt x="468" y="3009"/>
                  </a:lnTo>
                  <a:cubicBezTo>
                    <a:pt x="486" y="3027"/>
                    <a:pt x="511" y="3038"/>
                    <a:pt x="538" y="3038"/>
                  </a:cubicBezTo>
                  <a:cubicBezTo>
                    <a:pt x="547" y="3038"/>
                    <a:pt x="557" y="3037"/>
                    <a:pt x="567" y="3034"/>
                  </a:cubicBezTo>
                  <a:cubicBezTo>
                    <a:pt x="592" y="3034"/>
                    <a:pt x="555" y="3058"/>
                    <a:pt x="542" y="3070"/>
                  </a:cubicBezTo>
                  <a:cubicBezTo>
                    <a:pt x="518" y="3083"/>
                    <a:pt x="493" y="3107"/>
                    <a:pt x="579" y="3107"/>
                  </a:cubicBezTo>
                  <a:cubicBezTo>
                    <a:pt x="653" y="3107"/>
                    <a:pt x="579" y="3157"/>
                    <a:pt x="542" y="3157"/>
                  </a:cubicBezTo>
                  <a:cubicBezTo>
                    <a:pt x="518" y="3169"/>
                    <a:pt x="518" y="3218"/>
                    <a:pt x="518" y="3255"/>
                  </a:cubicBezTo>
                  <a:cubicBezTo>
                    <a:pt x="518" y="3292"/>
                    <a:pt x="518" y="3317"/>
                    <a:pt x="493" y="3317"/>
                  </a:cubicBezTo>
                  <a:lnTo>
                    <a:pt x="579" y="3342"/>
                  </a:lnTo>
                  <a:cubicBezTo>
                    <a:pt x="666" y="3366"/>
                    <a:pt x="764" y="3391"/>
                    <a:pt x="850" y="3428"/>
                  </a:cubicBezTo>
                  <a:cubicBezTo>
                    <a:pt x="875" y="3440"/>
                    <a:pt x="883" y="3444"/>
                    <a:pt x="887" y="3444"/>
                  </a:cubicBezTo>
                  <a:cubicBezTo>
                    <a:pt x="894" y="3444"/>
                    <a:pt x="883" y="3428"/>
                    <a:pt x="949" y="3428"/>
                  </a:cubicBezTo>
                  <a:cubicBezTo>
                    <a:pt x="1048" y="3415"/>
                    <a:pt x="1183" y="3403"/>
                    <a:pt x="1232" y="3403"/>
                  </a:cubicBezTo>
                  <a:cubicBezTo>
                    <a:pt x="1282" y="3403"/>
                    <a:pt x="1282" y="3403"/>
                    <a:pt x="1343" y="3428"/>
                  </a:cubicBezTo>
                  <a:cubicBezTo>
                    <a:pt x="1372" y="3442"/>
                    <a:pt x="1398" y="3449"/>
                    <a:pt x="1416" y="3449"/>
                  </a:cubicBezTo>
                  <a:cubicBezTo>
                    <a:pt x="1445" y="3449"/>
                    <a:pt x="1457" y="3433"/>
                    <a:pt x="1442" y="3403"/>
                  </a:cubicBezTo>
                  <a:cubicBezTo>
                    <a:pt x="1430" y="3366"/>
                    <a:pt x="1393" y="3354"/>
                    <a:pt x="1319" y="3292"/>
                  </a:cubicBezTo>
                  <a:cubicBezTo>
                    <a:pt x="1183" y="3169"/>
                    <a:pt x="1072" y="3009"/>
                    <a:pt x="998" y="2824"/>
                  </a:cubicBezTo>
                  <a:cubicBezTo>
                    <a:pt x="998" y="2738"/>
                    <a:pt x="986" y="2713"/>
                    <a:pt x="986" y="2676"/>
                  </a:cubicBezTo>
                  <a:cubicBezTo>
                    <a:pt x="974" y="2615"/>
                    <a:pt x="961" y="2565"/>
                    <a:pt x="924" y="2528"/>
                  </a:cubicBezTo>
                  <a:cubicBezTo>
                    <a:pt x="887" y="2479"/>
                    <a:pt x="900" y="2479"/>
                    <a:pt x="924" y="2454"/>
                  </a:cubicBezTo>
                  <a:cubicBezTo>
                    <a:pt x="961" y="2430"/>
                    <a:pt x="1048" y="2380"/>
                    <a:pt x="1011" y="2368"/>
                  </a:cubicBezTo>
                  <a:cubicBezTo>
                    <a:pt x="974" y="2344"/>
                    <a:pt x="974" y="2307"/>
                    <a:pt x="1060" y="2294"/>
                  </a:cubicBezTo>
                  <a:cubicBezTo>
                    <a:pt x="1134" y="2282"/>
                    <a:pt x="1208" y="2294"/>
                    <a:pt x="1146" y="2245"/>
                  </a:cubicBezTo>
                  <a:cubicBezTo>
                    <a:pt x="1085" y="2196"/>
                    <a:pt x="1023" y="2208"/>
                    <a:pt x="1085" y="2171"/>
                  </a:cubicBezTo>
                  <a:cubicBezTo>
                    <a:pt x="1158" y="2134"/>
                    <a:pt x="1356" y="2146"/>
                    <a:pt x="1245" y="2097"/>
                  </a:cubicBezTo>
                  <a:cubicBezTo>
                    <a:pt x="1183" y="2060"/>
                    <a:pt x="1121" y="2035"/>
                    <a:pt x="1048" y="2023"/>
                  </a:cubicBezTo>
                  <a:cubicBezTo>
                    <a:pt x="1011" y="2014"/>
                    <a:pt x="1015" y="1985"/>
                    <a:pt x="1054" y="1985"/>
                  </a:cubicBezTo>
                  <a:cubicBezTo>
                    <a:pt x="1068" y="1985"/>
                    <a:pt x="1086" y="1989"/>
                    <a:pt x="1109" y="1999"/>
                  </a:cubicBezTo>
                  <a:cubicBezTo>
                    <a:pt x="1157" y="2019"/>
                    <a:pt x="1185" y="2028"/>
                    <a:pt x="1214" y="2028"/>
                  </a:cubicBezTo>
                  <a:cubicBezTo>
                    <a:pt x="1237" y="2028"/>
                    <a:pt x="1261" y="2022"/>
                    <a:pt x="1294" y="2011"/>
                  </a:cubicBezTo>
                  <a:cubicBezTo>
                    <a:pt x="1305" y="2006"/>
                    <a:pt x="1317" y="2005"/>
                    <a:pt x="1329" y="2005"/>
                  </a:cubicBezTo>
                  <a:cubicBezTo>
                    <a:pt x="1359" y="2005"/>
                    <a:pt x="1388" y="2015"/>
                    <a:pt x="1401" y="2015"/>
                  </a:cubicBezTo>
                  <a:cubicBezTo>
                    <a:pt x="1410" y="2015"/>
                    <a:pt x="1410" y="2008"/>
                    <a:pt x="1393" y="1986"/>
                  </a:cubicBezTo>
                  <a:cubicBezTo>
                    <a:pt x="1359" y="1919"/>
                    <a:pt x="1294" y="1861"/>
                    <a:pt x="1330" y="1861"/>
                  </a:cubicBezTo>
                  <a:cubicBezTo>
                    <a:pt x="1334" y="1861"/>
                    <a:pt x="1338" y="1862"/>
                    <a:pt x="1343" y="1863"/>
                  </a:cubicBezTo>
                  <a:cubicBezTo>
                    <a:pt x="1403" y="1873"/>
                    <a:pt x="1454" y="1907"/>
                    <a:pt x="1472" y="1907"/>
                  </a:cubicBezTo>
                  <a:cubicBezTo>
                    <a:pt x="1476" y="1907"/>
                    <a:pt x="1479" y="1905"/>
                    <a:pt x="1479" y="1900"/>
                  </a:cubicBezTo>
                  <a:cubicBezTo>
                    <a:pt x="1479" y="1863"/>
                    <a:pt x="1553" y="1838"/>
                    <a:pt x="1442" y="1801"/>
                  </a:cubicBezTo>
                  <a:cubicBezTo>
                    <a:pt x="1343" y="1764"/>
                    <a:pt x="1245" y="1727"/>
                    <a:pt x="1331" y="1727"/>
                  </a:cubicBezTo>
                  <a:cubicBezTo>
                    <a:pt x="1407" y="1737"/>
                    <a:pt x="1491" y="1776"/>
                    <a:pt x="1531" y="1776"/>
                  </a:cubicBezTo>
                  <a:cubicBezTo>
                    <a:pt x="1542" y="1776"/>
                    <a:pt x="1550" y="1773"/>
                    <a:pt x="1553" y="1764"/>
                  </a:cubicBezTo>
                  <a:cubicBezTo>
                    <a:pt x="1577" y="1727"/>
                    <a:pt x="1602" y="1727"/>
                    <a:pt x="1540" y="1666"/>
                  </a:cubicBezTo>
                  <a:cubicBezTo>
                    <a:pt x="1484" y="1619"/>
                    <a:pt x="1464" y="1579"/>
                    <a:pt x="1484" y="1579"/>
                  </a:cubicBezTo>
                  <a:cubicBezTo>
                    <a:pt x="1491" y="1579"/>
                    <a:pt x="1501" y="1583"/>
                    <a:pt x="1516" y="1592"/>
                  </a:cubicBezTo>
                  <a:cubicBezTo>
                    <a:pt x="1536" y="1604"/>
                    <a:pt x="1558" y="1609"/>
                    <a:pt x="1581" y="1609"/>
                  </a:cubicBezTo>
                  <a:cubicBezTo>
                    <a:pt x="1629" y="1609"/>
                    <a:pt x="1679" y="1584"/>
                    <a:pt x="1713" y="1543"/>
                  </a:cubicBezTo>
                  <a:cubicBezTo>
                    <a:pt x="1725" y="1481"/>
                    <a:pt x="1848" y="1506"/>
                    <a:pt x="1787" y="1456"/>
                  </a:cubicBezTo>
                  <a:cubicBezTo>
                    <a:pt x="1725" y="1407"/>
                    <a:pt x="1639" y="1419"/>
                    <a:pt x="1725" y="1407"/>
                  </a:cubicBezTo>
                  <a:cubicBezTo>
                    <a:pt x="1824" y="1407"/>
                    <a:pt x="1910" y="1358"/>
                    <a:pt x="1898" y="1309"/>
                  </a:cubicBezTo>
                  <a:cubicBezTo>
                    <a:pt x="1898" y="1270"/>
                    <a:pt x="1903" y="1251"/>
                    <a:pt x="1915" y="1251"/>
                  </a:cubicBezTo>
                  <a:cubicBezTo>
                    <a:pt x="1923" y="1251"/>
                    <a:pt x="1933" y="1258"/>
                    <a:pt x="1947" y="1272"/>
                  </a:cubicBezTo>
                  <a:cubicBezTo>
                    <a:pt x="1974" y="1290"/>
                    <a:pt x="2007" y="1327"/>
                    <a:pt x="2024" y="1327"/>
                  </a:cubicBezTo>
                  <a:cubicBezTo>
                    <a:pt x="2030" y="1327"/>
                    <a:pt x="2033" y="1322"/>
                    <a:pt x="2033" y="1309"/>
                  </a:cubicBezTo>
                  <a:cubicBezTo>
                    <a:pt x="2021" y="1247"/>
                    <a:pt x="1947" y="1222"/>
                    <a:pt x="2021" y="1222"/>
                  </a:cubicBezTo>
                  <a:cubicBezTo>
                    <a:pt x="2095" y="1222"/>
                    <a:pt x="2181" y="1222"/>
                    <a:pt x="2193" y="1185"/>
                  </a:cubicBezTo>
                  <a:cubicBezTo>
                    <a:pt x="2218" y="1148"/>
                    <a:pt x="2206" y="1111"/>
                    <a:pt x="2169" y="1111"/>
                  </a:cubicBezTo>
                  <a:cubicBezTo>
                    <a:pt x="2120" y="1099"/>
                    <a:pt x="2120" y="1111"/>
                    <a:pt x="2193" y="1062"/>
                  </a:cubicBezTo>
                  <a:cubicBezTo>
                    <a:pt x="2292" y="1000"/>
                    <a:pt x="2391" y="939"/>
                    <a:pt x="2501" y="890"/>
                  </a:cubicBezTo>
                  <a:cubicBezTo>
                    <a:pt x="2625" y="840"/>
                    <a:pt x="2994" y="742"/>
                    <a:pt x="3105" y="692"/>
                  </a:cubicBezTo>
                  <a:cubicBezTo>
                    <a:pt x="3216" y="631"/>
                    <a:pt x="3771" y="495"/>
                    <a:pt x="3931" y="409"/>
                  </a:cubicBezTo>
                  <a:cubicBezTo>
                    <a:pt x="4079" y="323"/>
                    <a:pt x="4263" y="175"/>
                    <a:pt x="4239" y="126"/>
                  </a:cubicBezTo>
                  <a:cubicBezTo>
                    <a:pt x="4206" y="50"/>
                    <a:pt x="4136" y="12"/>
                    <a:pt x="4062" y="12"/>
                  </a:cubicBezTo>
                  <a:cubicBezTo>
                    <a:pt x="4051" y="12"/>
                    <a:pt x="4040" y="13"/>
                    <a:pt x="4029" y="15"/>
                  </a:cubicBezTo>
                  <a:cubicBezTo>
                    <a:pt x="4018" y="16"/>
                    <a:pt x="4007" y="17"/>
                    <a:pt x="3996" y="17"/>
                  </a:cubicBezTo>
                  <a:cubicBezTo>
                    <a:pt x="3940" y="17"/>
                    <a:pt x="3891" y="1"/>
                    <a:pt x="3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7"/>
            <p:cNvSpPr/>
            <p:nvPr/>
          </p:nvSpPr>
          <p:spPr>
            <a:xfrm>
              <a:off x="4097525" y="4309975"/>
              <a:ext cx="36675" cy="21750"/>
            </a:xfrm>
            <a:custGeom>
              <a:rect b="b" l="l" r="r" t="t"/>
              <a:pathLst>
                <a:path extrusionOk="0" h="870" w="1467">
                  <a:moveTo>
                    <a:pt x="757" y="0"/>
                  </a:moveTo>
                  <a:cubicBezTo>
                    <a:pt x="751" y="0"/>
                    <a:pt x="745" y="1"/>
                    <a:pt x="740" y="3"/>
                  </a:cubicBezTo>
                  <a:cubicBezTo>
                    <a:pt x="703" y="3"/>
                    <a:pt x="691" y="27"/>
                    <a:pt x="703" y="64"/>
                  </a:cubicBezTo>
                  <a:cubicBezTo>
                    <a:pt x="712" y="82"/>
                    <a:pt x="727" y="120"/>
                    <a:pt x="711" y="120"/>
                  </a:cubicBezTo>
                  <a:cubicBezTo>
                    <a:pt x="705" y="120"/>
                    <a:pt x="695" y="114"/>
                    <a:pt x="678" y="101"/>
                  </a:cubicBezTo>
                  <a:cubicBezTo>
                    <a:pt x="642" y="65"/>
                    <a:pt x="619" y="42"/>
                    <a:pt x="590" y="42"/>
                  </a:cubicBezTo>
                  <a:cubicBezTo>
                    <a:pt x="580" y="42"/>
                    <a:pt x="568" y="45"/>
                    <a:pt x="555" y="52"/>
                  </a:cubicBezTo>
                  <a:cubicBezTo>
                    <a:pt x="530" y="64"/>
                    <a:pt x="493" y="89"/>
                    <a:pt x="469" y="113"/>
                  </a:cubicBezTo>
                  <a:cubicBezTo>
                    <a:pt x="444" y="150"/>
                    <a:pt x="370" y="187"/>
                    <a:pt x="432" y="212"/>
                  </a:cubicBezTo>
                  <a:cubicBezTo>
                    <a:pt x="493" y="237"/>
                    <a:pt x="617" y="249"/>
                    <a:pt x="530" y="249"/>
                  </a:cubicBezTo>
                  <a:cubicBezTo>
                    <a:pt x="522" y="247"/>
                    <a:pt x="512" y="246"/>
                    <a:pt x="503" y="246"/>
                  </a:cubicBezTo>
                  <a:cubicBezTo>
                    <a:pt x="460" y="246"/>
                    <a:pt x="411" y="268"/>
                    <a:pt x="370" y="298"/>
                  </a:cubicBezTo>
                  <a:cubicBezTo>
                    <a:pt x="346" y="323"/>
                    <a:pt x="309" y="335"/>
                    <a:pt x="358" y="385"/>
                  </a:cubicBezTo>
                  <a:cubicBezTo>
                    <a:pt x="393" y="411"/>
                    <a:pt x="461" y="431"/>
                    <a:pt x="459" y="431"/>
                  </a:cubicBezTo>
                  <a:cubicBezTo>
                    <a:pt x="458" y="431"/>
                    <a:pt x="447" y="428"/>
                    <a:pt x="419" y="421"/>
                  </a:cubicBezTo>
                  <a:cubicBezTo>
                    <a:pt x="402" y="418"/>
                    <a:pt x="387" y="416"/>
                    <a:pt x="373" y="416"/>
                  </a:cubicBezTo>
                  <a:cubicBezTo>
                    <a:pt x="294" y="416"/>
                    <a:pt x="255" y="470"/>
                    <a:pt x="235" y="532"/>
                  </a:cubicBezTo>
                  <a:cubicBezTo>
                    <a:pt x="185" y="606"/>
                    <a:pt x="136" y="680"/>
                    <a:pt x="74" y="754"/>
                  </a:cubicBezTo>
                  <a:cubicBezTo>
                    <a:pt x="50" y="779"/>
                    <a:pt x="1" y="853"/>
                    <a:pt x="37" y="865"/>
                  </a:cubicBezTo>
                  <a:cubicBezTo>
                    <a:pt x="54" y="865"/>
                    <a:pt x="102" y="870"/>
                    <a:pt x="156" y="870"/>
                  </a:cubicBezTo>
                  <a:cubicBezTo>
                    <a:pt x="223" y="870"/>
                    <a:pt x="299" y="862"/>
                    <a:pt x="333" y="828"/>
                  </a:cubicBezTo>
                  <a:cubicBezTo>
                    <a:pt x="395" y="779"/>
                    <a:pt x="469" y="754"/>
                    <a:pt x="555" y="754"/>
                  </a:cubicBezTo>
                  <a:cubicBezTo>
                    <a:pt x="598" y="757"/>
                    <a:pt x="642" y="759"/>
                    <a:pt x="686" y="759"/>
                  </a:cubicBezTo>
                  <a:cubicBezTo>
                    <a:pt x="807" y="759"/>
                    <a:pt x="931" y="748"/>
                    <a:pt x="1048" y="730"/>
                  </a:cubicBezTo>
                  <a:cubicBezTo>
                    <a:pt x="1245" y="668"/>
                    <a:pt x="1405" y="680"/>
                    <a:pt x="1430" y="606"/>
                  </a:cubicBezTo>
                  <a:cubicBezTo>
                    <a:pt x="1454" y="520"/>
                    <a:pt x="1467" y="446"/>
                    <a:pt x="1417" y="385"/>
                  </a:cubicBezTo>
                  <a:cubicBezTo>
                    <a:pt x="1356" y="335"/>
                    <a:pt x="1344" y="385"/>
                    <a:pt x="1257" y="298"/>
                  </a:cubicBezTo>
                  <a:cubicBezTo>
                    <a:pt x="1178" y="219"/>
                    <a:pt x="1120" y="161"/>
                    <a:pt x="1064" y="161"/>
                  </a:cubicBezTo>
                  <a:cubicBezTo>
                    <a:pt x="1058" y="161"/>
                    <a:pt x="1053" y="162"/>
                    <a:pt x="1048" y="163"/>
                  </a:cubicBezTo>
                  <a:cubicBezTo>
                    <a:pt x="988" y="175"/>
                    <a:pt x="803" y="324"/>
                    <a:pt x="768" y="324"/>
                  </a:cubicBezTo>
                  <a:cubicBezTo>
                    <a:pt x="766" y="324"/>
                    <a:pt x="765" y="323"/>
                    <a:pt x="764" y="323"/>
                  </a:cubicBezTo>
                  <a:cubicBezTo>
                    <a:pt x="740" y="323"/>
                    <a:pt x="875" y="126"/>
                    <a:pt x="875" y="76"/>
                  </a:cubicBezTo>
                  <a:cubicBezTo>
                    <a:pt x="875" y="34"/>
                    <a:pt x="801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7"/>
            <p:cNvSpPr/>
            <p:nvPr/>
          </p:nvSpPr>
          <p:spPr>
            <a:xfrm>
              <a:off x="4065175" y="4298200"/>
              <a:ext cx="37300" cy="21250"/>
            </a:xfrm>
            <a:custGeom>
              <a:rect b="b" l="l" r="r" t="t"/>
              <a:pathLst>
                <a:path extrusionOk="0" h="850" w="1492">
                  <a:moveTo>
                    <a:pt x="823" y="1"/>
                  </a:moveTo>
                  <a:cubicBezTo>
                    <a:pt x="808" y="1"/>
                    <a:pt x="792" y="2"/>
                    <a:pt x="777" y="5"/>
                  </a:cubicBezTo>
                  <a:cubicBezTo>
                    <a:pt x="728" y="18"/>
                    <a:pt x="531" y="30"/>
                    <a:pt x="518" y="67"/>
                  </a:cubicBezTo>
                  <a:cubicBezTo>
                    <a:pt x="518" y="85"/>
                    <a:pt x="494" y="89"/>
                    <a:pt x="469" y="89"/>
                  </a:cubicBezTo>
                  <a:cubicBezTo>
                    <a:pt x="457" y="89"/>
                    <a:pt x="444" y="88"/>
                    <a:pt x="435" y="88"/>
                  </a:cubicBezTo>
                  <a:cubicBezTo>
                    <a:pt x="426" y="88"/>
                    <a:pt x="420" y="89"/>
                    <a:pt x="420" y="92"/>
                  </a:cubicBezTo>
                  <a:cubicBezTo>
                    <a:pt x="420" y="104"/>
                    <a:pt x="235" y="202"/>
                    <a:pt x="321" y="202"/>
                  </a:cubicBezTo>
                  <a:cubicBezTo>
                    <a:pt x="420" y="202"/>
                    <a:pt x="407" y="227"/>
                    <a:pt x="346" y="227"/>
                  </a:cubicBezTo>
                  <a:cubicBezTo>
                    <a:pt x="284" y="239"/>
                    <a:pt x="235" y="264"/>
                    <a:pt x="186" y="313"/>
                  </a:cubicBezTo>
                  <a:cubicBezTo>
                    <a:pt x="161" y="350"/>
                    <a:pt x="112" y="375"/>
                    <a:pt x="75" y="387"/>
                  </a:cubicBezTo>
                  <a:cubicBezTo>
                    <a:pt x="38" y="400"/>
                    <a:pt x="1" y="412"/>
                    <a:pt x="87" y="424"/>
                  </a:cubicBezTo>
                  <a:cubicBezTo>
                    <a:pt x="173" y="437"/>
                    <a:pt x="272" y="449"/>
                    <a:pt x="284" y="511"/>
                  </a:cubicBezTo>
                  <a:cubicBezTo>
                    <a:pt x="296" y="584"/>
                    <a:pt x="346" y="646"/>
                    <a:pt x="420" y="683"/>
                  </a:cubicBezTo>
                  <a:cubicBezTo>
                    <a:pt x="448" y="695"/>
                    <a:pt x="466" y="698"/>
                    <a:pt x="481" y="698"/>
                  </a:cubicBezTo>
                  <a:cubicBezTo>
                    <a:pt x="493" y="698"/>
                    <a:pt x="504" y="696"/>
                    <a:pt x="516" y="696"/>
                  </a:cubicBezTo>
                  <a:cubicBezTo>
                    <a:pt x="536" y="696"/>
                    <a:pt x="560" y="700"/>
                    <a:pt x="605" y="720"/>
                  </a:cubicBezTo>
                  <a:cubicBezTo>
                    <a:pt x="715" y="782"/>
                    <a:pt x="839" y="819"/>
                    <a:pt x="974" y="843"/>
                  </a:cubicBezTo>
                  <a:cubicBezTo>
                    <a:pt x="1019" y="843"/>
                    <a:pt x="1106" y="849"/>
                    <a:pt x="1193" y="849"/>
                  </a:cubicBezTo>
                  <a:cubicBezTo>
                    <a:pt x="1324" y="849"/>
                    <a:pt x="1452" y="836"/>
                    <a:pt x="1430" y="769"/>
                  </a:cubicBezTo>
                  <a:cubicBezTo>
                    <a:pt x="1396" y="678"/>
                    <a:pt x="1255" y="533"/>
                    <a:pt x="1275" y="533"/>
                  </a:cubicBezTo>
                  <a:cubicBezTo>
                    <a:pt x="1276" y="533"/>
                    <a:pt x="1279" y="533"/>
                    <a:pt x="1282" y="535"/>
                  </a:cubicBezTo>
                  <a:cubicBezTo>
                    <a:pt x="1303" y="542"/>
                    <a:pt x="1333" y="557"/>
                    <a:pt x="1356" y="557"/>
                  </a:cubicBezTo>
                  <a:cubicBezTo>
                    <a:pt x="1374" y="557"/>
                    <a:pt x="1388" y="549"/>
                    <a:pt x="1393" y="523"/>
                  </a:cubicBezTo>
                  <a:cubicBezTo>
                    <a:pt x="1381" y="461"/>
                    <a:pt x="1381" y="400"/>
                    <a:pt x="1393" y="338"/>
                  </a:cubicBezTo>
                  <a:cubicBezTo>
                    <a:pt x="1405" y="289"/>
                    <a:pt x="1492" y="252"/>
                    <a:pt x="1430" y="202"/>
                  </a:cubicBezTo>
                  <a:cubicBezTo>
                    <a:pt x="1381" y="153"/>
                    <a:pt x="1295" y="79"/>
                    <a:pt x="1221" y="79"/>
                  </a:cubicBezTo>
                  <a:cubicBezTo>
                    <a:pt x="1134" y="79"/>
                    <a:pt x="1134" y="104"/>
                    <a:pt x="1110" y="141"/>
                  </a:cubicBezTo>
                  <a:cubicBezTo>
                    <a:pt x="1073" y="178"/>
                    <a:pt x="986" y="153"/>
                    <a:pt x="950" y="178"/>
                  </a:cubicBezTo>
                  <a:cubicBezTo>
                    <a:pt x="923" y="187"/>
                    <a:pt x="870" y="221"/>
                    <a:pt x="857" y="221"/>
                  </a:cubicBezTo>
                  <a:cubicBezTo>
                    <a:pt x="852" y="221"/>
                    <a:pt x="853" y="216"/>
                    <a:pt x="863" y="202"/>
                  </a:cubicBezTo>
                  <a:cubicBezTo>
                    <a:pt x="900" y="153"/>
                    <a:pt x="999" y="79"/>
                    <a:pt x="950" y="42"/>
                  </a:cubicBezTo>
                  <a:cubicBezTo>
                    <a:pt x="913" y="15"/>
                    <a:pt x="869" y="1"/>
                    <a:pt x="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7"/>
            <p:cNvSpPr/>
            <p:nvPr/>
          </p:nvSpPr>
          <p:spPr>
            <a:xfrm>
              <a:off x="4055325" y="4299550"/>
              <a:ext cx="14800" cy="6200"/>
            </a:xfrm>
            <a:custGeom>
              <a:rect b="b" l="l" r="r" t="t"/>
              <a:pathLst>
                <a:path extrusionOk="0" h="248" w="592">
                  <a:moveTo>
                    <a:pt x="61" y="1"/>
                  </a:moveTo>
                  <a:cubicBezTo>
                    <a:pt x="33" y="1"/>
                    <a:pt x="16" y="8"/>
                    <a:pt x="25" y="25"/>
                  </a:cubicBezTo>
                  <a:cubicBezTo>
                    <a:pt x="62" y="75"/>
                    <a:pt x="0" y="148"/>
                    <a:pt x="62" y="161"/>
                  </a:cubicBezTo>
                  <a:cubicBezTo>
                    <a:pt x="124" y="173"/>
                    <a:pt x="185" y="198"/>
                    <a:pt x="247" y="235"/>
                  </a:cubicBezTo>
                  <a:cubicBezTo>
                    <a:pt x="269" y="243"/>
                    <a:pt x="292" y="248"/>
                    <a:pt x="316" y="248"/>
                  </a:cubicBezTo>
                  <a:cubicBezTo>
                    <a:pt x="361" y="248"/>
                    <a:pt x="409" y="234"/>
                    <a:pt x="456" y="210"/>
                  </a:cubicBezTo>
                  <a:cubicBezTo>
                    <a:pt x="506" y="173"/>
                    <a:pt x="592" y="136"/>
                    <a:pt x="567" y="124"/>
                  </a:cubicBezTo>
                  <a:cubicBezTo>
                    <a:pt x="530" y="87"/>
                    <a:pt x="493" y="75"/>
                    <a:pt x="456" y="50"/>
                  </a:cubicBezTo>
                  <a:cubicBezTo>
                    <a:pt x="382" y="50"/>
                    <a:pt x="309" y="50"/>
                    <a:pt x="247" y="38"/>
                  </a:cubicBezTo>
                  <a:cubicBezTo>
                    <a:pt x="200" y="22"/>
                    <a:pt x="11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7"/>
            <p:cNvSpPr/>
            <p:nvPr/>
          </p:nvSpPr>
          <p:spPr>
            <a:xfrm>
              <a:off x="4058100" y="4279675"/>
              <a:ext cx="31125" cy="20875"/>
            </a:xfrm>
            <a:custGeom>
              <a:rect b="b" l="l" r="r" t="t"/>
              <a:pathLst>
                <a:path extrusionOk="0" h="835" w="1245">
                  <a:moveTo>
                    <a:pt x="898" y="0"/>
                  </a:moveTo>
                  <a:cubicBezTo>
                    <a:pt x="876" y="0"/>
                    <a:pt x="843" y="18"/>
                    <a:pt x="801" y="32"/>
                  </a:cubicBezTo>
                  <a:cubicBezTo>
                    <a:pt x="715" y="81"/>
                    <a:pt x="616" y="118"/>
                    <a:pt x="530" y="155"/>
                  </a:cubicBezTo>
                  <a:cubicBezTo>
                    <a:pt x="444" y="167"/>
                    <a:pt x="358" y="217"/>
                    <a:pt x="296" y="266"/>
                  </a:cubicBezTo>
                  <a:cubicBezTo>
                    <a:pt x="261" y="310"/>
                    <a:pt x="263" y="316"/>
                    <a:pt x="286" y="316"/>
                  </a:cubicBezTo>
                  <a:cubicBezTo>
                    <a:pt x="295" y="316"/>
                    <a:pt x="307" y="315"/>
                    <a:pt x="321" y="315"/>
                  </a:cubicBezTo>
                  <a:cubicBezTo>
                    <a:pt x="370" y="315"/>
                    <a:pt x="345" y="340"/>
                    <a:pt x="308" y="389"/>
                  </a:cubicBezTo>
                  <a:cubicBezTo>
                    <a:pt x="271" y="438"/>
                    <a:pt x="259" y="488"/>
                    <a:pt x="185" y="512"/>
                  </a:cubicBezTo>
                  <a:cubicBezTo>
                    <a:pt x="124" y="537"/>
                    <a:pt x="111" y="549"/>
                    <a:pt x="173" y="562"/>
                  </a:cubicBezTo>
                  <a:cubicBezTo>
                    <a:pt x="222" y="574"/>
                    <a:pt x="185" y="586"/>
                    <a:pt x="111" y="586"/>
                  </a:cubicBezTo>
                  <a:cubicBezTo>
                    <a:pt x="50" y="586"/>
                    <a:pt x="0" y="660"/>
                    <a:pt x="111" y="660"/>
                  </a:cubicBezTo>
                  <a:cubicBezTo>
                    <a:pt x="210" y="660"/>
                    <a:pt x="284" y="672"/>
                    <a:pt x="234" y="672"/>
                  </a:cubicBezTo>
                  <a:cubicBezTo>
                    <a:pt x="198" y="672"/>
                    <a:pt x="161" y="672"/>
                    <a:pt x="185" y="709"/>
                  </a:cubicBezTo>
                  <a:cubicBezTo>
                    <a:pt x="198" y="746"/>
                    <a:pt x="321" y="783"/>
                    <a:pt x="370" y="808"/>
                  </a:cubicBezTo>
                  <a:cubicBezTo>
                    <a:pt x="404" y="825"/>
                    <a:pt x="444" y="834"/>
                    <a:pt x="485" y="834"/>
                  </a:cubicBezTo>
                  <a:cubicBezTo>
                    <a:pt x="533" y="834"/>
                    <a:pt x="583" y="822"/>
                    <a:pt x="629" y="796"/>
                  </a:cubicBezTo>
                  <a:cubicBezTo>
                    <a:pt x="690" y="771"/>
                    <a:pt x="814" y="734"/>
                    <a:pt x="851" y="734"/>
                  </a:cubicBezTo>
                  <a:cubicBezTo>
                    <a:pt x="900" y="722"/>
                    <a:pt x="1011" y="660"/>
                    <a:pt x="1085" y="648"/>
                  </a:cubicBezTo>
                  <a:cubicBezTo>
                    <a:pt x="1146" y="635"/>
                    <a:pt x="1122" y="562"/>
                    <a:pt x="1048" y="488"/>
                  </a:cubicBezTo>
                  <a:cubicBezTo>
                    <a:pt x="986" y="426"/>
                    <a:pt x="1060" y="401"/>
                    <a:pt x="1109" y="401"/>
                  </a:cubicBezTo>
                  <a:cubicBezTo>
                    <a:pt x="1159" y="401"/>
                    <a:pt x="1245" y="401"/>
                    <a:pt x="1245" y="377"/>
                  </a:cubicBezTo>
                  <a:cubicBezTo>
                    <a:pt x="1245" y="340"/>
                    <a:pt x="1072" y="266"/>
                    <a:pt x="974" y="192"/>
                  </a:cubicBezTo>
                  <a:cubicBezTo>
                    <a:pt x="888" y="118"/>
                    <a:pt x="937" y="106"/>
                    <a:pt x="924" y="44"/>
                  </a:cubicBezTo>
                  <a:cubicBezTo>
                    <a:pt x="924" y="11"/>
                    <a:pt x="915" y="0"/>
                    <a:pt x="8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7"/>
            <p:cNvSpPr/>
            <p:nvPr/>
          </p:nvSpPr>
          <p:spPr>
            <a:xfrm>
              <a:off x="4376000" y="4367675"/>
              <a:ext cx="29575" cy="11400"/>
            </a:xfrm>
            <a:custGeom>
              <a:rect b="b" l="l" r="r" t="t"/>
              <a:pathLst>
                <a:path extrusionOk="0" h="456" w="1183">
                  <a:moveTo>
                    <a:pt x="178" y="0"/>
                  </a:moveTo>
                  <a:cubicBezTo>
                    <a:pt x="170" y="0"/>
                    <a:pt x="157" y="10"/>
                    <a:pt x="136" y="36"/>
                  </a:cubicBezTo>
                  <a:cubicBezTo>
                    <a:pt x="86" y="97"/>
                    <a:pt x="0" y="196"/>
                    <a:pt x="74" y="208"/>
                  </a:cubicBezTo>
                  <a:cubicBezTo>
                    <a:pt x="148" y="208"/>
                    <a:pt x="136" y="208"/>
                    <a:pt x="197" y="257"/>
                  </a:cubicBezTo>
                  <a:cubicBezTo>
                    <a:pt x="246" y="319"/>
                    <a:pt x="246" y="319"/>
                    <a:pt x="333" y="331"/>
                  </a:cubicBezTo>
                  <a:cubicBezTo>
                    <a:pt x="419" y="381"/>
                    <a:pt x="518" y="418"/>
                    <a:pt x="616" y="442"/>
                  </a:cubicBezTo>
                  <a:cubicBezTo>
                    <a:pt x="663" y="452"/>
                    <a:pt x="712" y="456"/>
                    <a:pt x="761" y="456"/>
                  </a:cubicBezTo>
                  <a:cubicBezTo>
                    <a:pt x="841" y="456"/>
                    <a:pt x="922" y="445"/>
                    <a:pt x="998" y="430"/>
                  </a:cubicBezTo>
                  <a:cubicBezTo>
                    <a:pt x="1097" y="405"/>
                    <a:pt x="1183" y="307"/>
                    <a:pt x="1171" y="270"/>
                  </a:cubicBezTo>
                  <a:cubicBezTo>
                    <a:pt x="1165" y="261"/>
                    <a:pt x="1161" y="258"/>
                    <a:pt x="1157" y="258"/>
                  </a:cubicBezTo>
                  <a:cubicBezTo>
                    <a:pt x="1144" y="258"/>
                    <a:pt x="1138" y="297"/>
                    <a:pt x="1109" y="307"/>
                  </a:cubicBezTo>
                  <a:cubicBezTo>
                    <a:pt x="1072" y="307"/>
                    <a:pt x="1047" y="257"/>
                    <a:pt x="1023" y="245"/>
                  </a:cubicBezTo>
                  <a:cubicBezTo>
                    <a:pt x="949" y="208"/>
                    <a:pt x="875" y="183"/>
                    <a:pt x="801" y="171"/>
                  </a:cubicBezTo>
                  <a:cubicBezTo>
                    <a:pt x="782" y="171"/>
                    <a:pt x="757" y="192"/>
                    <a:pt x="725" y="192"/>
                  </a:cubicBezTo>
                  <a:cubicBezTo>
                    <a:pt x="714" y="192"/>
                    <a:pt x="702" y="190"/>
                    <a:pt x="690" y="183"/>
                  </a:cubicBezTo>
                  <a:cubicBezTo>
                    <a:pt x="641" y="147"/>
                    <a:pt x="653" y="110"/>
                    <a:pt x="604" y="110"/>
                  </a:cubicBezTo>
                  <a:cubicBezTo>
                    <a:pt x="551" y="101"/>
                    <a:pt x="499" y="92"/>
                    <a:pt x="451" y="92"/>
                  </a:cubicBezTo>
                  <a:cubicBezTo>
                    <a:pt x="431" y="92"/>
                    <a:pt x="412" y="94"/>
                    <a:pt x="394" y="97"/>
                  </a:cubicBezTo>
                  <a:cubicBezTo>
                    <a:pt x="345" y="110"/>
                    <a:pt x="296" y="122"/>
                    <a:pt x="246" y="122"/>
                  </a:cubicBezTo>
                  <a:cubicBezTo>
                    <a:pt x="197" y="122"/>
                    <a:pt x="234" y="60"/>
                    <a:pt x="209" y="48"/>
                  </a:cubicBezTo>
                  <a:cubicBezTo>
                    <a:pt x="194" y="32"/>
                    <a:pt x="193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7"/>
            <p:cNvSpPr/>
            <p:nvPr/>
          </p:nvSpPr>
          <p:spPr>
            <a:xfrm>
              <a:off x="4339650" y="4390975"/>
              <a:ext cx="24350" cy="9650"/>
            </a:xfrm>
            <a:custGeom>
              <a:rect b="b" l="l" r="r" t="t"/>
              <a:pathLst>
                <a:path extrusionOk="0" h="386" w="974">
                  <a:moveTo>
                    <a:pt x="483" y="1"/>
                  </a:moveTo>
                  <a:cubicBezTo>
                    <a:pt x="474" y="1"/>
                    <a:pt x="465" y="1"/>
                    <a:pt x="456" y="3"/>
                  </a:cubicBezTo>
                  <a:cubicBezTo>
                    <a:pt x="370" y="15"/>
                    <a:pt x="296" y="52"/>
                    <a:pt x="234" y="102"/>
                  </a:cubicBezTo>
                  <a:cubicBezTo>
                    <a:pt x="210" y="126"/>
                    <a:pt x="185" y="200"/>
                    <a:pt x="99" y="200"/>
                  </a:cubicBezTo>
                  <a:cubicBezTo>
                    <a:pt x="0" y="213"/>
                    <a:pt x="0" y="286"/>
                    <a:pt x="86" y="286"/>
                  </a:cubicBezTo>
                  <a:cubicBezTo>
                    <a:pt x="127" y="286"/>
                    <a:pt x="179" y="270"/>
                    <a:pt x="239" y="270"/>
                  </a:cubicBezTo>
                  <a:cubicBezTo>
                    <a:pt x="268" y="270"/>
                    <a:pt x="300" y="274"/>
                    <a:pt x="333" y="286"/>
                  </a:cubicBezTo>
                  <a:cubicBezTo>
                    <a:pt x="481" y="348"/>
                    <a:pt x="641" y="373"/>
                    <a:pt x="789" y="385"/>
                  </a:cubicBezTo>
                  <a:cubicBezTo>
                    <a:pt x="900" y="360"/>
                    <a:pt x="973" y="311"/>
                    <a:pt x="875" y="225"/>
                  </a:cubicBezTo>
                  <a:cubicBezTo>
                    <a:pt x="772" y="145"/>
                    <a:pt x="60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7"/>
            <p:cNvSpPr/>
            <p:nvPr/>
          </p:nvSpPr>
          <p:spPr>
            <a:xfrm>
              <a:off x="4340900" y="4385450"/>
              <a:ext cx="7700" cy="5025"/>
            </a:xfrm>
            <a:custGeom>
              <a:rect b="b" l="l" r="r" t="t"/>
              <a:pathLst>
                <a:path extrusionOk="0" h="201" w="308">
                  <a:moveTo>
                    <a:pt x="104" y="0"/>
                  </a:moveTo>
                  <a:cubicBezTo>
                    <a:pt x="56" y="0"/>
                    <a:pt x="35" y="42"/>
                    <a:pt x="24" y="64"/>
                  </a:cubicBezTo>
                  <a:cubicBezTo>
                    <a:pt x="1" y="87"/>
                    <a:pt x="11" y="200"/>
                    <a:pt x="86" y="200"/>
                  </a:cubicBezTo>
                  <a:cubicBezTo>
                    <a:pt x="90" y="200"/>
                    <a:pt x="94" y="200"/>
                    <a:pt x="98" y="199"/>
                  </a:cubicBezTo>
                  <a:cubicBezTo>
                    <a:pt x="172" y="187"/>
                    <a:pt x="233" y="150"/>
                    <a:pt x="270" y="101"/>
                  </a:cubicBezTo>
                  <a:cubicBezTo>
                    <a:pt x="307" y="64"/>
                    <a:pt x="184" y="15"/>
                    <a:pt x="123" y="2"/>
                  </a:cubicBezTo>
                  <a:cubicBezTo>
                    <a:pt x="116" y="1"/>
                    <a:pt x="11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7"/>
            <p:cNvSpPr/>
            <p:nvPr/>
          </p:nvSpPr>
          <p:spPr>
            <a:xfrm>
              <a:off x="4313800" y="4365375"/>
              <a:ext cx="3675" cy="5850"/>
            </a:xfrm>
            <a:custGeom>
              <a:rect b="b" l="l" r="r" t="t"/>
              <a:pathLst>
                <a:path extrusionOk="0" h="234" w="147">
                  <a:moveTo>
                    <a:pt x="64" y="0"/>
                  </a:moveTo>
                  <a:cubicBezTo>
                    <a:pt x="38" y="0"/>
                    <a:pt x="0" y="81"/>
                    <a:pt x="11" y="103"/>
                  </a:cubicBezTo>
                  <a:cubicBezTo>
                    <a:pt x="36" y="140"/>
                    <a:pt x="48" y="177"/>
                    <a:pt x="24" y="214"/>
                  </a:cubicBezTo>
                  <a:cubicBezTo>
                    <a:pt x="21" y="228"/>
                    <a:pt x="23" y="234"/>
                    <a:pt x="29" y="234"/>
                  </a:cubicBezTo>
                  <a:cubicBezTo>
                    <a:pt x="47" y="234"/>
                    <a:pt x="103" y="166"/>
                    <a:pt x="122" y="128"/>
                  </a:cubicBezTo>
                  <a:cubicBezTo>
                    <a:pt x="147" y="78"/>
                    <a:pt x="122" y="29"/>
                    <a:pt x="73" y="4"/>
                  </a:cubicBezTo>
                  <a:cubicBezTo>
                    <a:pt x="70" y="2"/>
                    <a:pt x="67" y="0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7"/>
            <p:cNvSpPr/>
            <p:nvPr/>
          </p:nvSpPr>
          <p:spPr>
            <a:xfrm>
              <a:off x="4313225" y="4386350"/>
              <a:ext cx="4850" cy="4525"/>
            </a:xfrm>
            <a:custGeom>
              <a:rect b="b" l="l" r="r" t="t"/>
              <a:pathLst>
                <a:path extrusionOk="0" h="181" w="194">
                  <a:moveTo>
                    <a:pt x="41" y="1"/>
                  </a:moveTo>
                  <a:cubicBezTo>
                    <a:pt x="38" y="1"/>
                    <a:pt x="36" y="2"/>
                    <a:pt x="34" y="3"/>
                  </a:cubicBezTo>
                  <a:cubicBezTo>
                    <a:pt x="1" y="26"/>
                    <a:pt x="140" y="181"/>
                    <a:pt x="175" y="181"/>
                  </a:cubicBezTo>
                  <a:cubicBezTo>
                    <a:pt x="179" y="181"/>
                    <a:pt x="181" y="179"/>
                    <a:pt x="182" y="176"/>
                  </a:cubicBezTo>
                  <a:cubicBezTo>
                    <a:pt x="194" y="141"/>
                    <a:pt x="78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7"/>
            <p:cNvSpPr/>
            <p:nvPr/>
          </p:nvSpPr>
          <p:spPr>
            <a:xfrm>
              <a:off x="4391175" y="4350500"/>
              <a:ext cx="5650" cy="1850"/>
            </a:xfrm>
            <a:custGeom>
              <a:rect b="b" l="l" r="r" t="t"/>
              <a:pathLst>
                <a:path extrusionOk="0" h="74" w="226">
                  <a:moveTo>
                    <a:pt x="166" y="1"/>
                  </a:moveTo>
                  <a:cubicBezTo>
                    <a:pt x="101" y="1"/>
                    <a:pt x="1" y="40"/>
                    <a:pt x="9" y="57"/>
                  </a:cubicBezTo>
                  <a:cubicBezTo>
                    <a:pt x="9" y="67"/>
                    <a:pt x="47" y="73"/>
                    <a:pt x="91" y="73"/>
                  </a:cubicBezTo>
                  <a:cubicBezTo>
                    <a:pt x="153" y="73"/>
                    <a:pt x="226" y="61"/>
                    <a:pt x="219" y="33"/>
                  </a:cubicBezTo>
                  <a:cubicBezTo>
                    <a:pt x="219" y="9"/>
                    <a:pt x="196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7"/>
            <p:cNvSpPr/>
            <p:nvPr/>
          </p:nvSpPr>
          <p:spPr>
            <a:xfrm>
              <a:off x="4322400" y="4358825"/>
              <a:ext cx="49925" cy="21475"/>
            </a:xfrm>
            <a:custGeom>
              <a:rect b="b" l="l" r="r" t="t"/>
              <a:pathLst>
                <a:path extrusionOk="0" h="859" w="1997">
                  <a:moveTo>
                    <a:pt x="1084" y="1"/>
                  </a:moveTo>
                  <a:cubicBezTo>
                    <a:pt x="1076" y="1"/>
                    <a:pt x="1092" y="34"/>
                    <a:pt x="1084" y="57"/>
                  </a:cubicBezTo>
                  <a:cubicBezTo>
                    <a:pt x="1072" y="94"/>
                    <a:pt x="998" y="82"/>
                    <a:pt x="961" y="143"/>
                  </a:cubicBezTo>
                  <a:cubicBezTo>
                    <a:pt x="937" y="205"/>
                    <a:pt x="961" y="291"/>
                    <a:pt x="937" y="316"/>
                  </a:cubicBezTo>
                  <a:cubicBezTo>
                    <a:pt x="933" y="318"/>
                    <a:pt x="929" y="319"/>
                    <a:pt x="924" y="319"/>
                  </a:cubicBezTo>
                  <a:cubicBezTo>
                    <a:pt x="885" y="319"/>
                    <a:pt x="820" y="228"/>
                    <a:pt x="764" y="217"/>
                  </a:cubicBezTo>
                  <a:cubicBezTo>
                    <a:pt x="690" y="205"/>
                    <a:pt x="702" y="143"/>
                    <a:pt x="592" y="94"/>
                  </a:cubicBezTo>
                  <a:cubicBezTo>
                    <a:pt x="490" y="60"/>
                    <a:pt x="482" y="6"/>
                    <a:pt x="443" y="6"/>
                  </a:cubicBezTo>
                  <a:cubicBezTo>
                    <a:pt x="440" y="6"/>
                    <a:pt x="436" y="7"/>
                    <a:pt x="431" y="8"/>
                  </a:cubicBezTo>
                  <a:cubicBezTo>
                    <a:pt x="394" y="20"/>
                    <a:pt x="296" y="69"/>
                    <a:pt x="222" y="94"/>
                  </a:cubicBezTo>
                  <a:cubicBezTo>
                    <a:pt x="136" y="119"/>
                    <a:pt x="148" y="131"/>
                    <a:pt x="148" y="192"/>
                  </a:cubicBezTo>
                  <a:cubicBezTo>
                    <a:pt x="148" y="242"/>
                    <a:pt x="123" y="229"/>
                    <a:pt x="62" y="254"/>
                  </a:cubicBezTo>
                  <a:cubicBezTo>
                    <a:pt x="12" y="279"/>
                    <a:pt x="25" y="279"/>
                    <a:pt x="62" y="328"/>
                  </a:cubicBezTo>
                  <a:cubicBezTo>
                    <a:pt x="99" y="377"/>
                    <a:pt x="62" y="464"/>
                    <a:pt x="25" y="513"/>
                  </a:cubicBezTo>
                  <a:cubicBezTo>
                    <a:pt x="0" y="562"/>
                    <a:pt x="148" y="648"/>
                    <a:pt x="185" y="685"/>
                  </a:cubicBezTo>
                  <a:cubicBezTo>
                    <a:pt x="296" y="759"/>
                    <a:pt x="431" y="821"/>
                    <a:pt x="567" y="858"/>
                  </a:cubicBezTo>
                  <a:cubicBezTo>
                    <a:pt x="571" y="858"/>
                    <a:pt x="575" y="859"/>
                    <a:pt x="578" y="859"/>
                  </a:cubicBezTo>
                  <a:cubicBezTo>
                    <a:pt x="651" y="859"/>
                    <a:pt x="630" y="746"/>
                    <a:pt x="653" y="722"/>
                  </a:cubicBezTo>
                  <a:cubicBezTo>
                    <a:pt x="661" y="717"/>
                    <a:pt x="668" y="714"/>
                    <a:pt x="673" y="714"/>
                  </a:cubicBezTo>
                  <a:cubicBezTo>
                    <a:pt x="691" y="714"/>
                    <a:pt x="693" y="745"/>
                    <a:pt x="702" y="784"/>
                  </a:cubicBezTo>
                  <a:cubicBezTo>
                    <a:pt x="708" y="795"/>
                    <a:pt x="719" y="799"/>
                    <a:pt x="733" y="799"/>
                  </a:cubicBezTo>
                  <a:cubicBezTo>
                    <a:pt x="783" y="799"/>
                    <a:pt x="879" y="744"/>
                    <a:pt x="937" y="735"/>
                  </a:cubicBezTo>
                  <a:cubicBezTo>
                    <a:pt x="1010" y="710"/>
                    <a:pt x="1097" y="685"/>
                    <a:pt x="1183" y="685"/>
                  </a:cubicBezTo>
                  <a:cubicBezTo>
                    <a:pt x="1257" y="685"/>
                    <a:pt x="1245" y="747"/>
                    <a:pt x="1282" y="759"/>
                  </a:cubicBezTo>
                  <a:cubicBezTo>
                    <a:pt x="1298" y="768"/>
                    <a:pt x="1314" y="771"/>
                    <a:pt x="1330" y="771"/>
                  </a:cubicBezTo>
                  <a:cubicBezTo>
                    <a:pt x="1386" y="771"/>
                    <a:pt x="1442" y="732"/>
                    <a:pt x="1528" y="722"/>
                  </a:cubicBezTo>
                  <a:cubicBezTo>
                    <a:pt x="1627" y="722"/>
                    <a:pt x="1565" y="710"/>
                    <a:pt x="1565" y="661"/>
                  </a:cubicBezTo>
                  <a:cubicBezTo>
                    <a:pt x="1565" y="645"/>
                    <a:pt x="1585" y="640"/>
                    <a:pt x="1616" y="640"/>
                  </a:cubicBezTo>
                  <a:cubicBezTo>
                    <a:pt x="1658" y="640"/>
                    <a:pt x="1718" y="648"/>
                    <a:pt x="1774" y="648"/>
                  </a:cubicBezTo>
                  <a:cubicBezTo>
                    <a:pt x="1885" y="648"/>
                    <a:pt x="1824" y="599"/>
                    <a:pt x="1861" y="550"/>
                  </a:cubicBezTo>
                  <a:cubicBezTo>
                    <a:pt x="1898" y="513"/>
                    <a:pt x="1898" y="501"/>
                    <a:pt x="1861" y="501"/>
                  </a:cubicBezTo>
                  <a:cubicBezTo>
                    <a:pt x="1836" y="488"/>
                    <a:pt x="1861" y="451"/>
                    <a:pt x="1910" y="439"/>
                  </a:cubicBezTo>
                  <a:cubicBezTo>
                    <a:pt x="1959" y="427"/>
                    <a:pt x="1947" y="377"/>
                    <a:pt x="1972" y="365"/>
                  </a:cubicBezTo>
                  <a:cubicBezTo>
                    <a:pt x="1996" y="353"/>
                    <a:pt x="1713" y="242"/>
                    <a:pt x="1614" y="205"/>
                  </a:cubicBezTo>
                  <a:cubicBezTo>
                    <a:pt x="1597" y="200"/>
                    <a:pt x="1583" y="199"/>
                    <a:pt x="1572" y="199"/>
                  </a:cubicBezTo>
                  <a:cubicBezTo>
                    <a:pt x="1536" y="199"/>
                    <a:pt x="1527" y="217"/>
                    <a:pt x="1501" y="217"/>
                  </a:cubicBezTo>
                  <a:cubicBezTo>
                    <a:pt x="1489" y="217"/>
                    <a:pt x="1475" y="214"/>
                    <a:pt x="1454" y="205"/>
                  </a:cubicBezTo>
                  <a:cubicBezTo>
                    <a:pt x="1343" y="168"/>
                    <a:pt x="1232" y="106"/>
                    <a:pt x="1134" y="45"/>
                  </a:cubicBezTo>
                  <a:cubicBezTo>
                    <a:pt x="1102" y="12"/>
                    <a:pt x="1088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7"/>
            <p:cNvSpPr/>
            <p:nvPr/>
          </p:nvSpPr>
          <p:spPr>
            <a:xfrm>
              <a:off x="4506900" y="4442125"/>
              <a:ext cx="10075" cy="5200"/>
            </a:xfrm>
            <a:custGeom>
              <a:rect b="b" l="l" r="r" t="t"/>
              <a:pathLst>
                <a:path extrusionOk="0" h="208" w="403">
                  <a:moveTo>
                    <a:pt x="100" y="1"/>
                  </a:moveTo>
                  <a:cubicBezTo>
                    <a:pt x="40" y="1"/>
                    <a:pt x="47" y="45"/>
                    <a:pt x="25" y="89"/>
                  </a:cubicBezTo>
                  <a:cubicBezTo>
                    <a:pt x="1" y="138"/>
                    <a:pt x="75" y="138"/>
                    <a:pt x="136" y="187"/>
                  </a:cubicBezTo>
                  <a:cubicBezTo>
                    <a:pt x="157" y="203"/>
                    <a:pt x="181" y="208"/>
                    <a:pt x="206" y="208"/>
                  </a:cubicBezTo>
                  <a:cubicBezTo>
                    <a:pt x="240" y="208"/>
                    <a:pt x="279" y="200"/>
                    <a:pt x="321" y="200"/>
                  </a:cubicBezTo>
                  <a:cubicBezTo>
                    <a:pt x="327" y="200"/>
                    <a:pt x="332" y="201"/>
                    <a:pt x="336" y="201"/>
                  </a:cubicBezTo>
                  <a:cubicBezTo>
                    <a:pt x="403" y="201"/>
                    <a:pt x="370" y="123"/>
                    <a:pt x="370" y="89"/>
                  </a:cubicBezTo>
                  <a:cubicBezTo>
                    <a:pt x="383" y="39"/>
                    <a:pt x="222" y="15"/>
                    <a:pt x="124" y="2"/>
                  </a:cubicBezTo>
                  <a:cubicBezTo>
                    <a:pt x="115" y="1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7"/>
            <p:cNvSpPr/>
            <p:nvPr/>
          </p:nvSpPr>
          <p:spPr>
            <a:xfrm>
              <a:off x="4571600" y="4422125"/>
              <a:ext cx="24275" cy="9350"/>
            </a:xfrm>
            <a:custGeom>
              <a:rect b="b" l="l" r="r" t="t"/>
              <a:pathLst>
                <a:path extrusionOk="0" h="374" w="971">
                  <a:moveTo>
                    <a:pt x="515" y="0"/>
                  </a:moveTo>
                  <a:cubicBezTo>
                    <a:pt x="343" y="0"/>
                    <a:pt x="177" y="73"/>
                    <a:pt x="74" y="199"/>
                  </a:cubicBezTo>
                  <a:cubicBezTo>
                    <a:pt x="0" y="322"/>
                    <a:pt x="37" y="359"/>
                    <a:pt x="148" y="371"/>
                  </a:cubicBezTo>
                  <a:cubicBezTo>
                    <a:pt x="160" y="373"/>
                    <a:pt x="172" y="373"/>
                    <a:pt x="182" y="373"/>
                  </a:cubicBezTo>
                  <a:cubicBezTo>
                    <a:pt x="266" y="373"/>
                    <a:pt x="297" y="334"/>
                    <a:pt x="407" y="334"/>
                  </a:cubicBezTo>
                  <a:cubicBezTo>
                    <a:pt x="438" y="336"/>
                    <a:pt x="468" y="336"/>
                    <a:pt x="496" y="336"/>
                  </a:cubicBezTo>
                  <a:cubicBezTo>
                    <a:pt x="971" y="336"/>
                    <a:pt x="949" y="149"/>
                    <a:pt x="949" y="149"/>
                  </a:cubicBezTo>
                  <a:cubicBezTo>
                    <a:pt x="813" y="88"/>
                    <a:pt x="690" y="39"/>
                    <a:pt x="555" y="2"/>
                  </a:cubicBezTo>
                  <a:cubicBezTo>
                    <a:pt x="541" y="1"/>
                    <a:pt x="528" y="0"/>
                    <a:pt x="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7"/>
            <p:cNvSpPr/>
            <p:nvPr/>
          </p:nvSpPr>
          <p:spPr>
            <a:xfrm>
              <a:off x="4482575" y="4565050"/>
              <a:ext cx="6725" cy="4675"/>
            </a:xfrm>
            <a:custGeom>
              <a:rect b="b" l="l" r="r" t="t"/>
              <a:pathLst>
                <a:path extrusionOk="0" h="187" w="269">
                  <a:moveTo>
                    <a:pt x="167" y="1"/>
                  </a:moveTo>
                  <a:cubicBezTo>
                    <a:pt x="165" y="1"/>
                    <a:pt x="163" y="1"/>
                    <a:pt x="160" y="2"/>
                  </a:cubicBezTo>
                  <a:cubicBezTo>
                    <a:pt x="123" y="14"/>
                    <a:pt x="13" y="2"/>
                    <a:pt x="13" y="76"/>
                  </a:cubicBezTo>
                  <a:cubicBezTo>
                    <a:pt x="0" y="113"/>
                    <a:pt x="0" y="150"/>
                    <a:pt x="13" y="186"/>
                  </a:cubicBezTo>
                  <a:cubicBezTo>
                    <a:pt x="74" y="137"/>
                    <a:pt x="148" y="113"/>
                    <a:pt x="222" y="100"/>
                  </a:cubicBezTo>
                  <a:cubicBezTo>
                    <a:pt x="268" y="89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7"/>
            <p:cNvSpPr/>
            <p:nvPr/>
          </p:nvSpPr>
          <p:spPr>
            <a:xfrm>
              <a:off x="4481475" y="4569700"/>
              <a:ext cx="1125" cy="725"/>
            </a:xfrm>
            <a:custGeom>
              <a:rect b="b" l="l" r="r" t="t"/>
              <a:pathLst>
                <a:path extrusionOk="0" h="29" w="45">
                  <a:moveTo>
                    <a:pt x="44" y="0"/>
                  </a:moveTo>
                  <a:cubicBezTo>
                    <a:pt x="14" y="10"/>
                    <a:pt x="1" y="28"/>
                    <a:pt x="3" y="28"/>
                  </a:cubicBezTo>
                  <a:cubicBezTo>
                    <a:pt x="3" y="28"/>
                    <a:pt x="5" y="27"/>
                    <a:pt x="7" y="25"/>
                  </a:cubicBezTo>
                  <a:cubicBezTo>
                    <a:pt x="32" y="25"/>
                    <a:pt x="44" y="13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4323625" y="4604825"/>
              <a:ext cx="4950" cy="4025"/>
            </a:xfrm>
            <a:custGeom>
              <a:rect b="b" l="l" r="r" t="t"/>
              <a:pathLst>
                <a:path extrusionOk="0" h="161" w="198">
                  <a:moveTo>
                    <a:pt x="148" y="0"/>
                  </a:moveTo>
                  <a:cubicBezTo>
                    <a:pt x="111" y="0"/>
                    <a:pt x="74" y="0"/>
                    <a:pt x="37" y="62"/>
                  </a:cubicBezTo>
                  <a:cubicBezTo>
                    <a:pt x="0" y="123"/>
                    <a:pt x="62" y="160"/>
                    <a:pt x="124" y="160"/>
                  </a:cubicBezTo>
                  <a:cubicBezTo>
                    <a:pt x="161" y="160"/>
                    <a:pt x="198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4431425" y="4647300"/>
              <a:ext cx="5875" cy="5800"/>
            </a:xfrm>
            <a:custGeom>
              <a:rect b="b" l="l" r="r" t="t"/>
              <a:pathLst>
                <a:path extrusionOk="0" h="232" w="235">
                  <a:moveTo>
                    <a:pt x="215" y="0"/>
                  </a:moveTo>
                  <a:cubicBezTo>
                    <a:pt x="213" y="0"/>
                    <a:pt x="212" y="1"/>
                    <a:pt x="210" y="1"/>
                  </a:cubicBezTo>
                  <a:cubicBezTo>
                    <a:pt x="173" y="26"/>
                    <a:pt x="124" y="75"/>
                    <a:pt x="99" y="88"/>
                  </a:cubicBezTo>
                  <a:cubicBezTo>
                    <a:pt x="89" y="88"/>
                    <a:pt x="1" y="232"/>
                    <a:pt x="14" y="232"/>
                  </a:cubicBezTo>
                  <a:cubicBezTo>
                    <a:pt x="16" y="232"/>
                    <a:pt x="20" y="229"/>
                    <a:pt x="26" y="223"/>
                  </a:cubicBezTo>
                  <a:cubicBezTo>
                    <a:pt x="87" y="186"/>
                    <a:pt x="124" y="149"/>
                    <a:pt x="186" y="112"/>
                  </a:cubicBezTo>
                  <a:cubicBezTo>
                    <a:pt x="232" y="78"/>
                    <a:pt x="235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7"/>
            <p:cNvSpPr/>
            <p:nvPr/>
          </p:nvSpPr>
          <p:spPr>
            <a:xfrm>
              <a:off x="4426775" y="4657375"/>
              <a:ext cx="2125" cy="1725"/>
            </a:xfrm>
            <a:custGeom>
              <a:rect b="b" l="l" r="r" t="t"/>
              <a:pathLst>
                <a:path extrusionOk="0" h="69" w="85">
                  <a:moveTo>
                    <a:pt x="72" y="0"/>
                  </a:moveTo>
                  <a:cubicBezTo>
                    <a:pt x="70" y="0"/>
                    <a:pt x="67" y="2"/>
                    <a:pt x="64" y="5"/>
                  </a:cubicBezTo>
                  <a:cubicBezTo>
                    <a:pt x="42" y="27"/>
                    <a:pt x="0" y="69"/>
                    <a:pt x="26" y="69"/>
                  </a:cubicBezTo>
                  <a:cubicBezTo>
                    <a:pt x="30" y="69"/>
                    <a:pt x="34" y="68"/>
                    <a:pt x="39" y="67"/>
                  </a:cubicBezTo>
                  <a:cubicBezTo>
                    <a:pt x="71" y="56"/>
                    <a:pt x="84" y="0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7"/>
            <p:cNvSpPr/>
            <p:nvPr/>
          </p:nvSpPr>
          <p:spPr>
            <a:xfrm>
              <a:off x="4410500" y="4679350"/>
              <a:ext cx="3325" cy="1600"/>
            </a:xfrm>
            <a:custGeom>
              <a:rect b="b" l="l" r="r" t="t"/>
              <a:pathLst>
                <a:path extrusionOk="0" h="64" w="133">
                  <a:moveTo>
                    <a:pt x="99" y="1"/>
                  </a:moveTo>
                  <a:cubicBezTo>
                    <a:pt x="62" y="1"/>
                    <a:pt x="0" y="63"/>
                    <a:pt x="25" y="63"/>
                  </a:cubicBezTo>
                  <a:cubicBezTo>
                    <a:pt x="28" y="63"/>
                    <a:pt x="31" y="64"/>
                    <a:pt x="34" y="64"/>
                  </a:cubicBezTo>
                  <a:cubicBezTo>
                    <a:pt x="72" y="64"/>
                    <a:pt x="133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7"/>
            <p:cNvSpPr/>
            <p:nvPr/>
          </p:nvSpPr>
          <p:spPr>
            <a:xfrm>
              <a:off x="4396050" y="4687050"/>
              <a:ext cx="7575" cy="4475"/>
            </a:xfrm>
            <a:custGeom>
              <a:rect b="b" l="l" r="r" t="t"/>
              <a:pathLst>
                <a:path extrusionOk="0" h="179" w="303">
                  <a:moveTo>
                    <a:pt x="251" y="0"/>
                  </a:moveTo>
                  <a:cubicBezTo>
                    <a:pt x="192" y="0"/>
                    <a:pt x="0" y="138"/>
                    <a:pt x="36" y="173"/>
                  </a:cubicBezTo>
                  <a:cubicBezTo>
                    <a:pt x="39" y="177"/>
                    <a:pt x="44" y="178"/>
                    <a:pt x="49" y="178"/>
                  </a:cubicBezTo>
                  <a:cubicBezTo>
                    <a:pt x="111" y="178"/>
                    <a:pt x="303" y="12"/>
                    <a:pt x="258" y="1"/>
                  </a:cubicBezTo>
                  <a:cubicBezTo>
                    <a:pt x="256" y="0"/>
                    <a:pt x="253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7"/>
            <p:cNvSpPr/>
            <p:nvPr/>
          </p:nvSpPr>
          <p:spPr>
            <a:xfrm>
              <a:off x="4387475" y="4693175"/>
              <a:ext cx="5875" cy="3650"/>
            </a:xfrm>
            <a:custGeom>
              <a:rect b="b" l="l" r="r" t="t"/>
              <a:pathLst>
                <a:path extrusionOk="0" h="146" w="235">
                  <a:moveTo>
                    <a:pt x="214" y="1"/>
                  </a:moveTo>
                  <a:cubicBezTo>
                    <a:pt x="212" y="1"/>
                    <a:pt x="210" y="1"/>
                    <a:pt x="206" y="2"/>
                  </a:cubicBezTo>
                  <a:cubicBezTo>
                    <a:pt x="194" y="2"/>
                    <a:pt x="157" y="39"/>
                    <a:pt x="145" y="39"/>
                  </a:cubicBezTo>
                  <a:cubicBezTo>
                    <a:pt x="108" y="39"/>
                    <a:pt x="83" y="52"/>
                    <a:pt x="46" y="52"/>
                  </a:cubicBezTo>
                  <a:cubicBezTo>
                    <a:pt x="46" y="62"/>
                    <a:pt x="1" y="145"/>
                    <a:pt x="19" y="145"/>
                  </a:cubicBezTo>
                  <a:cubicBezTo>
                    <a:pt x="22" y="145"/>
                    <a:pt x="27" y="143"/>
                    <a:pt x="34" y="138"/>
                  </a:cubicBezTo>
                  <a:cubicBezTo>
                    <a:pt x="83" y="89"/>
                    <a:pt x="120" y="101"/>
                    <a:pt x="157" y="76"/>
                  </a:cubicBezTo>
                  <a:cubicBezTo>
                    <a:pt x="191" y="54"/>
                    <a:pt x="235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7"/>
            <p:cNvSpPr/>
            <p:nvPr/>
          </p:nvSpPr>
          <p:spPr>
            <a:xfrm>
              <a:off x="4380175" y="4696600"/>
              <a:ext cx="6125" cy="5850"/>
            </a:xfrm>
            <a:custGeom>
              <a:rect b="b" l="l" r="r" t="t"/>
              <a:pathLst>
                <a:path extrusionOk="0" h="234" w="245">
                  <a:moveTo>
                    <a:pt x="218" y="0"/>
                  </a:moveTo>
                  <a:cubicBezTo>
                    <a:pt x="217" y="0"/>
                    <a:pt x="216" y="1"/>
                    <a:pt x="215" y="1"/>
                  </a:cubicBezTo>
                  <a:cubicBezTo>
                    <a:pt x="178" y="1"/>
                    <a:pt x="42" y="210"/>
                    <a:pt x="18" y="210"/>
                  </a:cubicBezTo>
                  <a:cubicBezTo>
                    <a:pt x="1" y="219"/>
                    <a:pt x="13" y="233"/>
                    <a:pt x="35" y="233"/>
                  </a:cubicBezTo>
                  <a:cubicBezTo>
                    <a:pt x="44" y="233"/>
                    <a:pt x="56" y="230"/>
                    <a:pt x="67" y="223"/>
                  </a:cubicBezTo>
                  <a:cubicBezTo>
                    <a:pt x="115" y="199"/>
                    <a:pt x="24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7"/>
            <p:cNvSpPr/>
            <p:nvPr/>
          </p:nvSpPr>
          <p:spPr>
            <a:xfrm>
              <a:off x="4379400" y="4707025"/>
              <a:ext cx="1525" cy="1050"/>
            </a:xfrm>
            <a:custGeom>
              <a:rect b="b" l="l" r="r" t="t"/>
              <a:pathLst>
                <a:path extrusionOk="0" h="42" w="61">
                  <a:moveTo>
                    <a:pt x="44" y="1"/>
                  </a:moveTo>
                  <a:cubicBezTo>
                    <a:pt x="42" y="1"/>
                    <a:pt x="39" y="1"/>
                    <a:pt x="37" y="3"/>
                  </a:cubicBezTo>
                  <a:cubicBezTo>
                    <a:pt x="4" y="3"/>
                    <a:pt x="0" y="42"/>
                    <a:pt x="26" y="42"/>
                  </a:cubicBezTo>
                  <a:cubicBezTo>
                    <a:pt x="29" y="42"/>
                    <a:pt x="32" y="41"/>
                    <a:pt x="37" y="40"/>
                  </a:cubicBezTo>
                  <a:cubicBezTo>
                    <a:pt x="58" y="40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7"/>
            <p:cNvSpPr/>
            <p:nvPr/>
          </p:nvSpPr>
          <p:spPr>
            <a:xfrm>
              <a:off x="4372775" y="4702050"/>
              <a:ext cx="5000" cy="5250"/>
            </a:xfrm>
            <a:custGeom>
              <a:rect b="b" l="l" r="r" t="t"/>
              <a:pathLst>
                <a:path extrusionOk="0" h="210" w="200">
                  <a:moveTo>
                    <a:pt x="196" y="0"/>
                  </a:moveTo>
                  <a:cubicBezTo>
                    <a:pt x="195" y="0"/>
                    <a:pt x="194" y="2"/>
                    <a:pt x="191" y="5"/>
                  </a:cubicBezTo>
                  <a:cubicBezTo>
                    <a:pt x="141" y="42"/>
                    <a:pt x="117" y="42"/>
                    <a:pt x="80" y="79"/>
                  </a:cubicBezTo>
                  <a:cubicBezTo>
                    <a:pt x="59" y="121"/>
                    <a:pt x="1" y="209"/>
                    <a:pt x="9" y="209"/>
                  </a:cubicBezTo>
                  <a:cubicBezTo>
                    <a:pt x="10" y="209"/>
                    <a:pt x="13" y="207"/>
                    <a:pt x="18" y="202"/>
                  </a:cubicBezTo>
                  <a:cubicBezTo>
                    <a:pt x="52" y="168"/>
                    <a:pt x="199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7"/>
            <p:cNvSpPr/>
            <p:nvPr/>
          </p:nvSpPr>
          <p:spPr>
            <a:xfrm>
              <a:off x="4328850" y="4753275"/>
              <a:ext cx="2200" cy="3425"/>
            </a:xfrm>
            <a:custGeom>
              <a:rect b="b" l="l" r="r" t="t"/>
              <a:pathLst>
                <a:path extrusionOk="0" h="137" w="88">
                  <a:moveTo>
                    <a:pt x="76" y="0"/>
                  </a:moveTo>
                  <a:cubicBezTo>
                    <a:pt x="76" y="0"/>
                    <a:pt x="75" y="1"/>
                    <a:pt x="75" y="1"/>
                  </a:cubicBezTo>
                  <a:cubicBezTo>
                    <a:pt x="50" y="1"/>
                    <a:pt x="1" y="137"/>
                    <a:pt x="50" y="137"/>
                  </a:cubicBezTo>
                  <a:cubicBezTo>
                    <a:pt x="86" y="137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4338100" y="4693500"/>
              <a:ext cx="37000" cy="33700"/>
            </a:xfrm>
            <a:custGeom>
              <a:rect b="b" l="l" r="r" t="t"/>
              <a:pathLst>
                <a:path extrusionOk="0" h="1348" w="1480">
                  <a:moveTo>
                    <a:pt x="507" y="1"/>
                  </a:moveTo>
                  <a:cubicBezTo>
                    <a:pt x="442" y="1"/>
                    <a:pt x="421" y="103"/>
                    <a:pt x="456" y="162"/>
                  </a:cubicBezTo>
                  <a:cubicBezTo>
                    <a:pt x="481" y="236"/>
                    <a:pt x="481" y="310"/>
                    <a:pt x="481" y="396"/>
                  </a:cubicBezTo>
                  <a:cubicBezTo>
                    <a:pt x="456" y="470"/>
                    <a:pt x="432" y="532"/>
                    <a:pt x="395" y="605"/>
                  </a:cubicBezTo>
                  <a:cubicBezTo>
                    <a:pt x="370" y="655"/>
                    <a:pt x="407" y="778"/>
                    <a:pt x="358" y="778"/>
                  </a:cubicBezTo>
                  <a:cubicBezTo>
                    <a:pt x="321" y="778"/>
                    <a:pt x="272" y="766"/>
                    <a:pt x="235" y="753"/>
                  </a:cubicBezTo>
                  <a:cubicBezTo>
                    <a:pt x="223" y="748"/>
                    <a:pt x="214" y="745"/>
                    <a:pt x="205" y="745"/>
                  </a:cubicBezTo>
                  <a:cubicBezTo>
                    <a:pt x="176" y="745"/>
                    <a:pt x="163" y="774"/>
                    <a:pt x="173" y="803"/>
                  </a:cubicBezTo>
                  <a:cubicBezTo>
                    <a:pt x="173" y="827"/>
                    <a:pt x="247" y="877"/>
                    <a:pt x="198" y="877"/>
                  </a:cubicBezTo>
                  <a:cubicBezTo>
                    <a:pt x="148" y="877"/>
                    <a:pt x="13" y="963"/>
                    <a:pt x="13" y="1024"/>
                  </a:cubicBezTo>
                  <a:cubicBezTo>
                    <a:pt x="0" y="1086"/>
                    <a:pt x="87" y="1148"/>
                    <a:pt x="87" y="1172"/>
                  </a:cubicBezTo>
                  <a:cubicBezTo>
                    <a:pt x="87" y="1209"/>
                    <a:pt x="62" y="1234"/>
                    <a:pt x="50" y="1283"/>
                  </a:cubicBezTo>
                  <a:cubicBezTo>
                    <a:pt x="41" y="1318"/>
                    <a:pt x="95" y="1347"/>
                    <a:pt x="136" y="1347"/>
                  </a:cubicBezTo>
                  <a:cubicBezTo>
                    <a:pt x="152" y="1347"/>
                    <a:pt x="166" y="1343"/>
                    <a:pt x="173" y="1332"/>
                  </a:cubicBezTo>
                  <a:cubicBezTo>
                    <a:pt x="198" y="1308"/>
                    <a:pt x="198" y="1258"/>
                    <a:pt x="222" y="1258"/>
                  </a:cubicBezTo>
                  <a:cubicBezTo>
                    <a:pt x="224" y="1257"/>
                    <a:pt x="227" y="1256"/>
                    <a:pt x="232" y="1256"/>
                  </a:cubicBezTo>
                  <a:cubicBezTo>
                    <a:pt x="248" y="1256"/>
                    <a:pt x="278" y="1267"/>
                    <a:pt x="296" y="1267"/>
                  </a:cubicBezTo>
                  <a:cubicBezTo>
                    <a:pt x="303" y="1267"/>
                    <a:pt x="309" y="1265"/>
                    <a:pt x="309" y="1258"/>
                  </a:cubicBezTo>
                  <a:cubicBezTo>
                    <a:pt x="309" y="1234"/>
                    <a:pt x="185" y="1111"/>
                    <a:pt x="173" y="1061"/>
                  </a:cubicBezTo>
                  <a:cubicBezTo>
                    <a:pt x="155" y="1025"/>
                    <a:pt x="190" y="1002"/>
                    <a:pt x="219" y="1002"/>
                  </a:cubicBezTo>
                  <a:cubicBezTo>
                    <a:pt x="230" y="1002"/>
                    <a:pt x="240" y="1005"/>
                    <a:pt x="247" y="1012"/>
                  </a:cubicBezTo>
                  <a:cubicBezTo>
                    <a:pt x="275" y="1031"/>
                    <a:pt x="267" y="1057"/>
                    <a:pt x="284" y="1057"/>
                  </a:cubicBezTo>
                  <a:cubicBezTo>
                    <a:pt x="290" y="1057"/>
                    <a:pt x="297" y="1055"/>
                    <a:pt x="309" y="1049"/>
                  </a:cubicBezTo>
                  <a:cubicBezTo>
                    <a:pt x="352" y="1027"/>
                    <a:pt x="433" y="958"/>
                    <a:pt x="485" y="958"/>
                  </a:cubicBezTo>
                  <a:cubicBezTo>
                    <a:pt x="493" y="958"/>
                    <a:pt x="500" y="960"/>
                    <a:pt x="506" y="963"/>
                  </a:cubicBezTo>
                  <a:cubicBezTo>
                    <a:pt x="552" y="986"/>
                    <a:pt x="786" y="1174"/>
                    <a:pt x="832" y="1174"/>
                  </a:cubicBezTo>
                  <a:cubicBezTo>
                    <a:pt x="835" y="1174"/>
                    <a:pt x="837" y="1174"/>
                    <a:pt x="838" y="1172"/>
                  </a:cubicBezTo>
                  <a:cubicBezTo>
                    <a:pt x="875" y="1148"/>
                    <a:pt x="925" y="852"/>
                    <a:pt x="1023" y="852"/>
                  </a:cubicBezTo>
                  <a:cubicBezTo>
                    <a:pt x="1048" y="855"/>
                    <a:pt x="1074" y="857"/>
                    <a:pt x="1099" y="857"/>
                  </a:cubicBezTo>
                  <a:cubicBezTo>
                    <a:pt x="1160" y="857"/>
                    <a:pt x="1221" y="848"/>
                    <a:pt x="1282" y="840"/>
                  </a:cubicBezTo>
                  <a:cubicBezTo>
                    <a:pt x="1307" y="827"/>
                    <a:pt x="1479" y="766"/>
                    <a:pt x="1417" y="766"/>
                  </a:cubicBezTo>
                  <a:cubicBezTo>
                    <a:pt x="1368" y="766"/>
                    <a:pt x="1307" y="741"/>
                    <a:pt x="1319" y="716"/>
                  </a:cubicBezTo>
                  <a:cubicBezTo>
                    <a:pt x="1331" y="679"/>
                    <a:pt x="1405" y="605"/>
                    <a:pt x="1368" y="605"/>
                  </a:cubicBezTo>
                  <a:cubicBezTo>
                    <a:pt x="1331" y="605"/>
                    <a:pt x="1294" y="605"/>
                    <a:pt x="1294" y="593"/>
                  </a:cubicBezTo>
                  <a:cubicBezTo>
                    <a:pt x="1294" y="568"/>
                    <a:pt x="1294" y="544"/>
                    <a:pt x="1307" y="532"/>
                  </a:cubicBezTo>
                  <a:cubicBezTo>
                    <a:pt x="1347" y="410"/>
                    <a:pt x="1350" y="374"/>
                    <a:pt x="1344" y="374"/>
                  </a:cubicBezTo>
                  <a:cubicBezTo>
                    <a:pt x="1341" y="374"/>
                    <a:pt x="1335" y="383"/>
                    <a:pt x="1331" y="396"/>
                  </a:cubicBezTo>
                  <a:cubicBezTo>
                    <a:pt x="1319" y="433"/>
                    <a:pt x="1282" y="519"/>
                    <a:pt x="1208" y="519"/>
                  </a:cubicBezTo>
                  <a:cubicBezTo>
                    <a:pt x="1134" y="519"/>
                    <a:pt x="1122" y="482"/>
                    <a:pt x="1072" y="458"/>
                  </a:cubicBezTo>
                  <a:cubicBezTo>
                    <a:pt x="1011" y="445"/>
                    <a:pt x="925" y="458"/>
                    <a:pt x="875" y="396"/>
                  </a:cubicBezTo>
                  <a:cubicBezTo>
                    <a:pt x="826" y="322"/>
                    <a:pt x="592" y="26"/>
                    <a:pt x="518" y="2"/>
                  </a:cubicBezTo>
                  <a:cubicBezTo>
                    <a:pt x="514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4284800" y="4727150"/>
              <a:ext cx="67175" cy="64150"/>
            </a:xfrm>
            <a:custGeom>
              <a:rect b="b" l="l" r="r" t="t"/>
              <a:pathLst>
                <a:path extrusionOk="0" h="2566" w="2687">
                  <a:moveTo>
                    <a:pt x="2430" y="1"/>
                  </a:moveTo>
                  <a:cubicBezTo>
                    <a:pt x="2425" y="1"/>
                    <a:pt x="2421" y="4"/>
                    <a:pt x="2416" y="11"/>
                  </a:cubicBezTo>
                  <a:cubicBezTo>
                    <a:pt x="2391" y="36"/>
                    <a:pt x="2404" y="85"/>
                    <a:pt x="2416" y="85"/>
                  </a:cubicBezTo>
                  <a:cubicBezTo>
                    <a:pt x="2441" y="85"/>
                    <a:pt x="2490" y="97"/>
                    <a:pt x="2490" y="134"/>
                  </a:cubicBezTo>
                  <a:cubicBezTo>
                    <a:pt x="2477" y="171"/>
                    <a:pt x="2502" y="184"/>
                    <a:pt x="2441" y="184"/>
                  </a:cubicBezTo>
                  <a:cubicBezTo>
                    <a:pt x="2379" y="184"/>
                    <a:pt x="2367" y="171"/>
                    <a:pt x="2354" y="147"/>
                  </a:cubicBezTo>
                  <a:cubicBezTo>
                    <a:pt x="2344" y="127"/>
                    <a:pt x="2334" y="75"/>
                    <a:pt x="2318" y="75"/>
                  </a:cubicBezTo>
                  <a:cubicBezTo>
                    <a:pt x="2314" y="75"/>
                    <a:pt x="2310" y="78"/>
                    <a:pt x="2305" y="85"/>
                  </a:cubicBezTo>
                  <a:cubicBezTo>
                    <a:pt x="2280" y="122"/>
                    <a:pt x="2256" y="159"/>
                    <a:pt x="2243" y="196"/>
                  </a:cubicBezTo>
                  <a:cubicBezTo>
                    <a:pt x="2231" y="221"/>
                    <a:pt x="2169" y="282"/>
                    <a:pt x="2157" y="319"/>
                  </a:cubicBezTo>
                  <a:cubicBezTo>
                    <a:pt x="2157" y="341"/>
                    <a:pt x="2157" y="383"/>
                    <a:pt x="2175" y="383"/>
                  </a:cubicBezTo>
                  <a:cubicBezTo>
                    <a:pt x="2177" y="383"/>
                    <a:pt x="2179" y="382"/>
                    <a:pt x="2182" y="381"/>
                  </a:cubicBezTo>
                  <a:cubicBezTo>
                    <a:pt x="2188" y="375"/>
                    <a:pt x="2194" y="365"/>
                    <a:pt x="2199" y="365"/>
                  </a:cubicBezTo>
                  <a:cubicBezTo>
                    <a:pt x="2203" y="365"/>
                    <a:pt x="2206" y="375"/>
                    <a:pt x="2206" y="405"/>
                  </a:cubicBezTo>
                  <a:cubicBezTo>
                    <a:pt x="2194" y="455"/>
                    <a:pt x="2182" y="479"/>
                    <a:pt x="2182" y="516"/>
                  </a:cubicBezTo>
                  <a:cubicBezTo>
                    <a:pt x="2182" y="566"/>
                    <a:pt x="2243" y="553"/>
                    <a:pt x="2206" y="627"/>
                  </a:cubicBezTo>
                  <a:cubicBezTo>
                    <a:pt x="2169" y="713"/>
                    <a:pt x="2108" y="898"/>
                    <a:pt x="2071" y="984"/>
                  </a:cubicBezTo>
                  <a:cubicBezTo>
                    <a:pt x="2034" y="1058"/>
                    <a:pt x="1997" y="1132"/>
                    <a:pt x="1935" y="1206"/>
                  </a:cubicBezTo>
                  <a:cubicBezTo>
                    <a:pt x="1886" y="1268"/>
                    <a:pt x="1738" y="1453"/>
                    <a:pt x="1701" y="1453"/>
                  </a:cubicBezTo>
                  <a:cubicBezTo>
                    <a:pt x="1670" y="1453"/>
                    <a:pt x="1620" y="1480"/>
                    <a:pt x="1575" y="1480"/>
                  </a:cubicBezTo>
                  <a:cubicBezTo>
                    <a:pt x="1568" y="1480"/>
                    <a:pt x="1560" y="1479"/>
                    <a:pt x="1553" y="1477"/>
                  </a:cubicBezTo>
                  <a:cubicBezTo>
                    <a:pt x="1529" y="1477"/>
                    <a:pt x="1492" y="1465"/>
                    <a:pt x="1479" y="1428"/>
                  </a:cubicBezTo>
                  <a:cubicBezTo>
                    <a:pt x="1467" y="1403"/>
                    <a:pt x="1479" y="1379"/>
                    <a:pt x="1504" y="1366"/>
                  </a:cubicBezTo>
                  <a:cubicBezTo>
                    <a:pt x="1529" y="1354"/>
                    <a:pt x="1578" y="1292"/>
                    <a:pt x="1529" y="1292"/>
                  </a:cubicBezTo>
                  <a:cubicBezTo>
                    <a:pt x="1492" y="1292"/>
                    <a:pt x="1455" y="1354"/>
                    <a:pt x="1418" y="1366"/>
                  </a:cubicBezTo>
                  <a:cubicBezTo>
                    <a:pt x="1381" y="1379"/>
                    <a:pt x="1393" y="1366"/>
                    <a:pt x="1393" y="1403"/>
                  </a:cubicBezTo>
                  <a:cubicBezTo>
                    <a:pt x="1393" y="1465"/>
                    <a:pt x="1393" y="1514"/>
                    <a:pt x="1369" y="1576"/>
                  </a:cubicBezTo>
                  <a:cubicBezTo>
                    <a:pt x="1332" y="1650"/>
                    <a:pt x="1282" y="1724"/>
                    <a:pt x="1221" y="1798"/>
                  </a:cubicBezTo>
                  <a:cubicBezTo>
                    <a:pt x="1171" y="1822"/>
                    <a:pt x="1233" y="1785"/>
                    <a:pt x="1221" y="1847"/>
                  </a:cubicBezTo>
                  <a:cubicBezTo>
                    <a:pt x="1208" y="1896"/>
                    <a:pt x="1208" y="1896"/>
                    <a:pt x="1171" y="1909"/>
                  </a:cubicBezTo>
                  <a:cubicBezTo>
                    <a:pt x="1139" y="1920"/>
                    <a:pt x="1106" y="1960"/>
                    <a:pt x="1090" y="1960"/>
                  </a:cubicBezTo>
                  <a:cubicBezTo>
                    <a:pt x="1088" y="1960"/>
                    <a:pt x="1087" y="1959"/>
                    <a:pt x="1085" y="1958"/>
                  </a:cubicBezTo>
                  <a:cubicBezTo>
                    <a:pt x="1061" y="1958"/>
                    <a:pt x="1098" y="1909"/>
                    <a:pt x="1061" y="1909"/>
                  </a:cubicBezTo>
                  <a:cubicBezTo>
                    <a:pt x="1030" y="1896"/>
                    <a:pt x="996" y="1890"/>
                    <a:pt x="960" y="1890"/>
                  </a:cubicBezTo>
                  <a:cubicBezTo>
                    <a:pt x="925" y="1890"/>
                    <a:pt x="888" y="1896"/>
                    <a:pt x="851" y="1909"/>
                  </a:cubicBezTo>
                  <a:cubicBezTo>
                    <a:pt x="811" y="1928"/>
                    <a:pt x="747" y="1965"/>
                    <a:pt x="685" y="1965"/>
                  </a:cubicBezTo>
                  <a:cubicBezTo>
                    <a:pt x="670" y="1965"/>
                    <a:pt x="656" y="1963"/>
                    <a:pt x="642" y="1958"/>
                  </a:cubicBezTo>
                  <a:cubicBezTo>
                    <a:pt x="578" y="1940"/>
                    <a:pt x="568" y="1928"/>
                    <a:pt x="548" y="1928"/>
                  </a:cubicBezTo>
                  <a:cubicBezTo>
                    <a:pt x="540" y="1928"/>
                    <a:pt x="532" y="1930"/>
                    <a:pt x="518" y="1933"/>
                  </a:cubicBezTo>
                  <a:cubicBezTo>
                    <a:pt x="408" y="2007"/>
                    <a:pt x="297" y="2093"/>
                    <a:pt x="210" y="2192"/>
                  </a:cubicBezTo>
                  <a:cubicBezTo>
                    <a:pt x="161" y="2229"/>
                    <a:pt x="112" y="2266"/>
                    <a:pt x="50" y="2303"/>
                  </a:cubicBezTo>
                  <a:cubicBezTo>
                    <a:pt x="26" y="2315"/>
                    <a:pt x="1" y="2340"/>
                    <a:pt x="13" y="2377"/>
                  </a:cubicBezTo>
                  <a:cubicBezTo>
                    <a:pt x="24" y="2398"/>
                    <a:pt x="25" y="2428"/>
                    <a:pt x="49" y="2428"/>
                  </a:cubicBezTo>
                  <a:cubicBezTo>
                    <a:pt x="53" y="2428"/>
                    <a:pt x="57" y="2428"/>
                    <a:pt x="63" y="2426"/>
                  </a:cubicBezTo>
                  <a:cubicBezTo>
                    <a:pt x="93" y="2406"/>
                    <a:pt x="98" y="2386"/>
                    <a:pt x="119" y="2386"/>
                  </a:cubicBezTo>
                  <a:cubicBezTo>
                    <a:pt x="124" y="2386"/>
                    <a:pt x="130" y="2387"/>
                    <a:pt x="136" y="2389"/>
                  </a:cubicBezTo>
                  <a:cubicBezTo>
                    <a:pt x="169" y="2400"/>
                    <a:pt x="212" y="2440"/>
                    <a:pt x="247" y="2440"/>
                  </a:cubicBezTo>
                  <a:cubicBezTo>
                    <a:pt x="251" y="2440"/>
                    <a:pt x="256" y="2440"/>
                    <a:pt x="260" y="2438"/>
                  </a:cubicBezTo>
                  <a:cubicBezTo>
                    <a:pt x="284" y="2426"/>
                    <a:pt x="297" y="2389"/>
                    <a:pt x="358" y="2364"/>
                  </a:cubicBezTo>
                  <a:cubicBezTo>
                    <a:pt x="408" y="2352"/>
                    <a:pt x="481" y="2364"/>
                    <a:pt x="531" y="2327"/>
                  </a:cubicBezTo>
                  <a:cubicBezTo>
                    <a:pt x="592" y="2291"/>
                    <a:pt x="666" y="2266"/>
                    <a:pt x="740" y="2254"/>
                  </a:cubicBezTo>
                  <a:cubicBezTo>
                    <a:pt x="783" y="2232"/>
                    <a:pt x="789" y="2175"/>
                    <a:pt x="836" y="2175"/>
                  </a:cubicBezTo>
                  <a:cubicBezTo>
                    <a:pt x="844" y="2175"/>
                    <a:pt x="853" y="2176"/>
                    <a:pt x="863" y="2180"/>
                  </a:cubicBezTo>
                  <a:cubicBezTo>
                    <a:pt x="937" y="2204"/>
                    <a:pt x="1036" y="2204"/>
                    <a:pt x="1073" y="2217"/>
                  </a:cubicBezTo>
                  <a:cubicBezTo>
                    <a:pt x="1098" y="2229"/>
                    <a:pt x="1073" y="2266"/>
                    <a:pt x="1048" y="2303"/>
                  </a:cubicBezTo>
                  <a:cubicBezTo>
                    <a:pt x="1024" y="2340"/>
                    <a:pt x="1011" y="2389"/>
                    <a:pt x="1036" y="2426"/>
                  </a:cubicBezTo>
                  <a:cubicBezTo>
                    <a:pt x="1058" y="2491"/>
                    <a:pt x="1089" y="2566"/>
                    <a:pt x="1138" y="2566"/>
                  </a:cubicBezTo>
                  <a:cubicBezTo>
                    <a:pt x="1145" y="2566"/>
                    <a:pt x="1152" y="2565"/>
                    <a:pt x="1159" y="2562"/>
                  </a:cubicBezTo>
                  <a:cubicBezTo>
                    <a:pt x="1208" y="2537"/>
                    <a:pt x="1295" y="2352"/>
                    <a:pt x="1344" y="2340"/>
                  </a:cubicBezTo>
                  <a:cubicBezTo>
                    <a:pt x="1362" y="2332"/>
                    <a:pt x="1379" y="2331"/>
                    <a:pt x="1394" y="2331"/>
                  </a:cubicBezTo>
                  <a:cubicBezTo>
                    <a:pt x="1410" y="2331"/>
                    <a:pt x="1423" y="2333"/>
                    <a:pt x="1432" y="2333"/>
                  </a:cubicBezTo>
                  <a:cubicBezTo>
                    <a:pt x="1443" y="2333"/>
                    <a:pt x="1447" y="2329"/>
                    <a:pt x="1443" y="2315"/>
                  </a:cubicBezTo>
                  <a:cubicBezTo>
                    <a:pt x="1418" y="2278"/>
                    <a:pt x="1369" y="2278"/>
                    <a:pt x="1381" y="2217"/>
                  </a:cubicBezTo>
                  <a:cubicBezTo>
                    <a:pt x="1390" y="2161"/>
                    <a:pt x="1392" y="2113"/>
                    <a:pt x="1414" y="2113"/>
                  </a:cubicBezTo>
                  <a:cubicBezTo>
                    <a:pt x="1421" y="2113"/>
                    <a:pt x="1430" y="2118"/>
                    <a:pt x="1443" y="2130"/>
                  </a:cubicBezTo>
                  <a:cubicBezTo>
                    <a:pt x="1467" y="2155"/>
                    <a:pt x="1492" y="2192"/>
                    <a:pt x="1504" y="2241"/>
                  </a:cubicBezTo>
                  <a:cubicBezTo>
                    <a:pt x="1510" y="2247"/>
                    <a:pt x="1517" y="2250"/>
                    <a:pt x="1525" y="2250"/>
                  </a:cubicBezTo>
                  <a:cubicBezTo>
                    <a:pt x="1548" y="2250"/>
                    <a:pt x="1578" y="2229"/>
                    <a:pt x="1615" y="2229"/>
                  </a:cubicBezTo>
                  <a:cubicBezTo>
                    <a:pt x="1677" y="2229"/>
                    <a:pt x="1738" y="2204"/>
                    <a:pt x="1787" y="2167"/>
                  </a:cubicBezTo>
                  <a:cubicBezTo>
                    <a:pt x="1798" y="2146"/>
                    <a:pt x="1826" y="2073"/>
                    <a:pt x="1849" y="2073"/>
                  </a:cubicBezTo>
                  <a:cubicBezTo>
                    <a:pt x="1853" y="2073"/>
                    <a:pt x="1858" y="2075"/>
                    <a:pt x="1861" y="2081"/>
                  </a:cubicBezTo>
                  <a:cubicBezTo>
                    <a:pt x="1884" y="2126"/>
                    <a:pt x="1906" y="2232"/>
                    <a:pt x="1929" y="2232"/>
                  </a:cubicBezTo>
                  <a:cubicBezTo>
                    <a:pt x="1931" y="2232"/>
                    <a:pt x="1933" y="2231"/>
                    <a:pt x="1935" y="2229"/>
                  </a:cubicBezTo>
                  <a:cubicBezTo>
                    <a:pt x="1972" y="2155"/>
                    <a:pt x="1997" y="2093"/>
                    <a:pt x="2009" y="2019"/>
                  </a:cubicBezTo>
                  <a:cubicBezTo>
                    <a:pt x="2014" y="2005"/>
                    <a:pt x="2028" y="2002"/>
                    <a:pt x="2045" y="2002"/>
                  </a:cubicBezTo>
                  <a:cubicBezTo>
                    <a:pt x="2059" y="2002"/>
                    <a:pt x="2074" y="2004"/>
                    <a:pt x="2088" y="2004"/>
                  </a:cubicBezTo>
                  <a:cubicBezTo>
                    <a:pt x="2101" y="2004"/>
                    <a:pt x="2113" y="2002"/>
                    <a:pt x="2120" y="1995"/>
                  </a:cubicBezTo>
                  <a:cubicBezTo>
                    <a:pt x="2130" y="1965"/>
                    <a:pt x="2140" y="1911"/>
                    <a:pt x="2150" y="1911"/>
                  </a:cubicBezTo>
                  <a:cubicBezTo>
                    <a:pt x="2152" y="1911"/>
                    <a:pt x="2155" y="1914"/>
                    <a:pt x="2157" y="1921"/>
                  </a:cubicBezTo>
                  <a:cubicBezTo>
                    <a:pt x="2157" y="1970"/>
                    <a:pt x="2132" y="2106"/>
                    <a:pt x="2169" y="2106"/>
                  </a:cubicBezTo>
                  <a:cubicBezTo>
                    <a:pt x="2194" y="2093"/>
                    <a:pt x="2305" y="2044"/>
                    <a:pt x="2317" y="1995"/>
                  </a:cubicBezTo>
                  <a:cubicBezTo>
                    <a:pt x="2330" y="1933"/>
                    <a:pt x="2330" y="1933"/>
                    <a:pt x="2367" y="1909"/>
                  </a:cubicBezTo>
                  <a:cubicBezTo>
                    <a:pt x="2404" y="1884"/>
                    <a:pt x="2428" y="1884"/>
                    <a:pt x="2404" y="1835"/>
                  </a:cubicBezTo>
                  <a:cubicBezTo>
                    <a:pt x="2367" y="1785"/>
                    <a:pt x="2305" y="1773"/>
                    <a:pt x="2354" y="1637"/>
                  </a:cubicBezTo>
                  <a:cubicBezTo>
                    <a:pt x="2391" y="1551"/>
                    <a:pt x="2428" y="1465"/>
                    <a:pt x="2441" y="1366"/>
                  </a:cubicBezTo>
                  <a:cubicBezTo>
                    <a:pt x="2441" y="1305"/>
                    <a:pt x="2416" y="1194"/>
                    <a:pt x="2416" y="1132"/>
                  </a:cubicBezTo>
                  <a:cubicBezTo>
                    <a:pt x="2416" y="1077"/>
                    <a:pt x="2465" y="993"/>
                    <a:pt x="2493" y="993"/>
                  </a:cubicBezTo>
                  <a:cubicBezTo>
                    <a:pt x="2496" y="993"/>
                    <a:pt x="2499" y="994"/>
                    <a:pt x="2502" y="997"/>
                  </a:cubicBezTo>
                  <a:cubicBezTo>
                    <a:pt x="2522" y="1017"/>
                    <a:pt x="2535" y="1029"/>
                    <a:pt x="2544" y="1029"/>
                  </a:cubicBezTo>
                  <a:cubicBezTo>
                    <a:pt x="2552" y="1029"/>
                    <a:pt x="2558" y="1020"/>
                    <a:pt x="2564" y="997"/>
                  </a:cubicBezTo>
                  <a:cubicBezTo>
                    <a:pt x="2601" y="923"/>
                    <a:pt x="2638" y="837"/>
                    <a:pt x="2662" y="763"/>
                  </a:cubicBezTo>
                  <a:cubicBezTo>
                    <a:pt x="2687" y="639"/>
                    <a:pt x="2675" y="516"/>
                    <a:pt x="2625" y="393"/>
                  </a:cubicBezTo>
                  <a:cubicBezTo>
                    <a:pt x="2588" y="331"/>
                    <a:pt x="2551" y="245"/>
                    <a:pt x="2539" y="171"/>
                  </a:cubicBezTo>
                  <a:cubicBezTo>
                    <a:pt x="2539" y="110"/>
                    <a:pt x="2502" y="36"/>
                    <a:pt x="2477" y="36"/>
                  </a:cubicBezTo>
                  <a:cubicBezTo>
                    <a:pt x="2476" y="37"/>
                    <a:pt x="2474" y="37"/>
                    <a:pt x="2472" y="37"/>
                  </a:cubicBezTo>
                  <a:cubicBezTo>
                    <a:pt x="2455" y="37"/>
                    <a:pt x="2444" y="1"/>
                    <a:pt x="2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4307925" y="4783125"/>
              <a:ext cx="1850" cy="2350"/>
            </a:xfrm>
            <a:custGeom>
              <a:rect b="b" l="l" r="r" t="t"/>
              <a:pathLst>
                <a:path extrusionOk="0" h="94" w="74">
                  <a:moveTo>
                    <a:pt x="70" y="1"/>
                  </a:moveTo>
                  <a:cubicBezTo>
                    <a:pt x="51" y="1"/>
                    <a:pt x="0" y="54"/>
                    <a:pt x="0" y="76"/>
                  </a:cubicBezTo>
                  <a:cubicBezTo>
                    <a:pt x="9" y="85"/>
                    <a:pt x="30" y="94"/>
                    <a:pt x="46" y="94"/>
                  </a:cubicBezTo>
                  <a:cubicBezTo>
                    <a:pt x="52" y="94"/>
                    <a:pt x="58" y="92"/>
                    <a:pt x="62" y="88"/>
                  </a:cubicBezTo>
                  <a:cubicBezTo>
                    <a:pt x="74" y="52"/>
                    <a:pt x="74" y="27"/>
                    <a:pt x="74" y="2"/>
                  </a:cubicBezTo>
                  <a:cubicBezTo>
                    <a:pt x="73" y="1"/>
                    <a:pt x="71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4292825" y="4784450"/>
              <a:ext cx="15100" cy="12025"/>
            </a:xfrm>
            <a:custGeom>
              <a:rect b="b" l="l" r="r" t="t"/>
              <a:pathLst>
                <a:path extrusionOk="0" h="481" w="604">
                  <a:moveTo>
                    <a:pt x="435" y="1"/>
                  </a:moveTo>
                  <a:cubicBezTo>
                    <a:pt x="406" y="1"/>
                    <a:pt x="375" y="21"/>
                    <a:pt x="358" y="48"/>
                  </a:cubicBezTo>
                  <a:cubicBezTo>
                    <a:pt x="323" y="71"/>
                    <a:pt x="279" y="135"/>
                    <a:pt x="262" y="135"/>
                  </a:cubicBezTo>
                  <a:cubicBezTo>
                    <a:pt x="261" y="135"/>
                    <a:pt x="260" y="135"/>
                    <a:pt x="259" y="134"/>
                  </a:cubicBezTo>
                  <a:cubicBezTo>
                    <a:pt x="238" y="123"/>
                    <a:pt x="235" y="95"/>
                    <a:pt x="227" y="95"/>
                  </a:cubicBezTo>
                  <a:cubicBezTo>
                    <a:pt x="225" y="95"/>
                    <a:pt x="224" y="95"/>
                    <a:pt x="222" y="97"/>
                  </a:cubicBezTo>
                  <a:cubicBezTo>
                    <a:pt x="197" y="109"/>
                    <a:pt x="123" y="257"/>
                    <a:pt x="87" y="257"/>
                  </a:cubicBezTo>
                  <a:cubicBezTo>
                    <a:pt x="50" y="257"/>
                    <a:pt x="0" y="257"/>
                    <a:pt x="37" y="282"/>
                  </a:cubicBezTo>
                  <a:cubicBezTo>
                    <a:pt x="74" y="294"/>
                    <a:pt x="87" y="380"/>
                    <a:pt x="111" y="405"/>
                  </a:cubicBezTo>
                  <a:cubicBezTo>
                    <a:pt x="122" y="438"/>
                    <a:pt x="143" y="481"/>
                    <a:pt x="165" y="481"/>
                  </a:cubicBezTo>
                  <a:cubicBezTo>
                    <a:pt x="167" y="481"/>
                    <a:pt x="170" y="480"/>
                    <a:pt x="173" y="479"/>
                  </a:cubicBezTo>
                  <a:cubicBezTo>
                    <a:pt x="185" y="454"/>
                    <a:pt x="247" y="319"/>
                    <a:pt x="296" y="294"/>
                  </a:cubicBezTo>
                  <a:cubicBezTo>
                    <a:pt x="322" y="284"/>
                    <a:pt x="350" y="280"/>
                    <a:pt x="375" y="280"/>
                  </a:cubicBezTo>
                  <a:cubicBezTo>
                    <a:pt x="409" y="280"/>
                    <a:pt x="437" y="287"/>
                    <a:pt x="444" y="294"/>
                  </a:cubicBezTo>
                  <a:cubicBezTo>
                    <a:pt x="444" y="298"/>
                    <a:pt x="449" y="299"/>
                    <a:pt x="457" y="299"/>
                  </a:cubicBezTo>
                  <a:cubicBezTo>
                    <a:pt x="476" y="299"/>
                    <a:pt x="509" y="291"/>
                    <a:pt x="518" y="282"/>
                  </a:cubicBezTo>
                  <a:cubicBezTo>
                    <a:pt x="530" y="257"/>
                    <a:pt x="579" y="196"/>
                    <a:pt x="592" y="171"/>
                  </a:cubicBezTo>
                  <a:cubicBezTo>
                    <a:pt x="604" y="146"/>
                    <a:pt x="567" y="72"/>
                    <a:pt x="542" y="60"/>
                  </a:cubicBezTo>
                  <a:cubicBezTo>
                    <a:pt x="518" y="48"/>
                    <a:pt x="493" y="35"/>
                    <a:pt x="468" y="11"/>
                  </a:cubicBezTo>
                  <a:cubicBezTo>
                    <a:pt x="458" y="4"/>
                    <a:pt x="447" y="1"/>
                    <a:pt x="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4277425" y="4788400"/>
              <a:ext cx="13575" cy="22150"/>
            </a:xfrm>
            <a:custGeom>
              <a:rect b="b" l="l" r="r" t="t"/>
              <a:pathLst>
                <a:path extrusionOk="0" h="886" w="543">
                  <a:moveTo>
                    <a:pt x="284" y="1"/>
                  </a:moveTo>
                  <a:cubicBezTo>
                    <a:pt x="247" y="13"/>
                    <a:pt x="210" y="38"/>
                    <a:pt x="197" y="62"/>
                  </a:cubicBezTo>
                  <a:cubicBezTo>
                    <a:pt x="173" y="87"/>
                    <a:pt x="99" y="112"/>
                    <a:pt x="86" y="124"/>
                  </a:cubicBezTo>
                  <a:cubicBezTo>
                    <a:pt x="86" y="136"/>
                    <a:pt x="74" y="149"/>
                    <a:pt x="62" y="161"/>
                  </a:cubicBezTo>
                  <a:cubicBezTo>
                    <a:pt x="49" y="161"/>
                    <a:pt x="0" y="198"/>
                    <a:pt x="13" y="222"/>
                  </a:cubicBezTo>
                  <a:cubicBezTo>
                    <a:pt x="25" y="235"/>
                    <a:pt x="25" y="235"/>
                    <a:pt x="37" y="284"/>
                  </a:cubicBezTo>
                  <a:cubicBezTo>
                    <a:pt x="37" y="326"/>
                    <a:pt x="28" y="376"/>
                    <a:pt x="33" y="376"/>
                  </a:cubicBezTo>
                  <a:cubicBezTo>
                    <a:pt x="34" y="376"/>
                    <a:pt x="35" y="374"/>
                    <a:pt x="37" y="370"/>
                  </a:cubicBezTo>
                  <a:cubicBezTo>
                    <a:pt x="57" y="350"/>
                    <a:pt x="69" y="314"/>
                    <a:pt x="79" y="314"/>
                  </a:cubicBezTo>
                  <a:cubicBezTo>
                    <a:pt x="82" y="314"/>
                    <a:pt x="84" y="316"/>
                    <a:pt x="86" y="321"/>
                  </a:cubicBezTo>
                  <a:cubicBezTo>
                    <a:pt x="95" y="330"/>
                    <a:pt x="109" y="344"/>
                    <a:pt x="117" y="344"/>
                  </a:cubicBezTo>
                  <a:cubicBezTo>
                    <a:pt x="121" y="344"/>
                    <a:pt x="123" y="341"/>
                    <a:pt x="123" y="333"/>
                  </a:cubicBezTo>
                  <a:cubicBezTo>
                    <a:pt x="136" y="309"/>
                    <a:pt x="111" y="259"/>
                    <a:pt x="123" y="247"/>
                  </a:cubicBezTo>
                  <a:cubicBezTo>
                    <a:pt x="130" y="245"/>
                    <a:pt x="136" y="244"/>
                    <a:pt x="143" y="244"/>
                  </a:cubicBezTo>
                  <a:cubicBezTo>
                    <a:pt x="172" y="244"/>
                    <a:pt x="197" y="266"/>
                    <a:pt x="197" y="296"/>
                  </a:cubicBezTo>
                  <a:cubicBezTo>
                    <a:pt x="197" y="346"/>
                    <a:pt x="222" y="370"/>
                    <a:pt x="197" y="407"/>
                  </a:cubicBezTo>
                  <a:cubicBezTo>
                    <a:pt x="185" y="469"/>
                    <a:pt x="160" y="531"/>
                    <a:pt x="136" y="580"/>
                  </a:cubicBezTo>
                  <a:cubicBezTo>
                    <a:pt x="123" y="617"/>
                    <a:pt x="173" y="617"/>
                    <a:pt x="173" y="666"/>
                  </a:cubicBezTo>
                  <a:cubicBezTo>
                    <a:pt x="173" y="703"/>
                    <a:pt x="136" y="814"/>
                    <a:pt x="160" y="814"/>
                  </a:cubicBezTo>
                  <a:cubicBezTo>
                    <a:pt x="185" y="814"/>
                    <a:pt x="197" y="814"/>
                    <a:pt x="210" y="777"/>
                  </a:cubicBezTo>
                  <a:cubicBezTo>
                    <a:pt x="210" y="740"/>
                    <a:pt x="234" y="666"/>
                    <a:pt x="247" y="666"/>
                  </a:cubicBezTo>
                  <a:cubicBezTo>
                    <a:pt x="259" y="666"/>
                    <a:pt x="259" y="691"/>
                    <a:pt x="247" y="703"/>
                  </a:cubicBezTo>
                  <a:cubicBezTo>
                    <a:pt x="234" y="728"/>
                    <a:pt x="234" y="703"/>
                    <a:pt x="247" y="752"/>
                  </a:cubicBezTo>
                  <a:cubicBezTo>
                    <a:pt x="259" y="789"/>
                    <a:pt x="271" y="826"/>
                    <a:pt x="271" y="863"/>
                  </a:cubicBezTo>
                  <a:cubicBezTo>
                    <a:pt x="271" y="879"/>
                    <a:pt x="278" y="886"/>
                    <a:pt x="285" y="886"/>
                  </a:cubicBezTo>
                  <a:cubicBezTo>
                    <a:pt x="296" y="886"/>
                    <a:pt x="308" y="872"/>
                    <a:pt x="308" y="851"/>
                  </a:cubicBezTo>
                  <a:cubicBezTo>
                    <a:pt x="321" y="814"/>
                    <a:pt x="333" y="765"/>
                    <a:pt x="358" y="752"/>
                  </a:cubicBezTo>
                  <a:cubicBezTo>
                    <a:pt x="394" y="715"/>
                    <a:pt x="431" y="654"/>
                    <a:pt x="444" y="604"/>
                  </a:cubicBezTo>
                  <a:cubicBezTo>
                    <a:pt x="468" y="518"/>
                    <a:pt x="493" y="432"/>
                    <a:pt x="530" y="358"/>
                  </a:cubicBezTo>
                  <a:cubicBezTo>
                    <a:pt x="542" y="296"/>
                    <a:pt x="530" y="222"/>
                    <a:pt x="493" y="173"/>
                  </a:cubicBezTo>
                  <a:cubicBezTo>
                    <a:pt x="468" y="161"/>
                    <a:pt x="493" y="136"/>
                    <a:pt x="468" y="99"/>
                  </a:cubicBezTo>
                  <a:cubicBezTo>
                    <a:pt x="462" y="87"/>
                    <a:pt x="444" y="87"/>
                    <a:pt x="424" y="87"/>
                  </a:cubicBezTo>
                  <a:cubicBezTo>
                    <a:pt x="404" y="87"/>
                    <a:pt x="382" y="87"/>
                    <a:pt x="370" y="75"/>
                  </a:cubicBezTo>
                  <a:cubicBezTo>
                    <a:pt x="358" y="50"/>
                    <a:pt x="345" y="25"/>
                    <a:pt x="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7"/>
            <p:cNvSpPr/>
            <p:nvPr/>
          </p:nvSpPr>
          <p:spPr>
            <a:xfrm>
              <a:off x="4265425" y="4842925"/>
              <a:ext cx="4325" cy="4175"/>
            </a:xfrm>
            <a:custGeom>
              <a:rect b="b" l="l" r="r" t="t"/>
              <a:pathLst>
                <a:path extrusionOk="0" h="167" w="173">
                  <a:moveTo>
                    <a:pt x="172" y="1"/>
                  </a:moveTo>
                  <a:cubicBezTo>
                    <a:pt x="111" y="1"/>
                    <a:pt x="86" y="1"/>
                    <a:pt x="61" y="25"/>
                  </a:cubicBezTo>
                  <a:cubicBezTo>
                    <a:pt x="50" y="47"/>
                    <a:pt x="0" y="167"/>
                    <a:pt x="7" y="167"/>
                  </a:cubicBezTo>
                  <a:cubicBezTo>
                    <a:pt x="8" y="167"/>
                    <a:pt x="9" y="165"/>
                    <a:pt x="12" y="161"/>
                  </a:cubicBezTo>
                  <a:cubicBezTo>
                    <a:pt x="49" y="124"/>
                    <a:pt x="86" y="111"/>
                    <a:pt x="111" y="75"/>
                  </a:cubicBezTo>
                  <a:cubicBezTo>
                    <a:pt x="135" y="50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7"/>
            <p:cNvSpPr/>
            <p:nvPr/>
          </p:nvSpPr>
          <p:spPr>
            <a:xfrm>
              <a:off x="4275250" y="4830000"/>
              <a:ext cx="2500" cy="1375"/>
            </a:xfrm>
            <a:custGeom>
              <a:rect b="b" l="l" r="r" t="t"/>
              <a:pathLst>
                <a:path extrusionOk="0" h="55" w="100">
                  <a:moveTo>
                    <a:pt x="100" y="0"/>
                  </a:moveTo>
                  <a:cubicBezTo>
                    <a:pt x="75" y="0"/>
                    <a:pt x="1" y="37"/>
                    <a:pt x="13" y="49"/>
                  </a:cubicBezTo>
                  <a:cubicBezTo>
                    <a:pt x="13" y="53"/>
                    <a:pt x="15" y="54"/>
                    <a:pt x="18" y="54"/>
                  </a:cubicBezTo>
                  <a:cubicBezTo>
                    <a:pt x="36" y="54"/>
                    <a:pt x="100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4243525" y="4858950"/>
              <a:ext cx="2200" cy="1875"/>
            </a:xfrm>
            <a:custGeom>
              <a:rect b="b" l="l" r="r" t="t"/>
              <a:pathLst>
                <a:path extrusionOk="0" h="75" w="88">
                  <a:moveTo>
                    <a:pt x="62" y="0"/>
                  </a:moveTo>
                  <a:cubicBezTo>
                    <a:pt x="25" y="0"/>
                    <a:pt x="1" y="74"/>
                    <a:pt x="38" y="74"/>
                  </a:cubicBezTo>
                  <a:cubicBezTo>
                    <a:pt x="75" y="74"/>
                    <a:pt x="87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4219200" y="4854550"/>
              <a:ext cx="11425" cy="23025"/>
            </a:xfrm>
            <a:custGeom>
              <a:rect b="b" l="l" r="r" t="t"/>
              <a:pathLst>
                <a:path extrusionOk="0" h="921" w="457">
                  <a:moveTo>
                    <a:pt x="391" y="0"/>
                  </a:moveTo>
                  <a:cubicBezTo>
                    <a:pt x="335" y="0"/>
                    <a:pt x="230" y="97"/>
                    <a:pt x="185" y="164"/>
                  </a:cubicBezTo>
                  <a:cubicBezTo>
                    <a:pt x="136" y="250"/>
                    <a:pt x="0" y="509"/>
                    <a:pt x="50" y="644"/>
                  </a:cubicBezTo>
                  <a:cubicBezTo>
                    <a:pt x="94" y="767"/>
                    <a:pt x="180" y="921"/>
                    <a:pt x="195" y="921"/>
                  </a:cubicBezTo>
                  <a:cubicBezTo>
                    <a:pt x="197" y="921"/>
                    <a:pt x="198" y="919"/>
                    <a:pt x="198" y="916"/>
                  </a:cubicBezTo>
                  <a:cubicBezTo>
                    <a:pt x="210" y="891"/>
                    <a:pt x="321" y="608"/>
                    <a:pt x="358" y="546"/>
                  </a:cubicBezTo>
                  <a:cubicBezTo>
                    <a:pt x="382" y="472"/>
                    <a:pt x="419" y="275"/>
                    <a:pt x="432" y="226"/>
                  </a:cubicBezTo>
                  <a:cubicBezTo>
                    <a:pt x="456" y="176"/>
                    <a:pt x="456" y="28"/>
                    <a:pt x="407" y="4"/>
                  </a:cubicBezTo>
                  <a:cubicBezTo>
                    <a:pt x="402" y="1"/>
                    <a:pt x="397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4151425" y="4892200"/>
              <a:ext cx="15750" cy="12950"/>
            </a:xfrm>
            <a:custGeom>
              <a:rect b="b" l="l" r="r" t="t"/>
              <a:pathLst>
                <a:path extrusionOk="0" h="518" w="630">
                  <a:moveTo>
                    <a:pt x="359" y="1"/>
                  </a:moveTo>
                  <a:cubicBezTo>
                    <a:pt x="316" y="1"/>
                    <a:pt x="272" y="13"/>
                    <a:pt x="235" y="50"/>
                  </a:cubicBezTo>
                  <a:cubicBezTo>
                    <a:pt x="124" y="149"/>
                    <a:pt x="1" y="247"/>
                    <a:pt x="13" y="334"/>
                  </a:cubicBezTo>
                  <a:cubicBezTo>
                    <a:pt x="34" y="417"/>
                    <a:pt x="98" y="517"/>
                    <a:pt x="207" y="517"/>
                  </a:cubicBezTo>
                  <a:cubicBezTo>
                    <a:pt x="227" y="517"/>
                    <a:pt x="249" y="514"/>
                    <a:pt x="272" y="506"/>
                  </a:cubicBezTo>
                  <a:cubicBezTo>
                    <a:pt x="407" y="445"/>
                    <a:pt x="444" y="395"/>
                    <a:pt x="481" y="297"/>
                  </a:cubicBezTo>
                  <a:cubicBezTo>
                    <a:pt x="506" y="198"/>
                    <a:pt x="629" y="50"/>
                    <a:pt x="568" y="50"/>
                  </a:cubicBezTo>
                  <a:cubicBezTo>
                    <a:pt x="535" y="50"/>
                    <a:pt x="447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4218575" y="4903425"/>
              <a:ext cx="21600" cy="37650"/>
            </a:xfrm>
            <a:custGeom>
              <a:rect b="b" l="l" r="r" t="t"/>
              <a:pathLst>
                <a:path extrusionOk="0" h="1506" w="864">
                  <a:moveTo>
                    <a:pt x="318" y="0"/>
                  </a:moveTo>
                  <a:cubicBezTo>
                    <a:pt x="255" y="0"/>
                    <a:pt x="203" y="36"/>
                    <a:pt x="173" y="94"/>
                  </a:cubicBezTo>
                  <a:cubicBezTo>
                    <a:pt x="149" y="156"/>
                    <a:pt x="173" y="341"/>
                    <a:pt x="149" y="439"/>
                  </a:cubicBezTo>
                  <a:cubicBezTo>
                    <a:pt x="136" y="501"/>
                    <a:pt x="124" y="575"/>
                    <a:pt x="124" y="636"/>
                  </a:cubicBezTo>
                  <a:cubicBezTo>
                    <a:pt x="136" y="686"/>
                    <a:pt x="124" y="698"/>
                    <a:pt x="75" y="698"/>
                  </a:cubicBezTo>
                  <a:cubicBezTo>
                    <a:pt x="34" y="698"/>
                    <a:pt x="14" y="660"/>
                    <a:pt x="6" y="660"/>
                  </a:cubicBezTo>
                  <a:cubicBezTo>
                    <a:pt x="2" y="660"/>
                    <a:pt x="1" y="669"/>
                    <a:pt x="1" y="698"/>
                  </a:cubicBezTo>
                  <a:cubicBezTo>
                    <a:pt x="13" y="821"/>
                    <a:pt x="50" y="932"/>
                    <a:pt x="87" y="1043"/>
                  </a:cubicBezTo>
                  <a:cubicBezTo>
                    <a:pt x="97" y="1102"/>
                    <a:pt x="91" y="1168"/>
                    <a:pt x="107" y="1168"/>
                  </a:cubicBezTo>
                  <a:cubicBezTo>
                    <a:pt x="111" y="1168"/>
                    <a:pt x="116" y="1164"/>
                    <a:pt x="124" y="1154"/>
                  </a:cubicBezTo>
                  <a:cubicBezTo>
                    <a:pt x="156" y="1122"/>
                    <a:pt x="179" y="1063"/>
                    <a:pt x="208" y="1063"/>
                  </a:cubicBezTo>
                  <a:cubicBezTo>
                    <a:pt x="213" y="1063"/>
                    <a:pt x="217" y="1064"/>
                    <a:pt x="223" y="1068"/>
                  </a:cubicBezTo>
                  <a:cubicBezTo>
                    <a:pt x="257" y="1091"/>
                    <a:pt x="347" y="1179"/>
                    <a:pt x="306" y="1179"/>
                  </a:cubicBezTo>
                  <a:cubicBezTo>
                    <a:pt x="303" y="1179"/>
                    <a:pt x="300" y="1179"/>
                    <a:pt x="297" y="1178"/>
                  </a:cubicBezTo>
                  <a:cubicBezTo>
                    <a:pt x="223" y="1178"/>
                    <a:pt x="186" y="1191"/>
                    <a:pt x="186" y="1240"/>
                  </a:cubicBezTo>
                  <a:cubicBezTo>
                    <a:pt x="186" y="1302"/>
                    <a:pt x="260" y="1413"/>
                    <a:pt x="321" y="1413"/>
                  </a:cubicBezTo>
                  <a:cubicBezTo>
                    <a:pt x="395" y="1413"/>
                    <a:pt x="432" y="1314"/>
                    <a:pt x="457" y="1314"/>
                  </a:cubicBezTo>
                  <a:cubicBezTo>
                    <a:pt x="494" y="1314"/>
                    <a:pt x="543" y="1363"/>
                    <a:pt x="617" y="1425"/>
                  </a:cubicBezTo>
                  <a:cubicBezTo>
                    <a:pt x="660" y="1459"/>
                    <a:pt x="703" y="1505"/>
                    <a:pt x="712" y="1505"/>
                  </a:cubicBezTo>
                  <a:cubicBezTo>
                    <a:pt x="716" y="1505"/>
                    <a:pt x="714" y="1497"/>
                    <a:pt x="703" y="1474"/>
                  </a:cubicBezTo>
                  <a:cubicBezTo>
                    <a:pt x="662" y="1412"/>
                    <a:pt x="612" y="1342"/>
                    <a:pt x="626" y="1342"/>
                  </a:cubicBezTo>
                  <a:cubicBezTo>
                    <a:pt x="628" y="1342"/>
                    <a:pt x="633" y="1345"/>
                    <a:pt x="642" y="1351"/>
                  </a:cubicBezTo>
                  <a:cubicBezTo>
                    <a:pt x="693" y="1382"/>
                    <a:pt x="710" y="1446"/>
                    <a:pt x="735" y="1446"/>
                  </a:cubicBezTo>
                  <a:cubicBezTo>
                    <a:pt x="741" y="1446"/>
                    <a:pt x="746" y="1443"/>
                    <a:pt x="752" y="1437"/>
                  </a:cubicBezTo>
                  <a:cubicBezTo>
                    <a:pt x="777" y="1413"/>
                    <a:pt x="863" y="1425"/>
                    <a:pt x="789" y="1314"/>
                  </a:cubicBezTo>
                  <a:cubicBezTo>
                    <a:pt x="748" y="1246"/>
                    <a:pt x="715" y="1230"/>
                    <a:pt x="685" y="1230"/>
                  </a:cubicBezTo>
                  <a:cubicBezTo>
                    <a:pt x="661" y="1230"/>
                    <a:pt x="639" y="1240"/>
                    <a:pt x="617" y="1240"/>
                  </a:cubicBezTo>
                  <a:cubicBezTo>
                    <a:pt x="591" y="1240"/>
                    <a:pt x="555" y="1257"/>
                    <a:pt x="521" y="1257"/>
                  </a:cubicBezTo>
                  <a:cubicBezTo>
                    <a:pt x="490" y="1257"/>
                    <a:pt x="462" y="1243"/>
                    <a:pt x="444" y="1191"/>
                  </a:cubicBezTo>
                  <a:cubicBezTo>
                    <a:pt x="407" y="1104"/>
                    <a:pt x="395" y="1018"/>
                    <a:pt x="407" y="932"/>
                  </a:cubicBezTo>
                  <a:cubicBezTo>
                    <a:pt x="407" y="846"/>
                    <a:pt x="395" y="833"/>
                    <a:pt x="432" y="772"/>
                  </a:cubicBezTo>
                  <a:cubicBezTo>
                    <a:pt x="469" y="710"/>
                    <a:pt x="518" y="735"/>
                    <a:pt x="555" y="673"/>
                  </a:cubicBezTo>
                  <a:cubicBezTo>
                    <a:pt x="580" y="599"/>
                    <a:pt x="666" y="476"/>
                    <a:pt x="629" y="414"/>
                  </a:cubicBezTo>
                  <a:cubicBezTo>
                    <a:pt x="592" y="353"/>
                    <a:pt x="568" y="279"/>
                    <a:pt x="568" y="217"/>
                  </a:cubicBezTo>
                  <a:cubicBezTo>
                    <a:pt x="568" y="156"/>
                    <a:pt x="605" y="69"/>
                    <a:pt x="568" y="57"/>
                  </a:cubicBezTo>
                  <a:cubicBezTo>
                    <a:pt x="563" y="55"/>
                    <a:pt x="559" y="54"/>
                    <a:pt x="555" y="54"/>
                  </a:cubicBezTo>
                  <a:cubicBezTo>
                    <a:pt x="520" y="54"/>
                    <a:pt x="491" y="130"/>
                    <a:pt x="469" y="130"/>
                  </a:cubicBezTo>
                  <a:cubicBezTo>
                    <a:pt x="465" y="130"/>
                    <a:pt x="461" y="126"/>
                    <a:pt x="457" y="119"/>
                  </a:cubicBezTo>
                  <a:cubicBezTo>
                    <a:pt x="432" y="69"/>
                    <a:pt x="432" y="20"/>
                    <a:pt x="370" y="8"/>
                  </a:cubicBezTo>
                  <a:cubicBezTo>
                    <a:pt x="352" y="3"/>
                    <a:pt x="335" y="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7"/>
            <p:cNvSpPr/>
            <p:nvPr/>
          </p:nvSpPr>
          <p:spPr>
            <a:xfrm>
              <a:off x="4237675" y="4936625"/>
              <a:ext cx="7125" cy="9350"/>
            </a:xfrm>
            <a:custGeom>
              <a:rect b="b" l="l" r="r" t="t"/>
              <a:pathLst>
                <a:path extrusionOk="0" h="374" w="285">
                  <a:moveTo>
                    <a:pt x="108" y="1"/>
                  </a:moveTo>
                  <a:cubicBezTo>
                    <a:pt x="99" y="1"/>
                    <a:pt x="91" y="6"/>
                    <a:pt x="87" y="23"/>
                  </a:cubicBezTo>
                  <a:cubicBezTo>
                    <a:pt x="62" y="60"/>
                    <a:pt x="38" y="97"/>
                    <a:pt x="1" y="121"/>
                  </a:cubicBezTo>
                  <a:cubicBezTo>
                    <a:pt x="1" y="121"/>
                    <a:pt x="50" y="134"/>
                    <a:pt x="50" y="171"/>
                  </a:cubicBezTo>
                  <a:cubicBezTo>
                    <a:pt x="50" y="195"/>
                    <a:pt x="75" y="232"/>
                    <a:pt x="75" y="257"/>
                  </a:cubicBezTo>
                  <a:cubicBezTo>
                    <a:pt x="75" y="282"/>
                    <a:pt x="124" y="269"/>
                    <a:pt x="149" y="282"/>
                  </a:cubicBezTo>
                  <a:cubicBezTo>
                    <a:pt x="161" y="282"/>
                    <a:pt x="198" y="343"/>
                    <a:pt x="235" y="368"/>
                  </a:cubicBezTo>
                  <a:cubicBezTo>
                    <a:pt x="243" y="372"/>
                    <a:pt x="251" y="373"/>
                    <a:pt x="259" y="373"/>
                  </a:cubicBezTo>
                  <a:cubicBezTo>
                    <a:pt x="273" y="373"/>
                    <a:pt x="284" y="368"/>
                    <a:pt x="284" y="368"/>
                  </a:cubicBezTo>
                  <a:cubicBezTo>
                    <a:pt x="272" y="319"/>
                    <a:pt x="259" y="269"/>
                    <a:pt x="247" y="220"/>
                  </a:cubicBezTo>
                  <a:cubicBezTo>
                    <a:pt x="223" y="195"/>
                    <a:pt x="210" y="220"/>
                    <a:pt x="173" y="183"/>
                  </a:cubicBezTo>
                  <a:cubicBezTo>
                    <a:pt x="136" y="134"/>
                    <a:pt x="149" y="121"/>
                    <a:pt x="161" y="72"/>
                  </a:cubicBezTo>
                  <a:cubicBezTo>
                    <a:pt x="173" y="23"/>
                    <a:pt x="198" y="11"/>
                    <a:pt x="173" y="11"/>
                  </a:cubicBezTo>
                  <a:cubicBezTo>
                    <a:pt x="169" y="12"/>
                    <a:pt x="164" y="13"/>
                    <a:pt x="160" y="13"/>
                  </a:cubicBezTo>
                  <a:cubicBezTo>
                    <a:pt x="141" y="13"/>
                    <a:pt x="122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4245075" y="4945400"/>
              <a:ext cx="10200" cy="17675"/>
            </a:xfrm>
            <a:custGeom>
              <a:rect b="b" l="l" r="r" t="t"/>
              <a:pathLst>
                <a:path extrusionOk="0" h="707" w="408">
                  <a:moveTo>
                    <a:pt x="70" y="0"/>
                  </a:moveTo>
                  <a:cubicBezTo>
                    <a:pt x="65" y="0"/>
                    <a:pt x="62" y="5"/>
                    <a:pt x="62" y="17"/>
                  </a:cubicBezTo>
                  <a:cubicBezTo>
                    <a:pt x="50" y="66"/>
                    <a:pt x="13" y="54"/>
                    <a:pt x="13" y="91"/>
                  </a:cubicBezTo>
                  <a:cubicBezTo>
                    <a:pt x="0" y="128"/>
                    <a:pt x="62" y="165"/>
                    <a:pt x="74" y="177"/>
                  </a:cubicBezTo>
                  <a:cubicBezTo>
                    <a:pt x="99" y="177"/>
                    <a:pt x="148" y="276"/>
                    <a:pt x="111" y="276"/>
                  </a:cubicBezTo>
                  <a:cubicBezTo>
                    <a:pt x="87" y="276"/>
                    <a:pt x="62" y="300"/>
                    <a:pt x="37" y="325"/>
                  </a:cubicBezTo>
                  <a:cubicBezTo>
                    <a:pt x="37" y="350"/>
                    <a:pt x="13" y="424"/>
                    <a:pt x="37" y="473"/>
                  </a:cubicBezTo>
                  <a:cubicBezTo>
                    <a:pt x="52" y="493"/>
                    <a:pt x="65" y="494"/>
                    <a:pt x="76" y="494"/>
                  </a:cubicBezTo>
                  <a:cubicBezTo>
                    <a:pt x="79" y="494"/>
                    <a:pt x="81" y="494"/>
                    <a:pt x="84" y="494"/>
                  </a:cubicBezTo>
                  <a:cubicBezTo>
                    <a:pt x="96" y="494"/>
                    <a:pt x="105" y="497"/>
                    <a:pt x="111" y="534"/>
                  </a:cubicBezTo>
                  <a:cubicBezTo>
                    <a:pt x="111" y="608"/>
                    <a:pt x="111" y="670"/>
                    <a:pt x="124" y="695"/>
                  </a:cubicBezTo>
                  <a:cubicBezTo>
                    <a:pt x="124" y="701"/>
                    <a:pt x="142" y="707"/>
                    <a:pt x="161" y="707"/>
                  </a:cubicBezTo>
                  <a:cubicBezTo>
                    <a:pt x="179" y="707"/>
                    <a:pt x="198" y="701"/>
                    <a:pt x="198" y="682"/>
                  </a:cubicBezTo>
                  <a:cubicBezTo>
                    <a:pt x="198" y="633"/>
                    <a:pt x="185" y="584"/>
                    <a:pt x="161" y="547"/>
                  </a:cubicBezTo>
                  <a:cubicBezTo>
                    <a:pt x="161" y="500"/>
                    <a:pt x="150" y="410"/>
                    <a:pt x="169" y="410"/>
                  </a:cubicBezTo>
                  <a:cubicBezTo>
                    <a:pt x="170" y="410"/>
                    <a:pt x="172" y="410"/>
                    <a:pt x="173" y="411"/>
                  </a:cubicBezTo>
                  <a:cubicBezTo>
                    <a:pt x="198" y="424"/>
                    <a:pt x="247" y="460"/>
                    <a:pt x="284" y="460"/>
                  </a:cubicBezTo>
                  <a:cubicBezTo>
                    <a:pt x="333" y="460"/>
                    <a:pt x="358" y="448"/>
                    <a:pt x="321" y="399"/>
                  </a:cubicBezTo>
                  <a:cubicBezTo>
                    <a:pt x="284" y="362"/>
                    <a:pt x="247" y="337"/>
                    <a:pt x="284" y="313"/>
                  </a:cubicBezTo>
                  <a:cubicBezTo>
                    <a:pt x="308" y="288"/>
                    <a:pt x="407" y="325"/>
                    <a:pt x="345" y="263"/>
                  </a:cubicBezTo>
                  <a:cubicBezTo>
                    <a:pt x="272" y="189"/>
                    <a:pt x="235" y="140"/>
                    <a:pt x="235" y="103"/>
                  </a:cubicBezTo>
                  <a:cubicBezTo>
                    <a:pt x="235" y="79"/>
                    <a:pt x="272" y="29"/>
                    <a:pt x="247" y="17"/>
                  </a:cubicBezTo>
                  <a:lnTo>
                    <a:pt x="124" y="17"/>
                  </a:lnTo>
                  <a:cubicBezTo>
                    <a:pt x="99" y="17"/>
                    <a:pt x="80" y="0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4221525" y="4939250"/>
              <a:ext cx="7250" cy="8425"/>
            </a:xfrm>
            <a:custGeom>
              <a:rect b="b" l="l" r="r" t="t"/>
              <a:pathLst>
                <a:path extrusionOk="0" h="337" w="290">
                  <a:moveTo>
                    <a:pt x="82" y="1"/>
                  </a:moveTo>
                  <a:cubicBezTo>
                    <a:pt x="35" y="1"/>
                    <a:pt x="1" y="19"/>
                    <a:pt x="31" y="29"/>
                  </a:cubicBezTo>
                  <a:cubicBezTo>
                    <a:pt x="80" y="90"/>
                    <a:pt x="117" y="152"/>
                    <a:pt x="142" y="226"/>
                  </a:cubicBezTo>
                  <a:cubicBezTo>
                    <a:pt x="142" y="263"/>
                    <a:pt x="191" y="337"/>
                    <a:pt x="228" y="337"/>
                  </a:cubicBezTo>
                  <a:cubicBezTo>
                    <a:pt x="252" y="337"/>
                    <a:pt x="277" y="251"/>
                    <a:pt x="265" y="214"/>
                  </a:cubicBezTo>
                  <a:cubicBezTo>
                    <a:pt x="265" y="177"/>
                    <a:pt x="289" y="127"/>
                    <a:pt x="240" y="90"/>
                  </a:cubicBezTo>
                  <a:cubicBezTo>
                    <a:pt x="191" y="41"/>
                    <a:pt x="166" y="16"/>
                    <a:pt x="117" y="4"/>
                  </a:cubicBezTo>
                  <a:cubicBezTo>
                    <a:pt x="105" y="2"/>
                    <a:pt x="93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4229950" y="4949500"/>
              <a:ext cx="8375" cy="11650"/>
            </a:xfrm>
            <a:custGeom>
              <a:rect b="b" l="l" r="r" t="t"/>
              <a:pathLst>
                <a:path extrusionOk="0" h="466" w="335">
                  <a:moveTo>
                    <a:pt x="62" y="1"/>
                  </a:moveTo>
                  <a:cubicBezTo>
                    <a:pt x="22" y="1"/>
                    <a:pt x="1" y="49"/>
                    <a:pt x="26" y="75"/>
                  </a:cubicBezTo>
                  <a:cubicBezTo>
                    <a:pt x="51" y="124"/>
                    <a:pt x="113" y="124"/>
                    <a:pt x="100" y="186"/>
                  </a:cubicBezTo>
                  <a:cubicBezTo>
                    <a:pt x="76" y="260"/>
                    <a:pt x="39" y="346"/>
                    <a:pt x="39" y="370"/>
                  </a:cubicBezTo>
                  <a:cubicBezTo>
                    <a:pt x="39" y="401"/>
                    <a:pt x="13" y="466"/>
                    <a:pt x="33" y="466"/>
                  </a:cubicBezTo>
                  <a:cubicBezTo>
                    <a:pt x="37" y="466"/>
                    <a:pt x="43" y="463"/>
                    <a:pt x="51" y="457"/>
                  </a:cubicBezTo>
                  <a:cubicBezTo>
                    <a:pt x="100" y="420"/>
                    <a:pt x="162" y="383"/>
                    <a:pt x="199" y="346"/>
                  </a:cubicBezTo>
                  <a:cubicBezTo>
                    <a:pt x="248" y="321"/>
                    <a:pt x="260" y="272"/>
                    <a:pt x="285" y="272"/>
                  </a:cubicBezTo>
                  <a:cubicBezTo>
                    <a:pt x="322" y="260"/>
                    <a:pt x="334" y="210"/>
                    <a:pt x="297" y="186"/>
                  </a:cubicBezTo>
                  <a:cubicBezTo>
                    <a:pt x="236" y="136"/>
                    <a:pt x="187" y="87"/>
                    <a:pt x="125" y="38"/>
                  </a:cubicBezTo>
                  <a:cubicBezTo>
                    <a:pt x="102" y="11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4233050" y="4957200"/>
              <a:ext cx="6800" cy="13300"/>
            </a:xfrm>
            <a:custGeom>
              <a:rect b="b" l="l" r="r" t="t"/>
              <a:pathLst>
                <a:path extrusionOk="0" h="532" w="272">
                  <a:moveTo>
                    <a:pt x="235" y="1"/>
                  </a:moveTo>
                  <a:cubicBezTo>
                    <a:pt x="186" y="1"/>
                    <a:pt x="186" y="13"/>
                    <a:pt x="173" y="62"/>
                  </a:cubicBezTo>
                  <a:cubicBezTo>
                    <a:pt x="149" y="99"/>
                    <a:pt x="149" y="173"/>
                    <a:pt x="124" y="223"/>
                  </a:cubicBezTo>
                  <a:cubicBezTo>
                    <a:pt x="99" y="284"/>
                    <a:pt x="1" y="284"/>
                    <a:pt x="26" y="346"/>
                  </a:cubicBezTo>
                  <a:cubicBezTo>
                    <a:pt x="50" y="407"/>
                    <a:pt x="161" y="494"/>
                    <a:pt x="173" y="518"/>
                  </a:cubicBezTo>
                  <a:cubicBezTo>
                    <a:pt x="182" y="527"/>
                    <a:pt x="191" y="531"/>
                    <a:pt x="199" y="531"/>
                  </a:cubicBezTo>
                  <a:cubicBezTo>
                    <a:pt x="212" y="531"/>
                    <a:pt x="223" y="518"/>
                    <a:pt x="223" y="494"/>
                  </a:cubicBezTo>
                  <a:cubicBezTo>
                    <a:pt x="223" y="444"/>
                    <a:pt x="186" y="407"/>
                    <a:pt x="198" y="358"/>
                  </a:cubicBezTo>
                  <a:cubicBezTo>
                    <a:pt x="210" y="309"/>
                    <a:pt x="247" y="210"/>
                    <a:pt x="260" y="173"/>
                  </a:cubicBezTo>
                  <a:cubicBezTo>
                    <a:pt x="272" y="136"/>
                    <a:pt x="272" y="1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4238925" y="4956250"/>
              <a:ext cx="4950" cy="10525"/>
            </a:xfrm>
            <a:custGeom>
              <a:rect b="b" l="l" r="r" t="t"/>
              <a:pathLst>
                <a:path extrusionOk="0" h="421" w="198">
                  <a:moveTo>
                    <a:pt x="162" y="1"/>
                  </a:moveTo>
                  <a:cubicBezTo>
                    <a:pt x="161" y="1"/>
                    <a:pt x="161" y="1"/>
                    <a:pt x="160" y="2"/>
                  </a:cubicBezTo>
                  <a:cubicBezTo>
                    <a:pt x="99" y="137"/>
                    <a:pt x="37" y="273"/>
                    <a:pt x="0" y="421"/>
                  </a:cubicBezTo>
                  <a:cubicBezTo>
                    <a:pt x="25" y="396"/>
                    <a:pt x="197" y="236"/>
                    <a:pt x="185" y="162"/>
                  </a:cubicBezTo>
                  <a:cubicBezTo>
                    <a:pt x="185" y="104"/>
                    <a:pt x="174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4242300" y="4963525"/>
              <a:ext cx="4950" cy="3250"/>
            </a:xfrm>
            <a:custGeom>
              <a:rect b="b" l="l" r="r" t="t"/>
              <a:pathLst>
                <a:path extrusionOk="0" h="130" w="198">
                  <a:moveTo>
                    <a:pt x="70" y="1"/>
                  </a:moveTo>
                  <a:cubicBezTo>
                    <a:pt x="63" y="1"/>
                    <a:pt x="56" y="3"/>
                    <a:pt x="50" y="7"/>
                  </a:cubicBezTo>
                  <a:cubicBezTo>
                    <a:pt x="13" y="44"/>
                    <a:pt x="1" y="130"/>
                    <a:pt x="25" y="130"/>
                  </a:cubicBezTo>
                  <a:cubicBezTo>
                    <a:pt x="74" y="130"/>
                    <a:pt x="198" y="130"/>
                    <a:pt x="185" y="93"/>
                  </a:cubicBezTo>
                  <a:cubicBezTo>
                    <a:pt x="175" y="51"/>
                    <a:pt x="11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4242600" y="4966750"/>
              <a:ext cx="16350" cy="27400"/>
            </a:xfrm>
            <a:custGeom>
              <a:rect b="b" l="l" r="r" t="t"/>
              <a:pathLst>
                <a:path extrusionOk="0" h="1096" w="654">
                  <a:moveTo>
                    <a:pt x="420" y="1"/>
                  </a:moveTo>
                  <a:cubicBezTo>
                    <a:pt x="395" y="1"/>
                    <a:pt x="383" y="38"/>
                    <a:pt x="383" y="75"/>
                  </a:cubicBezTo>
                  <a:cubicBezTo>
                    <a:pt x="395" y="112"/>
                    <a:pt x="420" y="161"/>
                    <a:pt x="371" y="173"/>
                  </a:cubicBezTo>
                  <a:cubicBezTo>
                    <a:pt x="309" y="186"/>
                    <a:pt x="247" y="198"/>
                    <a:pt x="223" y="260"/>
                  </a:cubicBezTo>
                  <a:cubicBezTo>
                    <a:pt x="198" y="309"/>
                    <a:pt x="136" y="309"/>
                    <a:pt x="112" y="333"/>
                  </a:cubicBezTo>
                  <a:cubicBezTo>
                    <a:pt x="75" y="370"/>
                    <a:pt x="75" y="420"/>
                    <a:pt x="38" y="432"/>
                  </a:cubicBezTo>
                  <a:cubicBezTo>
                    <a:pt x="1" y="444"/>
                    <a:pt x="1" y="469"/>
                    <a:pt x="13" y="506"/>
                  </a:cubicBezTo>
                  <a:cubicBezTo>
                    <a:pt x="13" y="555"/>
                    <a:pt x="112" y="629"/>
                    <a:pt x="87" y="678"/>
                  </a:cubicBezTo>
                  <a:cubicBezTo>
                    <a:pt x="38" y="728"/>
                    <a:pt x="26" y="814"/>
                    <a:pt x="50" y="888"/>
                  </a:cubicBezTo>
                  <a:cubicBezTo>
                    <a:pt x="75" y="962"/>
                    <a:pt x="149" y="1023"/>
                    <a:pt x="235" y="1036"/>
                  </a:cubicBezTo>
                  <a:cubicBezTo>
                    <a:pt x="297" y="1036"/>
                    <a:pt x="309" y="1060"/>
                    <a:pt x="346" y="1060"/>
                  </a:cubicBezTo>
                  <a:cubicBezTo>
                    <a:pt x="369" y="1060"/>
                    <a:pt x="413" y="1095"/>
                    <a:pt x="435" y="1095"/>
                  </a:cubicBezTo>
                  <a:cubicBezTo>
                    <a:pt x="448" y="1095"/>
                    <a:pt x="453" y="1084"/>
                    <a:pt x="444" y="1048"/>
                  </a:cubicBezTo>
                  <a:cubicBezTo>
                    <a:pt x="420" y="950"/>
                    <a:pt x="346" y="876"/>
                    <a:pt x="358" y="814"/>
                  </a:cubicBezTo>
                  <a:cubicBezTo>
                    <a:pt x="368" y="774"/>
                    <a:pt x="402" y="670"/>
                    <a:pt x="428" y="670"/>
                  </a:cubicBezTo>
                  <a:cubicBezTo>
                    <a:pt x="434" y="670"/>
                    <a:pt x="440" y="676"/>
                    <a:pt x="444" y="691"/>
                  </a:cubicBezTo>
                  <a:cubicBezTo>
                    <a:pt x="466" y="755"/>
                    <a:pt x="506" y="924"/>
                    <a:pt x="533" y="924"/>
                  </a:cubicBezTo>
                  <a:cubicBezTo>
                    <a:pt x="536" y="924"/>
                    <a:pt x="540" y="920"/>
                    <a:pt x="543" y="913"/>
                  </a:cubicBezTo>
                  <a:cubicBezTo>
                    <a:pt x="543" y="851"/>
                    <a:pt x="568" y="802"/>
                    <a:pt x="580" y="752"/>
                  </a:cubicBezTo>
                  <a:cubicBezTo>
                    <a:pt x="605" y="703"/>
                    <a:pt x="654" y="617"/>
                    <a:pt x="617" y="555"/>
                  </a:cubicBezTo>
                  <a:cubicBezTo>
                    <a:pt x="592" y="457"/>
                    <a:pt x="580" y="358"/>
                    <a:pt x="568" y="260"/>
                  </a:cubicBezTo>
                  <a:cubicBezTo>
                    <a:pt x="543" y="186"/>
                    <a:pt x="518" y="124"/>
                    <a:pt x="481" y="62"/>
                  </a:cubicBezTo>
                  <a:cubicBezTo>
                    <a:pt x="469" y="25"/>
                    <a:pt x="457" y="13"/>
                    <a:pt x="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4230350" y="4973525"/>
              <a:ext cx="14750" cy="12125"/>
            </a:xfrm>
            <a:custGeom>
              <a:rect b="b" l="l" r="r" t="t"/>
              <a:pathLst>
                <a:path extrusionOk="0" h="485" w="590">
                  <a:moveTo>
                    <a:pt x="385" y="0"/>
                  </a:moveTo>
                  <a:cubicBezTo>
                    <a:pt x="333" y="0"/>
                    <a:pt x="300" y="38"/>
                    <a:pt x="281" y="75"/>
                  </a:cubicBezTo>
                  <a:cubicBezTo>
                    <a:pt x="244" y="124"/>
                    <a:pt x="195" y="149"/>
                    <a:pt x="134" y="173"/>
                  </a:cubicBezTo>
                  <a:cubicBezTo>
                    <a:pt x="109" y="173"/>
                    <a:pt x="72" y="297"/>
                    <a:pt x="47" y="346"/>
                  </a:cubicBezTo>
                  <a:cubicBezTo>
                    <a:pt x="14" y="390"/>
                    <a:pt x="1" y="485"/>
                    <a:pt x="16" y="485"/>
                  </a:cubicBezTo>
                  <a:cubicBezTo>
                    <a:pt x="18" y="485"/>
                    <a:pt x="20" y="484"/>
                    <a:pt x="23" y="481"/>
                  </a:cubicBezTo>
                  <a:cubicBezTo>
                    <a:pt x="35" y="469"/>
                    <a:pt x="109" y="321"/>
                    <a:pt x="134" y="297"/>
                  </a:cubicBezTo>
                  <a:cubicBezTo>
                    <a:pt x="149" y="281"/>
                    <a:pt x="180" y="265"/>
                    <a:pt x="200" y="265"/>
                  </a:cubicBezTo>
                  <a:cubicBezTo>
                    <a:pt x="211" y="265"/>
                    <a:pt x="220" y="271"/>
                    <a:pt x="220" y="284"/>
                  </a:cubicBezTo>
                  <a:cubicBezTo>
                    <a:pt x="220" y="312"/>
                    <a:pt x="248" y="326"/>
                    <a:pt x="267" y="326"/>
                  </a:cubicBezTo>
                  <a:cubicBezTo>
                    <a:pt x="273" y="326"/>
                    <a:pt x="278" y="324"/>
                    <a:pt x="281" y="321"/>
                  </a:cubicBezTo>
                  <a:cubicBezTo>
                    <a:pt x="292" y="316"/>
                    <a:pt x="304" y="313"/>
                    <a:pt x="315" y="313"/>
                  </a:cubicBezTo>
                  <a:cubicBezTo>
                    <a:pt x="330" y="313"/>
                    <a:pt x="343" y="319"/>
                    <a:pt x="343" y="334"/>
                  </a:cubicBezTo>
                  <a:cubicBezTo>
                    <a:pt x="350" y="340"/>
                    <a:pt x="364" y="351"/>
                    <a:pt x="377" y="351"/>
                  </a:cubicBezTo>
                  <a:cubicBezTo>
                    <a:pt x="388" y="351"/>
                    <a:pt x="399" y="344"/>
                    <a:pt x="405" y="321"/>
                  </a:cubicBezTo>
                  <a:cubicBezTo>
                    <a:pt x="417" y="260"/>
                    <a:pt x="392" y="247"/>
                    <a:pt x="417" y="198"/>
                  </a:cubicBezTo>
                  <a:cubicBezTo>
                    <a:pt x="454" y="161"/>
                    <a:pt x="589" y="87"/>
                    <a:pt x="442" y="13"/>
                  </a:cubicBezTo>
                  <a:cubicBezTo>
                    <a:pt x="421" y="4"/>
                    <a:pt x="402" y="0"/>
                    <a:pt x="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4202275" y="4957775"/>
              <a:ext cx="14100" cy="17375"/>
            </a:xfrm>
            <a:custGeom>
              <a:rect b="b" l="l" r="r" t="t"/>
              <a:pathLst>
                <a:path extrusionOk="0" h="695" w="564">
                  <a:moveTo>
                    <a:pt x="546" y="0"/>
                  </a:moveTo>
                  <a:cubicBezTo>
                    <a:pt x="545" y="0"/>
                    <a:pt x="543" y="1"/>
                    <a:pt x="542" y="2"/>
                  </a:cubicBezTo>
                  <a:cubicBezTo>
                    <a:pt x="456" y="89"/>
                    <a:pt x="382" y="187"/>
                    <a:pt x="320" y="286"/>
                  </a:cubicBezTo>
                  <a:cubicBezTo>
                    <a:pt x="283" y="335"/>
                    <a:pt x="209" y="446"/>
                    <a:pt x="160" y="471"/>
                  </a:cubicBezTo>
                  <a:cubicBezTo>
                    <a:pt x="113" y="494"/>
                    <a:pt x="0" y="694"/>
                    <a:pt x="20" y="694"/>
                  </a:cubicBezTo>
                  <a:cubicBezTo>
                    <a:pt x="21" y="694"/>
                    <a:pt x="22" y="694"/>
                    <a:pt x="24" y="692"/>
                  </a:cubicBezTo>
                  <a:cubicBezTo>
                    <a:pt x="61" y="668"/>
                    <a:pt x="123" y="631"/>
                    <a:pt x="172" y="594"/>
                  </a:cubicBezTo>
                  <a:cubicBezTo>
                    <a:pt x="259" y="532"/>
                    <a:pt x="320" y="458"/>
                    <a:pt x="369" y="372"/>
                  </a:cubicBezTo>
                  <a:cubicBezTo>
                    <a:pt x="419" y="286"/>
                    <a:pt x="419" y="237"/>
                    <a:pt x="480" y="200"/>
                  </a:cubicBezTo>
                  <a:cubicBezTo>
                    <a:pt x="538" y="165"/>
                    <a:pt x="563" y="0"/>
                    <a:pt x="5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4243625" y="4936550"/>
              <a:ext cx="3025" cy="2225"/>
            </a:xfrm>
            <a:custGeom>
              <a:rect b="b" l="l" r="r" t="t"/>
              <a:pathLst>
                <a:path extrusionOk="0" h="89" w="121">
                  <a:moveTo>
                    <a:pt x="61" y="0"/>
                  </a:moveTo>
                  <a:cubicBezTo>
                    <a:pt x="11" y="0"/>
                    <a:pt x="1" y="88"/>
                    <a:pt x="39" y="88"/>
                  </a:cubicBezTo>
                  <a:cubicBezTo>
                    <a:pt x="41" y="88"/>
                    <a:pt x="44" y="88"/>
                    <a:pt x="46" y="88"/>
                  </a:cubicBezTo>
                  <a:cubicBezTo>
                    <a:pt x="71" y="88"/>
                    <a:pt x="120" y="1"/>
                    <a:pt x="71" y="1"/>
                  </a:cubicBezTo>
                  <a:cubicBezTo>
                    <a:pt x="68" y="1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4072275" y="4994675"/>
              <a:ext cx="65325" cy="79450"/>
            </a:xfrm>
            <a:custGeom>
              <a:rect b="b" l="l" r="r" t="t"/>
              <a:pathLst>
                <a:path extrusionOk="0" h="3178" w="2613">
                  <a:moveTo>
                    <a:pt x="34" y="0"/>
                  </a:moveTo>
                  <a:cubicBezTo>
                    <a:pt x="6" y="0"/>
                    <a:pt x="1" y="29"/>
                    <a:pt x="37" y="116"/>
                  </a:cubicBezTo>
                  <a:cubicBezTo>
                    <a:pt x="148" y="362"/>
                    <a:pt x="222" y="461"/>
                    <a:pt x="284" y="498"/>
                  </a:cubicBezTo>
                  <a:cubicBezTo>
                    <a:pt x="357" y="535"/>
                    <a:pt x="370" y="535"/>
                    <a:pt x="456" y="658"/>
                  </a:cubicBezTo>
                  <a:cubicBezTo>
                    <a:pt x="542" y="769"/>
                    <a:pt x="567" y="892"/>
                    <a:pt x="641" y="941"/>
                  </a:cubicBezTo>
                  <a:cubicBezTo>
                    <a:pt x="715" y="991"/>
                    <a:pt x="789" y="1028"/>
                    <a:pt x="813" y="1102"/>
                  </a:cubicBezTo>
                  <a:cubicBezTo>
                    <a:pt x="838" y="1225"/>
                    <a:pt x="875" y="1348"/>
                    <a:pt x="924" y="1459"/>
                  </a:cubicBezTo>
                  <a:cubicBezTo>
                    <a:pt x="974" y="1521"/>
                    <a:pt x="1011" y="1533"/>
                    <a:pt x="1060" y="1607"/>
                  </a:cubicBezTo>
                  <a:cubicBezTo>
                    <a:pt x="1134" y="1705"/>
                    <a:pt x="1195" y="1816"/>
                    <a:pt x="1245" y="1927"/>
                  </a:cubicBezTo>
                  <a:cubicBezTo>
                    <a:pt x="1257" y="2038"/>
                    <a:pt x="1294" y="2137"/>
                    <a:pt x="1343" y="2235"/>
                  </a:cubicBezTo>
                  <a:cubicBezTo>
                    <a:pt x="1417" y="2346"/>
                    <a:pt x="1614" y="2519"/>
                    <a:pt x="1651" y="2580"/>
                  </a:cubicBezTo>
                  <a:cubicBezTo>
                    <a:pt x="1688" y="2654"/>
                    <a:pt x="1737" y="2716"/>
                    <a:pt x="1799" y="2777"/>
                  </a:cubicBezTo>
                  <a:cubicBezTo>
                    <a:pt x="1910" y="2876"/>
                    <a:pt x="2033" y="2974"/>
                    <a:pt x="2132" y="3085"/>
                  </a:cubicBezTo>
                  <a:cubicBezTo>
                    <a:pt x="2158" y="3138"/>
                    <a:pt x="2184" y="3153"/>
                    <a:pt x="2215" y="3153"/>
                  </a:cubicBezTo>
                  <a:cubicBezTo>
                    <a:pt x="2227" y="3153"/>
                    <a:pt x="2241" y="3151"/>
                    <a:pt x="2255" y="3147"/>
                  </a:cubicBezTo>
                  <a:cubicBezTo>
                    <a:pt x="2280" y="3147"/>
                    <a:pt x="2310" y="3142"/>
                    <a:pt x="2331" y="3142"/>
                  </a:cubicBezTo>
                  <a:cubicBezTo>
                    <a:pt x="2341" y="3142"/>
                    <a:pt x="2349" y="3143"/>
                    <a:pt x="2354" y="3147"/>
                  </a:cubicBezTo>
                  <a:cubicBezTo>
                    <a:pt x="2356" y="3150"/>
                    <a:pt x="2361" y="3151"/>
                    <a:pt x="2367" y="3151"/>
                  </a:cubicBezTo>
                  <a:cubicBezTo>
                    <a:pt x="2384" y="3151"/>
                    <a:pt x="2413" y="3143"/>
                    <a:pt x="2438" y="3143"/>
                  </a:cubicBezTo>
                  <a:cubicBezTo>
                    <a:pt x="2448" y="3143"/>
                    <a:pt x="2457" y="3144"/>
                    <a:pt x="2464" y="3147"/>
                  </a:cubicBezTo>
                  <a:cubicBezTo>
                    <a:pt x="2488" y="3155"/>
                    <a:pt x="2501" y="3177"/>
                    <a:pt x="2511" y="3177"/>
                  </a:cubicBezTo>
                  <a:cubicBezTo>
                    <a:pt x="2517" y="3177"/>
                    <a:pt x="2521" y="3170"/>
                    <a:pt x="2526" y="3147"/>
                  </a:cubicBezTo>
                  <a:cubicBezTo>
                    <a:pt x="2526" y="3098"/>
                    <a:pt x="2489" y="2593"/>
                    <a:pt x="2538" y="2531"/>
                  </a:cubicBezTo>
                  <a:cubicBezTo>
                    <a:pt x="2575" y="2482"/>
                    <a:pt x="2612" y="2469"/>
                    <a:pt x="2575" y="2408"/>
                  </a:cubicBezTo>
                  <a:cubicBezTo>
                    <a:pt x="2553" y="2362"/>
                    <a:pt x="2372" y="2232"/>
                    <a:pt x="2325" y="2232"/>
                  </a:cubicBezTo>
                  <a:cubicBezTo>
                    <a:pt x="2321" y="2232"/>
                    <a:pt x="2318" y="2233"/>
                    <a:pt x="2317" y="2235"/>
                  </a:cubicBezTo>
                  <a:cubicBezTo>
                    <a:pt x="2307" y="2254"/>
                    <a:pt x="2283" y="2332"/>
                    <a:pt x="2267" y="2332"/>
                  </a:cubicBezTo>
                  <a:cubicBezTo>
                    <a:pt x="2262" y="2332"/>
                    <a:pt x="2258" y="2326"/>
                    <a:pt x="2255" y="2309"/>
                  </a:cubicBezTo>
                  <a:cubicBezTo>
                    <a:pt x="2243" y="2248"/>
                    <a:pt x="2267" y="2223"/>
                    <a:pt x="2267" y="2186"/>
                  </a:cubicBezTo>
                  <a:cubicBezTo>
                    <a:pt x="2267" y="2161"/>
                    <a:pt x="2206" y="2100"/>
                    <a:pt x="2193" y="2050"/>
                  </a:cubicBezTo>
                  <a:cubicBezTo>
                    <a:pt x="2169" y="2001"/>
                    <a:pt x="2206" y="1952"/>
                    <a:pt x="2144" y="1903"/>
                  </a:cubicBezTo>
                  <a:cubicBezTo>
                    <a:pt x="2082" y="1853"/>
                    <a:pt x="1947" y="1792"/>
                    <a:pt x="1935" y="1730"/>
                  </a:cubicBezTo>
                  <a:cubicBezTo>
                    <a:pt x="1922" y="1668"/>
                    <a:pt x="1984" y="1681"/>
                    <a:pt x="1947" y="1619"/>
                  </a:cubicBezTo>
                  <a:cubicBezTo>
                    <a:pt x="1922" y="1570"/>
                    <a:pt x="1947" y="1558"/>
                    <a:pt x="1984" y="1558"/>
                  </a:cubicBezTo>
                  <a:cubicBezTo>
                    <a:pt x="2009" y="1558"/>
                    <a:pt x="2046" y="1558"/>
                    <a:pt x="2009" y="1508"/>
                  </a:cubicBezTo>
                  <a:cubicBezTo>
                    <a:pt x="1976" y="1475"/>
                    <a:pt x="1937" y="1448"/>
                    <a:pt x="1897" y="1448"/>
                  </a:cubicBezTo>
                  <a:cubicBezTo>
                    <a:pt x="1877" y="1448"/>
                    <a:pt x="1857" y="1455"/>
                    <a:pt x="1836" y="1471"/>
                  </a:cubicBezTo>
                  <a:cubicBezTo>
                    <a:pt x="1803" y="1498"/>
                    <a:pt x="1770" y="1510"/>
                    <a:pt x="1754" y="1510"/>
                  </a:cubicBezTo>
                  <a:cubicBezTo>
                    <a:pt x="1740" y="1510"/>
                    <a:pt x="1739" y="1501"/>
                    <a:pt x="1762" y="1484"/>
                  </a:cubicBezTo>
                  <a:cubicBezTo>
                    <a:pt x="1824" y="1459"/>
                    <a:pt x="1898" y="1385"/>
                    <a:pt x="1824" y="1373"/>
                  </a:cubicBezTo>
                  <a:cubicBezTo>
                    <a:pt x="1750" y="1348"/>
                    <a:pt x="1688" y="1348"/>
                    <a:pt x="1676" y="1286"/>
                  </a:cubicBezTo>
                  <a:cubicBezTo>
                    <a:pt x="1664" y="1237"/>
                    <a:pt x="1762" y="1237"/>
                    <a:pt x="1701" y="1225"/>
                  </a:cubicBezTo>
                  <a:cubicBezTo>
                    <a:pt x="1651" y="1200"/>
                    <a:pt x="1614" y="1213"/>
                    <a:pt x="1627" y="1188"/>
                  </a:cubicBezTo>
                  <a:cubicBezTo>
                    <a:pt x="1651" y="1176"/>
                    <a:pt x="1627" y="1139"/>
                    <a:pt x="1590" y="1126"/>
                  </a:cubicBezTo>
                  <a:cubicBezTo>
                    <a:pt x="1583" y="1124"/>
                    <a:pt x="1577" y="1123"/>
                    <a:pt x="1572" y="1123"/>
                  </a:cubicBezTo>
                  <a:cubicBezTo>
                    <a:pt x="1564" y="1123"/>
                    <a:pt x="1557" y="1125"/>
                    <a:pt x="1550" y="1125"/>
                  </a:cubicBezTo>
                  <a:cubicBezTo>
                    <a:pt x="1535" y="1125"/>
                    <a:pt x="1519" y="1118"/>
                    <a:pt x="1491" y="1077"/>
                  </a:cubicBezTo>
                  <a:cubicBezTo>
                    <a:pt x="1437" y="1023"/>
                    <a:pt x="1365" y="922"/>
                    <a:pt x="1347" y="922"/>
                  </a:cubicBezTo>
                  <a:cubicBezTo>
                    <a:pt x="1345" y="922"/>
                    <a:pt x="1343" y="924"/>
                    <a:pt x="1343" y="929"/>
                  </a:cubicBezTo>
                  <a:cubicBezTo>
                    <a:pt x="1333" y="961"/>
                    <a:pt x="1393" y="1063"/>
                    <a:pt x="1374" y="1063"/>
                  </a:cubicBezTo>
                  <a:cubicBezTo>
                    <a:pt x="1371" y="1063"/>
                    <a:pt x="1365" y="1060"/>
                    <a:pt x="1356" y="1052"/>
                  </a:cubicBezTo>
                  <a:cubicBezTo>
                    <a:pt x="1269" y="978"/>
                    <a:pt x="1195" y="892"/>
                    <a:pt x="1146" y="806"/>
                  </a:cubicBezTo>
                  <a:cubicBezTo>
                    <a:pt x="1121" y="732"/>
                    <a:pt x="1072" y="670"/>
                    <a:pt x="1023" y="621"/>
                  </a:cubicBezTo>
                  <a:cubicBezTo>
                    <a:pt x="949" y="559"/>
                    <a:pt x="887" y="559"/>
                    <a:pt x="826" y="486"/>
                  </a:cubicBezTo>
                  <a:cubicBezTo>
                    <a:pt x="752" y="424"/>
                    <a:pt x="629" y="165"/>
                    <a:pt x="542" y="153"/>
                  </a:cubicBezTo>
                  <a:cubicBezTo>
                    <a:pt x="521" y="156"/>
                    <a:pt x="498" y="157"/>
                    <a:pt x="475" y="157"/>
                  </a:cubicBezTo>
                  <a:cubicBezTo>
                    <a:pt x="407" y="157"/>
                    <a:pt x="333" y="144"/>
                    <a:pt x="259" y="116"/>
                  </a:cubicBezTo>
                  <a:cubicBezTo>
                    <a:pt x="189" y="85"/>
                    <a:pt x="80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4083450" y="5024025"/>
              <a:ext cx="4825" cy="5450"/>
            </a:xfrm>
            <a:custGeom>
              <a:rect b="b" l="l" r="r" t="t"/>
              <a:pathLst>
                <a:path extrusionOk="0" h="218" w="193">
                  <a:moveTo>
                    <a:pt x="39" y="1"/>
                  </a:moveTo>
                  <a:cubicBezTo>
                    <a:pt x="37" y="1"/>
                    <a:pt x="35" y="1"/>
                    <a:pt x="34" y="2"/>
                  </a:cubicBezTo>
                  <a:cubicBezTo>
                    <a:pt x="0" y="13"/>
                    <a:pt x="89" y="218"/>
                    <a:pt x="142" y="218"/>
                  </a:cubicBezTo>
                  <a:cubicBezTo>
                    <a:pt x="147" y="218"/>
                    <a:pt x="152" y="215"/>
                    <a:pt x="157" y="211"/>
                  </a:cubicBezTo>
                  <a:cubicBezTo>
                    <a:pt x="193" y="163"/>
                    <a:pt x="90" y="1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4091750" y="5040975"/>
              <a:ext cx="5150" cy="5450"/>
            </a:xfrm>
            <a:custGeom>
              <a:rect b="b" l="l" r="r" t="t"/>
              <a:pathLst>
                <a:path extrusionOk="0" h="218" w="206">
                  <a:moveTo>
                    <a:pt x="39" y="1"/>
                  </a:moveTo>
                  <a:cubicBezTo>
                    <a:pt x="37" y="1"/>
                    <a:pt x="36" y="1"/>
                    <a:pt x="34" y="1"/>
                  </a:cubicBezTo>
                  <a:cubicBezTo>
                    <a:pt x="1" y="12"/>
                    <a:pt x="89" y="217"/>
                    <a:pt x="143" y="217"/>
                  </a:cubicBezTo>
                  <a:cubicBezTo>
                    <a:pt x="148" y="217"/>
                    <a:pt x="153" y="215"/>
                    <a:pt x="158" y="211"/>
                  </a:cubicBezTo>
                  <a:cubicBezTo>
                    <a:pt x="205" y="163"/>
                    <a:pt x="80" y="1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4130800" y="5045000"/>
              <a:ext cx="9250" cy="9800"/>
            </a:xfrm>
            <a:custGeom>
              <a:rect b="b" l="l" r="r" t="t"/>
              <a:pathLst>
                <a:path extrusionOk="0" h="392" w="370">
                  <a:moveTo>
                    <a:pt x="110" y="1"/>
                  </a:moveTo>
                  <a:cubicBezTo>
                    <a:pt x="100" y="1"/>
                    <a:pt x="92" y="4"/>
                    <a:pt x="86" y="13"/>
                  </a:cubicBezTo>
                  <a:cubicBezTo>
                    <a:pt x="74" y="50"/>
                    <a:pt x="0" y="99"/>
                    <a:pt x="62" y="136"/>
                  </a:cubicBezTo>
                  <a:cubicBezTo>
                    <a:pt x="123" y="173"/>
                    <a:pt x="148" y="136"/>
                    <a:pt x="160" y="185"/>
                  </a:cubicBezTo>
                  <a:cubicBezTo>
                    <a:pt x="185" y="247"/>
                    <a:pt x="148" y="259"/>
                    <a:pt x="185" y="296"/>
                  </a:cubicBezTo>
                  <a:cubicBezTo>
                    <a:pt x="205" y="327"/>
                    <a:pt x="319" y="391"/>
                    <a:pt x="357" y="391"/>
                  </a:cubicBezTo>
                  <a:cubicBezTo>
                    <a:pt x="365" y="391"/>
                    <a:pt x="370" y="389"/>
                    <a:pt x="370" y="382"/>
                  </a:cubicBezTo>
                  <a:cubicBezTo>
                    <a:pt x="370" y="333"/>
                    <a:pt x="358" y="284"/>
                    <a:pt x="321" y="247"/>
                  </a:cubicBezTo>
                  <a:cubicBezTo>
                    <a:pt x="271" y="185"/>
                    <a:pt x="271" y="185"/>
                    <a:pt x="271" y="136"/>
                  </a:cubicBezTo>
                  <a:cubicBezTo>
                    <a:pt x="271" y="87"/>
                    <a:pt x="259" y="37"/>
                    <a:pt x="222" y="37"/>
                  </a:cubicBezTo>
                  <a:cubicBezTo>
                    <a:pt x="194" y="37"/>
                    <a:pt x="14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4145600" y="5052000"/>
              <a:ext cx="4625" cy="4475"/>
            </a:xfrm>
            <a:custGeom>
              <a:rect b="b" l="l" r="r" t="t"/>
              <a:pathLst>
                <a:path extrusionOk="0" h="179" w="185">
                  <a:moveTo>
                    <a:pt x="84" y="1"/>
                  </a:moveTo>
                  <a:cubicBezTo>
                    <a:pt x="58" y="1"/>
                    <a:pt x="22" y="26"/>
                    <a:pt x="12" y="78"/>
                  </a:cubicBezTo>
                  <a:cubicBezTo>
                    <a:pt x="1" y="133"/>
                    <a:pt x="10" y="178"/>
                    <a:pt x="56" y="178"/>
                  </a:cubicBezTo>
                  <a:cubicBezTo>
                    <a:pt x="61" y="178"/>
                    <a:pt x="67" y="178"/>
                    <a:pt x="74" y="176"/>
                  </a:cubicBezTo>
                  <a:cubicBezTo>
                    <a:pt x="135" y="152"/>
                    <a:pt x="123" y="152"/>
                    <a:pt x="160" y="115"/>
                  </a:cubicBezTo>
                  <a:cubicBezTo>
                    <a:pt x="184" y="65"/>
                    <a:pt x="123" y="16"/>
                    <a:pt x="98" y="4"/>
                  </a:cubicBezTo>
                  <a:cubicBezTo>
                    <a:pt x="94" y="2"/>
                    <a:pt x="89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4132950" y="5075775"/>
              <a:ext cx="55150" cy="18975"/>
            </a:xfrm>
            <a:custGeom>
              <a:rect b="b" l="l" r="r" t="t"/>
              <a:pathLst>
                <a:path extrusionOk="0" h="759" w="2206">
                  <a:moveTo>
                    <a:pt x="449" y="0"/>
                  </a:moveTo>
                  <a:cubicBezTo>
                    <a:pt x="447" y="0"/>
                    <a:pt x="445" y="1"/>
                    <a:pt x="444" y="2"/>
                  </a:cubicBezTo>
                  <a:cubicBezTo>
                    <a:pt x="419" y="14"/>
                    <a:pt x="382" y="39"/>
                    <a:pt x="345" y="39"/>
                  </a:cubicBezTo>
                  <a:cubicBezTo>
                    <a:pt x="308" y="39"/>
                    <a:pt x="185" y="2"/>
                    <a:pt x="161" y="2"/>
                  </a:cubicBezTo>
                  <a:cubicBezTo>
                    <a:pt x="136" y="2"/>
                    <a:pt x="87" y="63"/>
                    <a:pt x="74" y="88"/>
                  </a:cubicBezTo>
                  <a:cubicBezTo>
                    <a:pt x="62" y="112"/>
                    <a:pt x="0" y="174"/>
                    <a:pt x="0" y="211"/>
                  </a:cubicBezTo>
                  <a:cubicBezTo>
                    <a:pt x="13" y="236"/>
                    <a:pt x="124" y="223"/>
                    <a:pt x="173" y="236"/>
                  </a:cubicBezTo>
                  <a:cubicBezTo>
                    <a:pt x="210" y="260"/>
                    <a:pt x="247" y="285"/>
                    <a:pt x="247" y="334"/>
                  </a:cubicBezTo>
                  <a:cubicBezTo>
                    <a:pt x="272" y="371"/>
                    <a:pt x="333" y="371"/>
                    <a:pt x="419" y="396"/>
                  </a:cubicBezTo>
                  <a:cubicBezTo>
                    <a:pt x="493" y="420"/>
                    <a:pt x="567" y="494"/>
                    <a:pt x="617" y="494"/>
                  </a:cubicBezTo>
                  <a:cubicBezTo>
                    <a:pt x="652" y="494"/>
                    <a:pt x="662" y="468"/>
                    <a:pt x="717" y="468"/>
                  </a:cubicBezTo>
                  <a:cubicBezTo>
                    <a:pt x="738" y="468"/>
                    <a:pt x="764" y="472"/>
                    <a:pt x="801" y="482"/>
                  </a:cubicBezTo>
                  <a:cubicBezTo>
                    <a:pt x="937" y="507"/>
                    <a:pt x="1072" y="556"/>
                    <a:pt x="1233" y="605"/>
                  </a:cubicBezTo>
                  <a:cubicBezTo>
                    <a:pt x="1380" y="630"/>
                    <a:pt x="1528" y="642"/>
                    <a:pt x="1676" y="642"/>
                  </a:cubicBezTo>
                  <a:cubicBezTo>
                    <a:pt x="1702" y="652"/>
                    <a:pt x="1719" y="655"/>
                    <a:pt x="1732" y="655"/>
                  </a:cubicBezTo>
                  <a:cubicBezTo>
                    <a:pt x="1755" y="655"/>
                    <a:pt x="1766" y="647"/>
                    <a:pt x="1788" y="647"/>
                  </a:cubicBezTo>
                  <a:cubicBezTo>
                    <a:pt x="1804" y="647"/>
                    <a:pt x="1826" y="651"/>
                    <a:pt x="1861" y="667"/>
                  </a:cubicBezTo>
                  <a:cubicBezTo>
                    <a:pt x="1946" y="699"/>
                    <a:pt x="2077" y="758"/>
                    <a:pt x="2127" y="758"/>
                  </a:cubicBezTo>
                  <a:cubicBezTo>
                    <a:pt x="2135" y="758"/>
                    <a:pt x="2141" y="757"/>
                    <a:pt x="2144" y="753"/>
                  </a:cubicBezTo>
                  <a:cubicBezTo>
                    <a:pt x="2169" y="741"/>
                    <a:pt x="2206" y="704"/>
                    <a:pt x="2157" y="655"/>
                  </a:cubicBezTo>
                  <a:cubicBezTo>
                    <a:pt x="2107" y="605"/>
                    <a:pt x="2132" y="568"/>
                    <a:pt x="2120" y="531"/>
                  </a:cubicBezTo>
                  <a:cubicBezTo>
                    <a:pt x="2109" y="498"/>
                    <a:pt x="2088" y="456"/>
                    <a:pt x="2048" y="456"/>
                  </a:cubicBezTo>
                  <a:cubicBezTo>
                    <a:pt x="2044" y="456"/>
                    <a:pt x="2039" y="456"/>
                    <a:pt x="2033" y="457"/>
                  </a:cubicBezTo>
                  <a:cubicBezTo>
                    <a:pt x="2003" y="457"/>
                    <a:pt x="1946" y="500"/>
                    <a:pt x="1893" y="500"/>
                  </a:cubicBezTo>
                  <a:cubicBezTo>
                    <a:pt x="1882" y="500"/>
                    <a:pt x="1871" y="499"/>
                    <a:pt x="1861" y="494"/>
                  </a:cubicBezTo>
                  <a:cubicBezTo>
                    <a:pt x="1799" y="482"/>
                    <a:pt x="1738" y="457"/>
                    <a:pt x="1725" y="408"/>
                  </a:cubicBezTo>
                  <a:cubicBezTo>
                    <a:pt x="1725" y="334"/>
                    <a:pt x="1676" y="273"/>
                    <a:pt x="1615" y="248"/>
                  </a:cubicBezTo>
                  <a:cubicBezTo>
                    <a:pt x="1553" y="223"/>
                    <a:pt x="1393" y="174"/>
                    <a:pt x="1343" y="149"/>
                  </a:cubicBezTo>
                  <a:cubicBezTo>
                    <a:pt x="1315" y="138"/>
                    <a:pt x="1294" y="129"/>
                    <a:pt x="1277" y="129"/>
                  </a:cubicBezTo>
                  <a:cubicBezTo>
                    <a:pt x="1256" y="129"/>
                    <a:pt x="1240" y="141"/>
                    <a:pt x="1220" y="174"/>
                  </a:cubicBezTo>
                  <a:cubicBezTo>
                    <a:pt x="1195" y="226"/>
                    <a:pt x="1145" y="247"/>
                    <a:pt x="1075" y="247"/>
                  </a:cubicBezTo>
                  <a:cubicBezTo>
                    <a:pt x="1045" y="247"/>
                    <a:pt x="1011" y="243"/>
                    <a:pt x="974" y="236"/>
                  </a:cubicBezTo>
                  <a:cubicBezTo>
                    <a:pt x="875" y="223"/>
                    <a:pt x="789" y="186"/>
                    <a:pt x="727" y="125"/>
                  </a:cubicBezTo>
                  <a:cubicBezTo>
                    <a:pt x="690" y="97"/>
                    <a:pt x="653" y="83"/>
                    <a:pt x="617" y="83"/>
                  </a:cubicBezTo>
                  <a:cubicBezTo>
                    <a:pt x="604" y="83"/>
                    <a:pt x="592" y="85"/>
                    <a:pt x="580" y="88"/>
                  </a:cubicBezTo>
                  <a:cubicBezTo>
                    <a:pt x="522" y="88"/>
                    <a:pt x="47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4176375" y="5082375"/>
              <a:ext cx="7125" cy="2450"/>
            </a:xfrm>
            <a:custGeom>
              <a:rect b="b" l="l" r="r" t="t"/>
              <a:pathLst>
                <a:path extrusionOk="0" h="98" w="285">
                  <a:moveTo>
                    <a:pt x="173" y="1"/>
                  </a:moveTo>
                  <a:cubicBezTo>
                    <a:pt x="120" y="1"/>
                    <a:pt x="69" y="7"/>
                    <a:pt x="25" y="21"/>
                  </a:cubicBezTo>
                  <a:cubicBezTo>
                    <a:pt x="1" y="33"/>
                    <a:pt x="13" y="83"/>
                    <a:pt x="62" y="95"/>
                  </a:cubicBezTo>
                  <a:cubicBezTo>
                    <a:pt x="68" y="97"/>
                    <a:pt x="73" y="97"/>
                    <a:pt x="79" y="97"/>
                  </a:cubicBezTo>
                  <a:cubicBezTo>
                    <a:pt x="113" y="97"/>
                    <a:pt x="154" y="70"/>
                    <a:pt x="186" y="70"/>
                  </a:cubicBezTo>
                  <a:cubicBezTo>
                    <a:pt x="210" y="70"/>
                    <a:pt x="284" y="33"/>
                    <a:pt x="284" y="9"/>
                  </a:cubicBezTo>
                  <a:cubicBezTo>
                    <a:pt x="248" y="4"/>
                    <a:pt x="211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4186850" y="5090275"/>
              <a:ext cx="7125" cy="5675"/>
            </a:xfrm>
            <a:custGeom>
              <a:rect b="b" l="l" r="r" t="t"/>
              <a:pathLst>
                <a:path extrusionOk="0" h="227" w="285">
                  <a:moveTo>
                    <a:pt x="149" y="1"/>
                  </a:moveTo>
                  <a:cubicBezTo>
                    <a:pt x="62" y="1"/>
                    <a:pt x="1" y="13"/>
                    <a:pt x="13" y="50"/>
                  </a:cubicBezTo>
                  <a:cubicBezTo>
                    <a:pt x="38" y="75"/>
                    <a:pt x="13" y="62"/>
                    <a:pt x="75" y="124"/>
                  </a:cubicBezTo>
                  <a:cubicBezTo>
                    <a:pt x="122" y="171"/>
                    <a:pt x="111" y="226"/>
                    <a:pt x="132" y="226"/>
                  </a:cubicBezTo>
                  <a:cubicBezTo>
                    <a:pt x="138" y="226"/>
                    <a:pt x="147" y="221"/>
                    <a:pt x="161" y="210"/>
                  </a:cubicBezTo>
                  <a:cubicBezTo>
                    <a:pt x="222" y="149"/>
                    <a:pt x="284" y="124"/>
                    <a:pt x="247" y="87"/>
                  </a:cubicBezTo>
                  <a:cubicBezTo>
                    <a:pt x="222" y="50"/>
                    <a:pt x="161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4193950" y="5092400"/>
              <a:ext cx="6175" cy="3475"/>
            </a:xfrm>
            <a:custGeom>
              <a:rect b="b" l="l" r="r" t="t"/>
              <a:pathLst>
                <a:path extrusionOk="0" h="139" w="247">
                  <a:moveTo>
                    <a:pt x="124" y="1"/>
                  </a:moveTo>
                  <a:cubicBezTo>
                    <a:pt x="114" y="1"/>
                    <a:pt x="105" y="5"/>
                    <a:pt x="99" y="14"/>
                  </a:cubicBezTo>
                  <a:cubicBezTo>
                    <a:pt x="62" y="39"/>
                    <a:pt x="0" y="113"/>
                    <a:pt x="25" y="113"/>
                  </a:cubicBezTo>
                  <a:cubicBezTo>
                    <a:pt x="52" y="113"/>
                    <a:pt x="72" y="139"/>
                    <a:pt x="95" y="139"/>
                  </a:cubicBezTo>
                  <a:cubicBezTo>
                    <a:pt x="104" y="139"/>
                    <a:pt x="113" y="135"/>
                    <a:pt x="123" y="125"/>
                  </a:cubicBezTo>
                  <a:cubicBezTo>
                    <a:pt x="160" y="88"/>
                    <a:pt x="247" y="76"/>
                    <a:pt x="210" y="51"/>
                  </a:cubicBezTo>
                  <a:cubicBezTo>
                    <a:pt x="191" y="33"/>
                    <a:pt x="15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4199800" y="5092175"/>
              <a:ext cx="7725" cy="5525"/>
            </a:xfrm>
            <a:custGeom>
              <a:rect b="b" l="l" r="r" t="t"/>
              <a:pathLst>
                <a:path extrusionOk="0" h="221" w="309">
                  <a:moveTo>
                    <a:pt x="164" y="1"/>
                  </a:moveTo>
                  <a:cubicBezTo>
                    <a:pt x="156" y="1"/>
                    <a:pt x="147" y="4"/>
                    <a:pt x="136" y="11"/>
                  </a:cubicBezTo>
                  <a:cubicBezTo>
                    <a:pt x="99" y="23"/>
                    <a:pt x="74" y="48"/>
                    <a:pt x="49" y="60"/>
                  </a:cubicBezTo>
                  <a:cubicBezTo>
                    <a:pt x="25" y="73"/>
                    <a:pt x="0" y="97"/>
                    <a:pt x="0" y="134"/>
                  </a:cubicBezTo>
                  <a:cubicBezTo>
                    <a:pt x="0" y="171"/>
                    <a:pt x="0" y="220"/>
                    <a:pt x="49" y="220"/>
                  </a:cubicBezTo>
                  <a:cubicBezTo>
                    <a:pt x="111" y="220"/>
                    <a:pt x="210" y="220"/>
                    <a:pt x="222" y="183"/>
                  </a:cubicBezTo>
                  <a:cubicBezTo>
                    <a:pt x="247" y="134"/>
                    <a:pt x="308" y="183"/>
                    <a:pt x="247" y="122"/>
                  </a:cubicBezTo>
                  <a:cubicBezTo>
                    <a:pt x="185" y="60"/>
                    <a:pt x="185" y="60"/>
                    <a:pt x="185" y="36"/>
                  </a:cubicBezTo>
                  <a:cubicBezTo>
                    <a:pt x="194" y="18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7"/>
            <p:cNvSpPr/>
            <p:nvPr/>
          </p:nvSpPr>
          <p:spPr>
            <a:xfrm>
              <a:off x="4204500" y="5091150"/>
              <a:ext cx="11325" cy="5600"/>
            </a:xfrm>
            <a:custGeom>
              <a:rect b="b" l="l" r="r" t="t"/>
              <a:pathLst>
                <a:path extrusionOk="0" h="224" w="453">
                  <a:moveTo>
                    <a:pt x="40" y="0"/>
                  </a:moveTo>
                  <a:cubicBezTo>
                    <a:pt x="7" y="0"/>
                    <a:pt x="0" y="29"/>
                    <a:pt x="22" y="40"/>
                  </a:cubicBezTo>
                  <a:cubicBezTo>
                    <a:pt x="46" y="40"/>
                    <a:pt x="120" y="52"/>
                    <a:pt x="120" y="101"/>
                  </a:cubicBezTo>
                  <a:cubicBezTo>
                    <a:pt x="120" y="163"/>
                    <a:pt x="71" y="200"/>
                    <a:pt x="182" y="200"/>
                  </a:cubicBezTo>
                  <a:cubicBezTo>
                    <a:pt x="243" y="200"/>
                    <a:pt x="295" y="224"/>
                    <a:pt x="326" y="224"/>
                  </a:cubicBezTo>
                  <a:cubicBezTo>
                    <a:pt x="344" y="224"/>
                    <a:pt x="354" y="215"/>
                    <a:pt x="354" y="187"/>
                  </a:cubicBezTo>
                  <a:cubicBezTo>
                    <a:pt x="354" y="114"/>
                    <a:pt x="453" y="101"/>
                    <a:pt x="330" y="64"/>
                  </a:cubicBezTo>
                  <a:cubicBezTo>
                    <a:pt x="243" y="27"/>
                    <a:pt x="145" y="3"/>
                    <a:pt x="59" y="3"/>
                  </a:cubicBezTo>
                  <a:cubicBezTo>
                    <a:pt x="52" y="1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7"/>
            <p:cNvSpPr/>
            <p:nvPr/>
          </p:nvSpPr>
          <p:spPr>
            <a:xfrm>
              <a:off x="4217350" y="5092075"/>
              <a:ext cx="14700" cy="3875"/>
            </a:xfrm>
            <a:custGeom>
              <a:rect b="b" l="l" r="r" t="t"/>
              <a:pathLst>
                <a:path extrusionOk="0" h="155" w="588">
                  <a:moveTo>
                    <a:pt x="116" y="1"/>
                  </a:moveTo>
                  <a:cubicBezTo>
                    <a:pt x="88" y="1"/>
                    <a:pt x="36" y="54"/>
                    <a:pt x="25" y="77"/>
                  </a:cubicBezTo>
                  <a:cubicBezTo>
                    <a:pt x="1" y="113"/>
                    <a:pt x="13" y="113"/>
                    <a:pt x="74" y="113"/>
                  </a:cubicBezTo>
                  <a:cubicBezTo>
                    <a:pt x="148" y="113"/>
                    <a:pt x="222" y="126"/>
                    <a:pt x="296" y="138"/>
                  </a:cubicBezTo>
                  <a:cubicBezTo>
                    <a:pt x="354" y="138"/>
                    <a:pt x="433" y="155"/>
                    <a:pt x="494" y="155"/>
                  </a:cubicBezTo>
                  <a:cubicBezTo>
                    <a:pt x="525" y="155"/>
                    <a:pt x="551" y="150"/>
                    <a:pt x="567" y="138"/>
                  </a:cubicBezTo>
                  <a:cubicBezTo>
                    <a:pt x="588" y="97"/>
                    <a:pt x="583" y="73"/>
                    <a:pt x="559" y="73"/>
                  </a:cubicBezTo>
                  <a:cubicBezTo>
                    <a:pt x="555" y="73"/>
                    <a:pt x="549" y="74"/>
                    <a:pt x="543" y="77"/>
                  </a:cubicBezTo>
                  <a:cubicBezTo>
                    <a:pt x="511" y="77"/>
                    <a:pt x="525" y="104"/>
                    <a:pt x="475" y="104"/>
                  </a:cubicBezTo>
                  <a:cubicBezTo>
                    <a:pt x="466" y="104"/>
                    <a:pt x="456" y="103"/>
                    <a:pt x="444" y="101"/>
                  </a:cubicBezTo>
                  <a:cubicBezTo>
                    <a:pt x="382" y="89"/>
                    <a:pt x="321" y="77"/>
                    <a:pt x="259" y="52"/>
                  </a:cubicBezTo>
                  <a:cubicBezTo>
                    <a:pt x="210" y="40"/>
                    <a:pt x="173" y="15"/>
                    <a:pt x="124" y="3"/>
                  </a:cubicBezTo>
                  <a:cubicBezTo>
                    <a:pt x="122" y="1"/>
                    <a:pt x="11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7"/>
            <p:cNvSpPr/>
            <p:nvPr/>
          </p:nvSpPr>
          <p:spPr>
            <a:xfrm>
              <a:off x="4211800" y="5100450"/>
              <a:ext cx="13575" cy="5600"/>
            </a:xfrm>
            <a:custGeom>
              <a:rect b="b" l="l" r="r" t="t"/>
              <a:pathLst>
                <a:path extrusionOk="0" h="224" w="543">
                  <a:moveTo>
                    <a:pt x="50" y="0"/>
                  </a:moveTo>
                  <a:cubicBezTo>
                    <a:pt x="1" y="0"/>
                    <a:pt x="99" y="25"/>
                    <a:pt x="186" y="87"/>
                  </a:cubicBezTo>
                  <a:cubicBezTo>
                    <a:pt x="266" y="144"/>
                    <a:pt x="379" y="223"/>
                    <a:pt x="414" y="223"/>
                  </a:cubicBezTo>
                  <a:cubicBezTo>
                    <a:pt x="416" y="223"/>
                    <a:pt x="418" y="223"/>
                    <a:pt x="420" y="222"/>
                  </a:cubicBezTo>
                  <a:cubicBezTo>
                    <a:pt x="543" y="160"/>
                    <a:pt x="407" y="62"/>
                    <a:pt x="309" y="37"/>
                  </a:cubicBezTo>
                  <a:cubicBezTo>
                    <a:pt x="223" y="13"/>
                    <a:pt x="136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7"/>
            <p:cNvSpPr/>
            <p:nvPr/>
          </p:nvSpPr>
          <p:spPr>
            <a:xfrm>
              <a:off x="4255600" y="5056000"/>
              <a:ext cx="5825" cy="4450"/>
            </a:xfrm>
            <a:custGeom>
              <a:rect b="b" l="l" r="r" t="t"/>
              <a:pathLst>
                <a:path extrusionOk="0" h="178" w="233">
                  <a:moveTo>
                    <a:pt x="146" y="1"/>
                  </a:moveTo>
                  <a:cubicBezTo>
                    <a:pt x="101" y="1"/>
                    <a:pt x="46" y="16"/>
                    <a:pt x="23" y="53"/>
                  </a:cubicBezTo>
                  <a:cubicBezTo>
                    <a:pt x="0" y="110"/>
                    <a:pt x="51" y="178"/>
                    <a:pt x="118" y="178"/>
                  </a:cubicBezTo>
                  <a:cubicBezTo>
                    <a:pt x="123" y="178"/>
                    <a:pt x="128" y="177"/>
                    <a:pt x="134" y="176"/>
                  </a:cubicBezTo>
                  <a:cubicBezTo>
                    <a:pt x="220" y="176"/>
                    <a:pt x="232" y="41"/>
                    <a:pt x="208" y="16"/>
                  </a:cubicBezTo>
                  <a:cubicBezTo>
                    <a:pt x="198" y="7"/>
                    <a:pt x="174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7"/>
            <p:cNvSpPr/>
            <p:nvPr/>
          </p:nvSpPr>
          <p:spPr>
            <a:xfrm>
              <a:off x="4266775" y="5054100"/>
              <a:ext cx="17700" cy="6950"/>
            </a:xfrm>
            <a:custGeom>
              <a:rect b="b" l="l" r="r" t="t"/>
              <a:pathLst>
                <a:path extrusionOk="0" h="278" w="708">
                  <a:moveTo>
                    <a:pt x="368" y="0"/>
                  </a:moveTo>
                  <a:cubicBezTo>
                    <a:pt x="315" y="0"/>
                    <a:pt x="280" y="24"/>
                    <a:pt x="233" y="24"/>
                  </a:cubicBezTo>
                  <a:cubicBezTo>
                    <a:pt x="220" y="24"/>
                    <a:pt x="207" y="23"/>
                    <a:pt x="192" y="18"/>
                  </a:cubicBezTo>
                  <a:cubicBezTo>
                    <a:pt x="169" y="12"/>
                    <a:pt x="150" y="9"/>
                    <a:pt x="135" y="9"/>
                  </a:cubicBezTo>
                  <a:cubicBezTo>
                    <a:pt x="92" y="9"/>
                    <a:pt x="71" y="32"/>
                    <a:pt x="44" y="68"/>
                  </a:cubicBezTo>
                  <a:cubicBezTo>
                    <a:pt x="0" y="123"/>
                    <a:pt x="45" y="168"/>
                    <a:pt x="90" y="168"/>
                  </a:cubicBezTo>
                  <a:cubicBezTo>
                    <a:pt x="95" y="168"/>
                    <a:pt x="101" y="168"/>
                    <a:pt x="106" y="166"/>
                  </a:cubicBezTo>
                  <a:cubicBezTo>
                    <a:pt x="180" y="154"/>
                    <a:pt x="266" y="142"/>
                    <a:pt x="340" y="142"/>
                  </a:cubicBezTo>
                  <a:cubicBezTo>
                    <a:pt x="451" y="142"/>
                    <a:pt x="562" y="191"/>
                    <a:pt x="648" y="265"/>
                  </a:cubicBezTo>
                  <a:cubicBezTo>
                    <a:pt x="662" y="273"/>
                    <a:pt x="673" y="277"/>
                    <a:pt x="681" y="277"/>
                  </a:cubicBezTo>
                  <a:cubicBezTo>
                    <a:pt x="708" y="277"/>
                    <a:pt x="701" y="235"/>
                    <a:pt x="673" y="179"/>
                  </a:cubicBezTo>
                  <a:cubicBezTo>
                    <a:pt x="611" y="92"/>
                    <a:pt x="512" y="31"/>
                    <a:pt x="414" y="6"/>
                  </a:cubicBezTo>
                  <a:cubicBezTo>
                    <a:pt x="397" y="2"/>
                    <a:pt x="382" y="0"/>
                    <a:pt x="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7"/>
            <p:cNvSpPr/>
            <p:nvPr/>
          </p:nvSpPr>
          <p:spPr>
            <a:xfrm>
              <a:off x="4212125" y="5023400"/>
              <a:ext cx="38425" cy="49100"/>
            </a:xfrm>
            <a:custGeom>
              <a:rect b="b" l="l" r="r" t="t"/>
              <a:pathLst>
                <a:path extrusionOk="0" h="1964" w="1537">
                  <a:moveTo>
                    <a:pt x="1511" y="0"/>
                  </a:moveTo>
                  <a:cubicBezTo>
                    <a:pt x="1483" y="0"/>
                    <a:pt x="1425" y="26"/>
                    <a:pt x="1368" y="76"/>
                  </a:cubicBezTo>
                  <a:cubicBezTo>
                    <a:pt x="1294" y="150"/>
                    <a:pt x="1195" y="187"/>
                    <a:pt x="1097" y="199"/>
                  </a:cubicBezTo>
                  <a:cubicBezTo>
                    <a:pt x="1023" y="199"/>
                    <a:pt x="863" y="187"/>
                    <a:pt x="764" y="187"/>
                  </a:cubicBezTo>
                  <a:cubicBezTo>
                    <a:pt x="653" y="174"/>
                    <a:pt x="616" y="100"/>
                    <a:pt x="530" y="88"/>
                  </a:cubicBezTo>
                  <a:cubicBezTo>
                    <a:pt x="525" y="87"/>
                    <a:pt x="521" y="87"/>
                    <a:pt x="516" y="87"/>
                  </a:cubicBezTo>
                  <a:cubicBezTo>
                    <a:pt x="457" y="87"/>
                    <a:pt x="467" y="165"/>
                    <a:pt x="456" y="199"/>
                  </a:cubicBezTo>
                  <a:cubicBezTo>
                    <a:pt x="446" y="213"/>
                    <a:pt x="426" y="217"/>
                    <a:pt x="403" y="217"/>
                  </a:cubicBezTo>
                  <a:cubicBezTo>
                    <a:pt x="384" y="217"/>
                    <a:pt x="363" y="214"/>
                    <a:pt x="346" y="214"/>
                  </a:cubicBezTo>
                  <a:cubicBezTo>
                    <a:pt x="329" y="214"/>
                    <a:pt x="315" y="216"/>
                    <a:pt x="308" y="224"/>
                  </a:cubicBezTo>
                  <a:cubicBezTo>
                    <a:pt x="271" y="273"/>
                    <a:pt x="234" y="335"/>
                    <a:pt x="210" y="409"/>
                  </a:cubicBezTo>
                  <a:cubicBezTo>
                    <a:pt x="185" y="482"/>
                    <a:pt x="222" y="519"/>
                    <a:pt x="210" y="606"/>
                  </a:cubicBezTo>
                  <a:cubicBezTo>
                    <a:pt x="197" y="692"/>
                    <a:pt x="123" y="717"/>
                    <a:pt x="99" y="840"/>
                  </a:cubicBezTo>
                  <a:cubicBezTo>
                    <a:pt x="86" y="926"/>
                    <a:pt x="62" y="1025"/>
                    <a:pt x="37" y="1111"/>
                  </a:cubicBezTo>
                  <a:cubicBezTo>
                    <a:pt x="12" y="1160"/>
                    <a:pt x="0" y="1222"/>
                    <a:pt x="0" y="1283"/>
                  </a:cubicBezTo>
                  <a:cubicBezTo>
                    <a:pt x="0" y="1345"/>
                    <a:pt x="37" y="1394"/>
                    <a:pt x="99" y="1407"/>
                  </a:cubicBezTo>
                  <a:cubicBezTo>
                    <a:pt x="148" y="1431"/>
                    <a:pt x="148" y="1480"/>
                    <a:pt x="185" y="1579"/>
                  </a:cubicBezTo>
                  <a:cubicBezTo>
                    <a:pt x="234" y="1678"/>
                    <a:pt x="148" y="1801"/>
                    <a:pt x="123" y="1887"/>
                  </a:cubicBezTo>
                  <a:cubicBezTo>
                    <a:pt x="107" y="1953"/>
                    <a:pt x="145" y="1964"/>
                    <a:pt x="194" y="1964"/>
                  </a:cubicBezTo>
                  <a:cubicBezTo>
                    <a:pt x="219" y="1964"/>
                    <a:pt x="246" y="1961"/>
                    <a:pt x="271" y="1961"/>
                  </a:cubicBezTo>
                  <a:cubicBezTo>
                    <a:pt x="357" y="1961"/>
                    <a:pt x="320" y="1924"/>
                    <a:pt x="320" y="1887"/>
                  </a:cubicBezTo>
                  <a:cubicBezTo>
                    <a:pt x="333" y="1825"/>
                    <a:pt x="345" y="1776"/>
                    <a:pt x="382" y="1739"/>
                  </a:cubicBezTo>
                  <a:cubicBezTo>
                    <a:pt x="407" y="1678"/>
                    <a:pt x="345" y="1604"/>
                    <a:pt x="345" y="1579"/>
                  </a:cubicBezTo>
                  <a:cubicBezTo>
                    <a:pt x="345" y="1567"/>
                    <a:pt x="382" y="1468"/>
                    <a:pt x="382" y="1431"/>
                  </a:cubicBezTo>
                  <a:cubicBezTo>
                    <a:pt x="357" y="1370"/>
                    <a:pt x="357" y="1308"/>
                    <a:pt x="370" y="1246"/>
                  </a:cubicBezTo>
                  <a:cubicBezTo>
                    <a:pt x="376" y="1200"/>
                    <a:pt x="404" y="1189"/>
                    <a:pt x="442" y="1189"/>
                  </a:cubicBezTo>
                  <a:cubicBezTo>
                    <a:pt x="475" y="1189"/>
                    <a:pt x="515" y="1197"/>
                    <a:pt x="555" y="1197"/>
                  </a:cubicBezTo>
                  <a:cubicBezTo>
                    <a:pt x="628" y="1197"/>
                    <a:pt x="542" y="1357"/>
                    <a:pt x="518" y="1431"/>
                  </a:cubicBezTo>
                  <a:cubicBezTo>
                    <a:pt x="493" y="1505"/>
                    <a:pt x="591" y="1567"/>
                    <a:pt x="641" y="1616"/>
                  </a:cubicBezTo>
                  <a:cubicBezTo>
                    <a:pt x="690" y="1653"/>
                    <a:pt x="604" y="1702"/>
                    <a:pt x="641" y="1752"/>
                  </a:cubicBezTo>
                  <a:cubicBezTo>
                    <a:pt x="658" y="1769"/>
                    <a:pt x="683" y="1778"/>
                    <a:pt x="709" y="1778"/>
                  </a:cubicBezTo>
                  <a:cubicBezTo>
                    <a:pt x="738" y="1778"/>
                    <a:pt x="769" y="1766"/>
                    <a:pt x="789" y="1739"/>
                  </a:cubicBezTo>
                  <a:cubicBezTo>
                    <a:pt x="813" y="1715"/>
                    <a:pt x="826" y="1708"/>
                    <a:pt x="835" y="1708"/>
                  </a:cubicBezTo>
                  <a:cubicBezTo>
                    <a:pt x="844" y="1708"/>
                    <a:pt x="850" y="1715"/>
                    <a:pt x="863" y="1715"/>
                  </a:cubicBezTo>
                  <a:cubicBezTo>
                    <a:pt x="900" y="1715"/>
                    <a:pt x="924" y="1628"/>
                    <a:pt x="998" y="1616"/>
                  </a:cubicBezTo>
                  <a:cubicBezTo>
                    <a:pt x="1072" y="1604"/>
                    <a:pt x="1010" y="1591"/>
                    <a:pt x="949" y="1579"/>
                  </a:cubicBezTo>
                  <a:cubicBezTo>
                    <a:pt x="900" y="1567"/>
                    <a:pt x="900" y="1505"/>
                    <a:pt x="863" y="1505"/>
                  </a:cubicBezTo>
                  <a:cubicBezTo>
                    <a:pt x="838" y="1505"/>
                    <a:pt x="838" y="1394"/>
                    <a:pt x="850" y="1333"/>
                  </a:cubicBezTo>
                  <a:cubicBezTo>
                    <a:pt x="850" y="1283"/>
                    <a:pt x="789" y="1197"/>
                    <a:pt x="715" y="1135"/>
                  </a:cubicBezTo>
                  <a:cubicBezTo>
                    <a:pt x="665" y="1086"/>
                    <a:pt x="628" y="1025"/>
                    <a:pt x="604" y="951"/>
                  </a:cubicBezTo>
                  <a:cubicBezTo>
                    <a:pt x="604" y="937"/>
                    <a:pt x="607" y="932"/>
                    <a:pt x="611" y="932"/>
                  </a:cubicBezTo>
                  <a:cubicBezTo>
                    <a:pt x="623" y="932"/>
                    <a:pt x="648" y="966"/>
                    <a:pt x="665" y="975"/>
                  </a:cubicBezTo>
                  <a:cubicBezTo>
                    <a:pt x="690" y="975"/>
                    <a:pt x="813" y="852"/>
                    <a:pt x="863" y="815"/>
                  </a:cubicBezTo>
                  <a:cubicBezTo>
                    <a:pt x="900" y="778"/>
                    <a:pt x="936" y="741"/>
                    <a:pt x="973" y="692"/>
                  </a:cubicBezTo>
                  <a:cubicBezTo>
                    <a:pt x="979" y="671"/>
                    <a:pt x="968" y="663"/>
                    <a:pt x="951" y="663"/>
                  </a:cubicBezTo>
                  <a:cubicBezTo>
                    <a:pt x="928" y="663"/>
                    <a:pt x="891" y="678"/>
                    <a:pt x="863" y="692"/>
                  </a:cubicBezTo>
                  <a:cubicBezTo>
                    <a:pt x="789" y="692"/>
                    <a:pt x="715" y="704"/>
                    <a:pt x="653" y="704"/>
                  </a:cubicBezTo>
                  <a:cubicBezTo>
                    <a:pt x="591" y="704"/>
                    <a:pt x="604" y="815"/>
                    <a:pt x="542" y="840"/>
                  </a:cubicBezTo>
                  <a:cubicBezTo>
                    <a:pt x="539" y="840"/>
                    <a:pt x="535" y="841"/>
                    <a:pt x="532" y="841"/>
                  </a:cubicBezTo>
                  <a:cubicBezTo>
                    <a:pt x="467" y="841"/>
                    <a:pt x="452" y="727"/>
                    <a:pt x="382" y="692"/>
                  </a:cubicBezTo>
                  <a:cubicBezTo>
                    <a:pt x="320" y="667"/>
                    <a:pt x="283" y="606"/>
                    <a:pt x="283" y="532"/>
                  </a:cubicBezTo>
                  <a:cubicBezTo>
                    <a:pt x="283" y="458"/>
                    <a:pt x="296" y="396"/>
                    <a:pt x="333" y="347"/>
                  </a:cubicBezTo>
                  <a:cubicBezTo>
                    <a:pt x="343" y="331"/>
                    <a:pt x="367" y="327"/>
                    <a:pt x="396" y="327"/>
                  </a:cubicBezTo>
                  <a:cubicBezTo>
                    <a:pt x="435" y="327"/>
                    <a:pt x="482" y="335"/>
                    <a:pt x="518" y="335"/>
                  </a:cubicBezTo>
                  <a:cubicBezTo>
                    <a:pt x="579" y="335"/>
                    <a:pt x="826" y="310"/>
                    <a:pt x="912" y="310"/>
                  </a:cubicBezTo>
                  <a:cubicBezTo>
                    <a:pt x="998" y="310"/>
                    <a:pt x="1084" y="359"/>
                    <a:pt x="1195" y="359"/>
                  </a:cubicBezTo>
                  <a:cubicBezTo>
                    <a:pt x="1318" y="359"/>
                    <a:pt x="1318" y="310"/>
                    <a:pt x="1368" y="273"/>
                  </a:cubicBezTo>
                  <a:cubicBezTo>
                    <a:pt x="1417" y="236"/>
                    <a:pt x="1466" y="88"/>
                    <a:pt x="1516" y="39"/>
                  </a:cubicBezTo>
                  <a:cubicBezTo>
                    <a:pt x="1536" y="13"/>
                    <a:pt x="1531" y="0"/>
                    <a:pt x="1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7"/>
            <p:cNvSpPr/>
            <p:nvPr/>
          </p:nvSpPr>
          <p:spPr>
            <a:xfrm>
              <a:off x="4263550" y="5019150"/>
              <a:ext cx="8625" cy="20825"/>
            </a:xfrm>
            <a:custGeom>
              <a:rect b="b" l="l" r="r" t="t"/>
              <a:pathLst>
                <a:path extrusionOk="0" h="833" w="345">
                  <a:moveTo>
                    <a:pt x="106" y="1"/>
                  </a:moveTo>
                  <a:cubicBezTo>
                    <a:pt x="101" y="1"/>
                    <a:pt x="92" y="14"/>
                    <a:pt x="75" y="49"/>
                  </a:cubicBezTo>
                  <a:cubicBezTo>
                    <a:pt x="25" y="123"/>
                    <a:pt x="1" y="209"/>
                    <a:pt x="1" y="295"/>
                  </a:cubicBezTo>
                  <a:cubicBezTo>
                    <a:pt x="13" y="344"/>
                    <a:pt x="25" y="381"/>
                    <a:pt x="25" y="431"/>
                  </a:cubicBezTo>
                  <a:cubicBezTo>
                    <a:pt x="25" y="542"/>
                    <a:pt x="62" y="652"/>
                    <a:pt x="112" y="751"/>
                  </a:cubicBezTo>
                  <a:cubicBezTo>
                    <a:pt x="147" y="795"/>
                    <a:pt x="213" y="833"/>
                    <a:pt x="226" y="833"/>
                  </a:cubicBezTo>
                  <a:cubicBezTo>
                    <a:pt x="231" y="833"/>
                    <a:pt x="228" y="827"/>
                    <a:pt x="210" y="813"/>
                  </a:cubicBezTo>
                  <a:cubicBezTo>
                    <a:pt x="149" y="739"/>
                    <a:pt x="124" y="652"/>
                    <a:pt x="136" y="566"/>
                  </a:cubicBezTo>
                  <a:cubicBezTo>
                    <a:pt x="149" y="480"/>
                    <a:pt x="136" y="480"/>
                    <a:pt x="210" y="480"/>
                  </a:cubicBezTo>
                  <a:cubicBezTo>
                    <a:pt x="265" y="480"/>
                    <a:pt x="326" y="527"/>
                    <a:pt x="339" y="527"/>
                  </a:cubicBezTo>
                  <a:cubicBezTo>
                    <a:pt x="344" y="527"/>
                    <a:pt x="343" y="521"/>
                    <a:pt x="333" y="505"/>
                  </a:cubicBezTo>
                  <a:cubicBezTo>
                    <a:pt x="296" y="431"/>
                    <a:pt x="198" y="418"/>
                    <a:pt x="247" y="369"/>
                  </a:cubicBezTo>
                  <a:cubicBezTo>
                    <a:pt x="284" y="332"/>
                    <a:pt x="284" y="320"/>
                    <a:pt x="284" y="258"/>
                  </a:cubicBezTo>
                  <a:cubicBezTo>
                    <a:pt x="284" y="228"/>
                    <a:pt x="256" y="207"/>
                    <a:pt x="228" y="207"/>
                  </a:cubicBezTo>
                  <a:cubicBezTo>
                    <a:pt x="212" y="207"/>
                    <a:pt x="195" y="215"/>
                    <a:pt x="186" y="234"/>
                  </a:cubicBezTo>
                  <a:cubicBezTo>
                    <a:pt x="156" y="263"/>
                    <a:pt x="94" y="333"/>
                    <a:pt x="77" y="333"/>
                  </a:cubicBezTo>
                  <a:cubicBezTo>
                    <a:pt x="74" y="333"/>
                    <a:pt x="72" y="329"/>
                    <a:pt x="75" y="320"/>
                  </a:cubicBezTo>
                  <a:cubicBezTo>
                    <a:pt x="99" y="283"/>
                    <a:pt x="173" y="184"/>
                    <a:pt x="149" y="147"/>
                  </a:cubicBezTo>
                  <a:cubicBezTo>
                    <a:pt x="112" y="73"/>
                    <a:pt x="112" y="73"/>
                    <a:pt x="112" y="36"/>
                  </a:cubicBezTo>
                  <a:cubicBezTo>
                    <a:pt x="112" y="17"/>
                    <a:pt x="112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7"/>
            <p:cNvSpPr/>
            <p:nvPr/>
          </p:nvSpPr>
          <p:spPr>
            <a:xfrm>
              <a:off x="4268175" y="5016400"/>
              <a:ext cx="3725" cy="3375"/>
            </a:xfrm>
            <a:custGeom>
              <a:rect b="b" l="l" r="r" t="t"/>
              <a:pathLst>
                <a:path extrusionOk="0" h="135" w="149">
                  <a:moveTo>
                    <a:pt x="89" y="1"/>
                  </a:moveTo>
                  <a:cubicBezTo>
                    <a:pt x="84" y="1"/>
                    <a:pt x="78" y="8"/>
                    <a:pt x="62" y="23"/>
                  </a:cubicBezTo>
                  <a:cubicBezTo>
                    <a:pt x="25" y="48"/>
                    <a:pt x="1" y="134"/>
                    <a:pt x="50" y="134"/>
                  </a:cubicBezTo>
                  <a:cubicBezTo>
                    <a:pt x="87" y="134"/>
                    <a:pt x="148" y="85"/>
                    <a:pt x="111" y="35"/>
                  </a:cubicBezTo>
                  <a:cubicBezTo>
                    <a:pt x="97" y="14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4281425" y="5035025"/>
              <a:ext cx="5775" cy="1925"/>
            </a:xfrm>
            <a:custGeom>
              <a:rect b="b" l="l" r="r" t="t"/>
              <a:pathLst>
                <a:path extrusionOk="0" h="77" w="231">
                  <a:moveTo>
                    <a:pt x="57" y="0"/>
                  </a:moveTo>
                  <a:cubicBezTo>
                    <a:pt x="24" y="0"/>
                    <a:pt x="0" y="6"/>
                    <a:pt x="0" y="17"/>
                  </a:cubicBezTo>
                  <a:cubicBezTo>
                    <a:pt x="0" y="54"/>
                    <a:pt x="113" y="76"/>
                    <a:pt x="178" y="76"/>
                  </a:cubicBezTo>
                  <a:cubicBezTo>
                    <a:pt x="201" y="76"/>
                    <a:pt x="219" y="73"/>
                    <a:pt x="222" y="67"/>
                  </a:cubicBezTo>
                  <a:cubicBezTo>
                    <a:pt x="231" y="25"/>
                    <a:pt x="12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4282650" y="5037000"/>
              <a:ext cx="21900" cy="13250"/>
            </a:xfrm>
            <a:custGeom>
              <a:rect b="b" l="l" r="r" t="t"/>
              <a:pathLst>
                <a:path extrusionOk="0" h="530" w="876">
                  <a:moveTo>
                    <a:pt x="457" y="0"/>
                  </a:moveTo>
                  <a:cubicBezTo>
                    <a:pt x="407" y="12"/>
                    <a:pt x="358" y="25"/>
                    <a:pt x="321" y="49"/>
                  </a:cubicBezTo>
                  <a:cubicBezTo>
                    <a:pt x="222" y="86"/>
                    <a:pt x="136" y="136"/>
                    <a:pt x="136" y="173"/>
                  </a:cubicBezTo>
                  <a:cubicBezTo>
                    <a:pt x="136" y="190"/>
                    <a:pt x="130" y="213"/>
                    <a:pt x="114" y="213"/>
                  </a:cubicBezTo>
                  <a:cubicBezTo>
                    <a:pt x="107" y="213"/>
                    <a:pt x="98" y="208"/>
                    <a:pt x="87" y="197"/>
                  </a:cubicBezTo>
                  <a:cubicBezTo>
                    <a:pt x="69" y="170"/>
                    <a:pt x="37" y="130"/>
                    <a:pt x="22" y="130"/>
                  </a:cubicBezTo>
                  <a:cubicBezTo>
                    <a:pt x="16" y="130"/>
                    <a:pt x="13" y="135"/>
                    <a:pt x="13" y="148"/>
                  </a:cubicBezTo>
                  <a:cubicBezTo>
                    <a:pt x="1" y="185"/>
                    <a:pt x="62" y="246"/>
                    <a:pt x="87" y="283"/>
                  </a:cubicBezTo>
                  <a:cubicBezTo>
                    <a:pt x="99" y="333"/>
                    <a:pt x="112" y="345"/>
                    <a:pt x="185" y="345"/>
                  </a:cubicBezTo>
                  <a:cubicBezTo>
                    <a:pt x="210" y="345"/>
                    <a:pt x="233" y="344"/>
                    <a:pt x="254" y="344"/>
                  </a:cubicBezTo>
                  <a:cubicBezTo>
                    <a:pt x="295" y="344"/>
                    <a:pt x="325" y="349"/>
                    <a:pt x="333" y="382"/>
                  </a:cubicBezTo>
                  <a:cubicBezTo>
                    <a:pt x="358" y="444"/>
                    <a:pt x="383" y="530"/>
                    <a:pt x="457" y="530"/>
                  </a:cubicBezTo>
                  <a:cubicBezTo>
                    <a:pt x="543" y="530"/>
                    <a:pt x="715" y="530"/>
                    <a:pt x="765" y="518"/>
                  </a:cubicBezTo>
                  <a:cubicBezTo>
                    <a:pt x="826" y="505"/>
                    <a:pt x="826" y="456"/>
                    <a:pt x="826" y="394"/>
                  </a:cubicBezTo>
                  <a:cubicBezTo>
                    <a:pt x="826" y="333"/>
                    <a:pt x="875" y="333"/>
                    <a:pt x="863" y="271"/>
                  </a:cubicBezTo>
                  <a:cubicBezTo>
                    <a:pt x="839" y="222"/>
                    <a:pt x="863" y="160"/>
                    <a:pt x="802" y="111"/>
                  </a:cubicBezTo>
                  <a:cubicBezTo>
                    <a:pt x="784" y="93"/>
                    <a:pt x="762" y="90"/>
                    <a:pt x="738" y="90"/>
                  </a:cubicBezTo>
                  <a:cubicBezTo>
                    <a:pt x="723" y="90"/>
                    <a:pt x="706" y="91"/>
                    <a:pt x="691" y="91"/>
                  </a:cubicBezTo>
                  <a:cubicBezTo>
                    <a:pt x="663" y="91"/>
                    <a:pt x="637" y="87"/>
                    <a:pt x="617" y="62"/>
                  </a:cubicBezTo>
                  <a:cubicBezTo>
                    <a:pt x="567" y="25"/>
                    <a:pt x="51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4389225" y="5064700"/>
              <a:ext cx="23125" cy="14200"/>
            </a:xfrm>
            <a:custGeom>
              <a:rect b="b" l="l" r="r" t="t"/>
              <a:pathLst>
                <a:path extrusionOk="0" h="568" w="925">
                  <a:moveTo>
                    <a:pt x="863" y="1"/>
                  </a:moveTo>
                  <a:cubicBezTo>
                    <a:pt x="814" y="1"/>
                    <a:pt x="789" y="1"/>
                    <a:pt x="777" y="63"/>
                  </a:cubicBezTo>
                  <a:cubicBezTo>
                    <a:pt x="777" y="112"/>
                    <a:pt x="789" y="173"/>
                    <a:pt x="715" y="186"/>
                  </a:cubicBezTo>
                  <a:cubicBezTo>
                    <a:pt x="642" y="198"/>
                    <a:pt x="666" y="235"/>
                    <a:pt x="605" y="297"/>
                  </a:cubicBezTo>
                  <a:cubicBezTo>
                    <a:pt x="574" y="315"/>
                    <a:pt x="537" y="324"/>
                    <a:pt x="501" y="324"/>
                  </a:cubicBezTo>
                  <a:cubicBezTo>
                    <a:pt x="466" y="324"/>
                    <a:pt x="432" y="315"/>
                    <a:pt x="407" y="297"/>
                  </a:cubicBezTo>
                  <a:cubicBezTo>
                    <a:pt x="394" y="283"/>
                    <a:pt x="385" y="278"/>
                    <a:pt x="378" y="278"/>
                  </a:cubicBezTo>
                  <a:cubicBezTo>
                    <a:pt x="360" y="278"/>
                    <a:pt x="357" y="316"/>
                    <a:pt x="321" y="334"/>
                  </a:cubicBezTo>
                  <a:cubicBezTo>
                    <a:pt x="299" y="350"/>
                    <a:pt x="262" y="357"/>
                    <a:pt x="222" y="357"/>
                  </a:cubicBezTo>
                  <a:cubicBezTo>
                    <a:pt x="173" y="357"/>
                    <a:pt x="121" y="347"/>
                    <a:pt x="87" y="334"/>
                  </a:cubicBezTo>
                  <a:cubicBezTo>
                    <a:pt x="71" y="330"/>
                    <a:pt x="57" y="329"/>
                    <a:pt x="45" y="329"/>
                  </a:cubicBezTo>
                  <a:cubicBezTo>
                    <a:pt x="14" y="329"/>
                    <a:pt x="1" y="340"/>
                    <a:pt x="1" y="358"/>
                  </a:cubicBezTo>
                  <a:cubicBezTo>
                    <a:pt x="1" y="494"/>
                    <a:pt x="297" y="568"/>
                    <a:pt x="420" y="568"/>
                  </a:cubicBezTo>
                  <a:cubicBezTo>
                    <a:pt x="518" y="568"/>
                    <a:pt x="617" y="506"/>
                    <a:pt x="679" y="420"/>
                  </a:cubicBezTo>
                  <a:cubicBezTo>
                    <a:pt x="703" y="358"/>
                    <a:pt x="765" y="321"/>
                    <a:pt x="826" y="321"/>
                  </a:cubicBezTo>
                  <a:cubicBezTo>
                    <a:pt x="900" y="309"/>
                    <a:pt x="863" y="260"/>
                    <a:pt x="863" y="235"/>
                  </a:cubicBezTo>
                  <a:cubicBezTo>
                    <a:pt x="863" y="210"/>
                    <a:pt x="925" y="149"/>
                    <a:pt x="925" y="100"/>
                  </a:cubicBezTo>
                  <a:cubicBezTo>
                    <a:pt x="925" y="63"/>
                    <a:pt x="913" y="1"/>
                    <a:pt x="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7"/>
            <p:cNvSpPr/>
            <p:nvPr/>
          </p:nvSpPr>
          <p:spPr>
            <a:xfrm>
              <a:off x="4425275" y="5071150"/>
              <a:ext cx="8650" cy="11750"/>
            </a:xfrm>
            <a:custGeom>
              <a:rect b="b" l="l" r="r" t="t"/>
              <a:pathLst>
                <a:path extrusionOk="0" h="470" w="346">
                  <a:moveTo>
                    <a:pt x="31" y="0"/>
                  </a:moveTo>
                  <a:cubicBezTo>
                    <a:pt x="29" y="0"/>
                    <a:pt x="27" y="1"/>
                    <a:pt x="25" y="2"/>
                  </a:cubicBezTo>
                  <a:cubicBezTo>
                    <a:pt x="0" y="14"/>
                    <a:pt x="50" y="150"/>
                    <a:pt x="87" y="236"/>
                  </a:cubicBezTo>
                  <a:cubicBezTo>
                    <a:pt x="111" y="310"/>
                    <a:pt x="210" y="458"/>
                    <a:pt x="259" y="470"/>
                  </a:cubicBezTo>
                  <a:cubicBezTo>
                    <a:pt x="308" y="470"/>
                    <a:pt x="345" y="470"/>
                    <a:pt x="345" y="408"/>
                  </a:cubicBezTo>
                  <a:cubicBezTo>
                    <a:pt x="345" y="334"/>
                    <a:pt x="308" y="273"/>
                    <a:pt x="247" y="236"/>
                  </a:cubicBezTo>
                  <a:cubicBezTo>
                    <a:pt x="198" y="187"/>
                    <a:pt x="148" y="150"/>
                    <a:pt x="99" y="100"/>
                  </a:cubicBezTo>
                  <a:cubicBezTo>
                    <a:pt x="54" y="55"/>
                    <a:pt x="50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7"/>
            <p:cNvSpPr/>
            <p:nvPr/>
          </p:nvSpPr>
          <p:spPr>
            <a:xfrm>
              <a:off x="4456375" y="5100400"/>
              <a:ext cx="6500" cy="5025"/>
            </a:xfrm>
            <a:custGeom>
              <a:rect b="b" l="l" r="r" t="t"/>
              <a:pathLst>
                <a:path extrusionOk="0" h="201" w="260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1" y="27"/>
                    <a:pt x="1" y="125"/>
                    <a:pt x="75" y="125"/>
                  </a:cubicBezTo>
                  <a:cubicBezTo>
                    <a:pt x="137" y="134"/>
                    <a:pt x="205" y="200"/>
                    <a:pt x="239" y="200"/>
                  </a:cubicBezTo>
                  <a:cubicBezTo>
                    <a:pt x="252" y="200"/>
                    <a:pt x="260" y="190"/>
                    <a:pt x="260" y="162"/>
                  </a:cubicBezTo>
                  <a:cubicBezTo>
                    <a:pt x="235" y="101"/>
                    <a:pt x="186" y="39"/>
                    <a:pt x="124" y="39"/>
                  </a:cubicBezTo>
                  <a:cubicBezTo>
                    <a:pt x="69" y="39"/>
                    <a:pt x="15" y="0"/>
                    <a:pt x="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7"/>
            <p:cNvSpPr/>
            <p:nvPr/>
          </p:nvSpPr>
          <p:spPr>
            <a:xfrm>
              <a:off x="4447800" y="5088300"/>
              <a:ext cx="11000" cy="6325"/>
            </a:xfrm>
            <a:custGeom>
              <a:rect b="b" l="l" r="r" t="t"/>
              <a:pathLst>
                <a:path extrusionOk="0" h="253" w="440">
                  <a:moveTo>
                    <a:pt x="42" y="1"/>
                  </a:moveTo>
                  <a:cubicBezTo>
                    <a:pt x="0" y="1"/>
                    <a:pt x="76" y="58"/>
                    <a:pt x="97" y="80"/>
                  </a:cubicBezTo>
                  <a:cubicBezTo>
                    <a:pt x="196" y="141"/>
                    <a:pt x="307" y="191"/>
                    <a:pt x="406" y="252"/>
                  </a:cubicBezTo>
                  <a:cubicBezTo>
                    <a:pt x="407" y="252"/>
                    <a:pt x="408" y="253"/>
                    <a:pt x="408" y="253"/>
                  </a:cubicBezTo>
                  <a:cubicBezTo>
                    <a:pt x="440" y="253"/>
                    <a:pt x="145" y="18"/>
                    <a:pt x="73" y="6"/>
                  </a:cubicBezTo>
                  <a:cubicBezTo>
                    <a:pt x="59" y="2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7"/>
            <p:cNvSpPr/>
            <p:nvPr/>
          </p:nvSpPr>
          <p:spPr>
            <a:xfrm>
              <a:off x="4437850" y="5081100"/>
              <a:ext cx="4725" cy="5325"/>
            </a:xfrm>
            <a:custGeom>
              <a:rect b="b" l="l" r="r" t="t"/>
              <a:pathLst>
                <a:path extrusionOk="0" h="213" w="189">
                  <a:moveTo>
                    <a:pt x="8" y="1"/>
                  </a:moveTo>
                  <a:cubicBezTo>
                    <a:pt x="3" y="1"/>
                    <a:pt x="1" y="4"/>
                    <a:pt x="3" y="10"/>
                  </a:cubicBezTo>
                  <a:cubicBezTo>
                    <a:pt x="3" y="66"/>
                    <a:pt x="164" y="213"/>
                    <a:pt x="186" y="213"/>
                  </a:cubicBezTo>
                  <a:cubicBezTo>
                    <a:pt x="188" y="213"/>
                    <a:pt x="189" y="211"/>
                    <a:pt x="187" y="207"/>
                  </a:cubicBezTo>
                  <a:cubicBezTo>
                    <a:pt x="177" y="122"/>
                    <a:pt x="38" y="1"/>
                    <a:pt x="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7"/>
            <p:cNvSpPr/>
            <p:nvPr/>
          </p:nvSpPr>
          <p:spPr>
            <a:xfrm>
              <a:off x="4481650" y="5179000"/>
              <a:ext cx="19125" cy="15125"/>
            </a:xfrm>
            <a:custGeom>
              <a:rect b="b" l="l" r="r" t="t"/>
              <a:pathLst>
                <a:path extrusionOk="0" h="605" w="765">
                  <a:moveTo>
                    <a:pt x="87" y="0"/>
                  </a:moveTo>
                  <a:cubicBezTo>
                    <a:pt x="0" y="0"/>
                    <a:pt x="358" y="468"/>
                    <a:pt x="715" y="604"/>
                  </a:cubicBezTo>
                  <a:cubicBezTo>
                    <a:pt x="716" y="604"/>
                    <a:pt x="717" y="605"/>
                    <a:pt x="718" y="605"/>
                  </a:cubicBezTo>
                  <a:cubicBezTo>
                    <a:pt x="765" y="605"/>
                    <a:pt x="159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4533575" y="5285350"/>
              <a:ext cx="13100" cy="18725"/>
            </a:xfrm>
            <a:custGeom>
              <a:rect b="b" l="l" r="r" t="t"/>
              <a:pathLst>
                <a:path extrusionOk="0" h="749" w="524">
                  <a:moveTo>
                    <a:pt x="7" y="0"/>
                  </a:moveTo>
                  <a:cubicBezTo>
                    <a:pt x="2" y="0"/>
                    <a:pt x="1" y="7"/>
                    <a:pt x="6" y="22"/>
                  </a:cubicBezTo>
                  <a:cubicBezTo>
                    <a:pt x="43" y="96"/>
                    <a:pt x="153" y="170"/>
                    <a:pt x="153" y="244"/>
                  </a:cubicBezTo>
                  <a:cubicBezTo>
                    <a:pt x="153" y="317"/>
                    <a:pt x="153" y="305"/>
                    <a:pt x="215" y="404"/>
                  </a:cubicBezTo>
                  <a:cubicBezTo>
                    <a:pt x="277" y="490"/>
                    <a:pt x="314" y="539"/>
                    <a:pt x="363" y="564"/>
                  </a:cubicBezTo>
                  <a:cubicBezTo>
                    <a:pt x="424" y="576"/>
                    <a:pt x="388" y="564"/>
                    <a:pt x="388" y="638"/>
                  </a:cubicBezTo>
                  <a:cubicBezTo>
                    <a:pt x="375" y="724"/>
                    <a:pt x="498" y="749"/>
                    <a:pt x="498" y="749"/>
                  </a:cubicBezTo>
                  <a:cubicBezTo>
                    <a:pt x="486" y="638"/>
                    <a:pt x="523" y="625"/>
                    <a:pt x="461" y="564"/>
                  </a:cubicBezTo>
                  <a:cubicBezTo>
                    <a:pt x="400" y="490"/>
                    <a:pt x="388" y="502"/>
                    <a:pt x="388" y="453"/>
                  </a:cubicBezTo>
                  <a:cubicBezTo>
                    <a:pt x="400" y="404"/>
                    <a:pt x="449" y="379"/>
                    <a:pt x="388" y="317"/>
                  </a:cubicBezTo>
                  <a:cubicBezTo>
                    <a:pt x="326" y="244"/>
                    <a:pt x="277" y="244"/>
                    <a:pt x="190" y="157"/>
                  </a:cubicBezTo>
                  <a:cubicBezTo>
                    <a:pt x="122" y="98"/>
                    <a:pt x="2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4539550" y="5303200"/>
              <a:ext cx="28675" cy="39475"/>
            </a:xfrm>
            <a:custGeom>
              <a:rect b="b" l="l" r="r" t="t"/>
              <a:pathLst>
                <a:path extrusionOk="0" h="1579" w="1147">
                  <a:moveTo>
                    <a:pt x="407" y="0"/>
                  </a:moveTo>
                  <a:cubicBezTo>
                    <a:pt x="400" y="0"/>
                    <a:pt x="406" y="19"/>
                    <a:pt x="420" y="59"/>
                  </a:cubicBezTo>
                  <a:cubicBezTo>
                    <a:pt x="429" y="116"/>
                    <a:pt x="424" y="158"/>
                    <a:pt x="405" y="158"/>
                  </a:cubicBezTo>
                  <a:cubicBezTo>
                    <a:pt x="399" y="158"/>
                    <a:pt x="391" y="154"/>
                    <a:pt x="383" y="146"/>
                  </a:cubicBezTo>
                  <a:cubicBezTo>
                    <a:pt x="351" y="103"/>
                    <a:pt x="328" y="69"/>
                    <a:pt x="290" y="69"/>
                  </a:cubicBezTo>
                  <a:cubicBezTo>
                    <a:pt x="284" y="69"/>
                    <a:pt x="278" y="70"/>
                    <a:pt x="272" y="72"/>
                  </a:cubicBezTo>
                  <a:cubicBezTo>
                    <a:pt x="235" y="84"/>
                    <a:pt x="247" y="380"/>
                    <a:pt x="247" y="466"/>
                  </a:cubicBezTo>
                  <a:cubicBezTo>
                    <a:pt x="235" y="540"/>
                    <a:pt x="222" y="614"/>
                    <a:pt x="185" y="688"/>
                  </a:cubicBezTo>
                  <a:cubicBezTo>
                    <a:pt x="173" y="737"/>
                    <a:pt x="99" y="737"/>
                    <a:pt x="62" y="774"/>
                  </a:cubicBezTo>
                  <a:cubicBezTo>
                    <a:pt x="25" y="823"/>
                    <a:pt x="1" y="934"/>
                    <a:pt x="50" y="934"/>
                  </a:cubicBezTo>
                  <a:cubicBezTo>
                    <a:pt x="87" y="934"/>
                    <a:pt x="346" y="1057"/>
                    <a:pt x="346" y="1131"/>
                  </a:cubicBezTo>
                  <a:cubicBezTo>
                    <a:pt x="346" y="1230"/>
                    <a:pt x="321" y="1316"/>
                    <a:pt x="284" y="1402"/>
                  </a:cubicBezTo>
                  <a:cubicBezTo>
                    <a:pt x="247" y="1464"/>
                    <a:pt x="247" y="1563"/>
                    <a:pt x="284" y="1563"/>
                  </a:cubicBezTo>
                  <a:cubicBezTo>
                    <a:pt x="300" y="1563"/>
                    <a:pt x="350" y="1579"/>
                    <a:pt x="395" y="1579"/>
                  </a:cubicBezTo>
                  <a:cubicBezTo>
                    <a:pt x="418" y="1579"/>
                    <a:pt x="440" y="1575"/>
                    <a:pt x="457" y="1563"/>
                  </a:cubicBezTo>
                  <a:cubicBezTo>
                    <a:pt x="494" y="1513"/>
                    <a:pt x="654" y="1242"/>
                    <a:pt x="703" y="1181"/>
                  </a:cubicBezTo>
                  <a:cubicBezTo>
                    <a:pt x="752" y="1131"/>
                    <a:pt x="789" y="1057"/>
                    <a:pt x="777" y="996"/>
                  </a:cubicBezTo>
                  <a:cubicBezTo>
                    <a:pt x="777" y="922"/>
                    <a:pt x="752" y="922"/>
                    <a:pt x="777" y="860"/>
                  </a:cubicBezTo>
                  <a:cubicBezTo>
                    <a:pt x="809" y="807"/>
                    <a:pt x="832" y="772"/>
                    <a:pt x="878" y="772"/>
                  </a:cubicBezTo>
                  <a:cubicBezTo>
                    <a:pt x="885" y="772"/>
                    <a:pt x="892" y="772"/>
                    <a:pt x="900" y="774"/>
                  </a:cubicBezTo>
                  <a:cubicBezTo>
                    <a:pt x="927" y="781"/>
                    <a:pt x="950" y="791"/>
                    <a:pt x="968" y="791"/>
                  </a:cubicBezTo>
                  <a:cubicBezTo>
                    <a:pt x="982" y="791"/>
                    <a:pt x="993" y="784"/>
                    <a:pt x="999" y="762"/>
                  </a:cubicBezTo>
                  <a:cubicBezTo>
                    <a:pt x="1023" y="725"/>
                    <a:pt x="1060" y="663"/>
                    <a:pt x="1097" y="577"/>
                  </a:cubicBezTo>
                  <a:cubicBezTo>
                    <a:pt x="1134" y="491"/>
                    <a:pt x="1097" y="429"/>
                    <a:pt x="1110" y="367"/>
                  </a:cubicBezTo>
                  <a:cubicBezTo>
                    <a:pt x="1134" y="318"/>
                    <a:pt x="1147" y="306"/>
                    <a:pt x="1097" y="306"/>
                  </a:cubicBezTo>
                  <a:cubicBezTo>
                    <a:pt x="1023" y="306"/>
                    <a:pt x="962" y="330"/>
                    <a:pt x="912" y="380"/>
                  </a:cubicBezTo>
                  <a:cubicBezTo>
                    <a:pt x="882" y="410"/>
                    <a:pt x="870" y="431"/>
                    <a:pt x="846" y="431"/>
                  </a:cubicBezTo>
                  <a:cubicBezTo>
                    <a:pt x="830" y="431"/>
                    <a:pt x="810" y="423"/>
                    <a:pt x="777" y="404"/>
                  </a:cubicBezTo>
                  <a:cubicBezTo>
                    <a:pt x="691" y="367"/>
                    <a:pt x="530" y="318"/>
                    <a:pt x="530" y="256"/>
                  </a:cubicBezTo>
                  <a:cubicBezTo>
                    <a:pt x="530" y="170"/>
                    <a:pt x="506" y="96"/>
                    <a:pt x="457" y="35"/>
                  </a:cubicBezTo>
                  <a:cubicBezTo>
                    <a:pt x="429" y="13"/>
                    <a:pt x="414" y="0"/>
                    <a:pt x="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4496425" y="5334750"/>
              <a:ext cx="46050" cy="51025"/>
            </a:xfrm>
            <a:custGeom>
              <a:rect b="b" l="l" r="r" t="t"/>
              <a:pathLst>
                <a:path extrusionOk="0" h="2041" w="1842">
                  <a:moveTo>
                    <a:pt x="1489" y="1"/>
                  </a:moveTo>
                  <a:cubicBezTo>
                    <a:pt x="1479" y="1"/>
                    <a:pt x="1465" y="6"/>
                    <a:pt x="1442" y="17"/>
                  </a:cubicBezTo>
                  <a:cubicBezTo>
                    <a:pt x="1356" y="66"/>
                    <a:pt x="1294" y="128"/>
                    <a:pt x="1294" y="202"/>
                  </a:cubicBezTo>
                  <a:cubicBezTo>
                    <a:pt x="1294" y="264"/>
                    <a:pt x="1344" y="288"/>
                    <a:pt x="1270" y="338"/>
                  </a:cubicBezTo>
                  <a:cubicBezTo>
                    <a:pt x="1208" y="399"/>
                    <a:pt x="1171" y="572"/>
                    <a:pt x="1122" y="633"/>
                  </a:cubicBezTo>
                  <a:cubicBezTo>
                    <a:pt x="1048" y="732"/>
                    <a:pt x="949" y="818"/>
                    <a:pt x="851" y="904"/>
                  </a:cubicBezTo>
                  <a:cubicBezTo>
                    <a:pt x="752" y="941"/>
                    <a:pt x="666" y="1003"/>
                    <a:pt x="604" y="1077"/>
                  </a:cubicBezTo>
                  <a:cubicBezTo>
                    <a:pt x="555" y="1138"/>
                    <a:pt x="518" y="1151"/>
                    <a:pt x="432" y="1188"/>
                  </a:cubicBezTo>
                  <a:cubicBezTo>
                    <a:pt x="346" y="1225"/>
                    <a:pt x="309" y="1409"/>
                    <a:pt x="259" y="1446"/>
                  </a:cubicBezTo>
                  <a:cubicBezTo>
                    <a:pt x="198" y="1483"/>
                    <a:pt x="149" y="1471"/>
                    <a:pt x="112" y="1508"/>
                  </a:cubicBezTo>
                  <a:cubicBezTo>
                    <a:pt x="87" y="1570"/>
                    <a:pt x="75" y="1644"/>
                    <a:pt x="87" y="1718"/>
                  </a:cubicBezTo>
                  <a:cubicBezTo>
                    <a:pt x="87" y="1754"/>
                    <a:pt x="99" y="1791"/>
                    <a:pt x="50" y="1791"/>
                  </a:cubicBezTo>
                  <a:cubicBezTo>
                    <a:pt x="1" y="1791"/>
                    <a:pt x="50" y="1915"/>
                    <a:pt x="50" y="1915"/>
                  </a:cubicBezTo>
                  <a:cubicBezTo>
                    <a:pt x="112" y="1915"/>
                    <a:pt x="173" y="1915"/>
                    <a:pt x="235" y="1927"/>
                  </a:cubicBezTo>
                  <a:cubicBezTo>
                    <a:pt x="346" y="1952"/>
                    <a:pt x="383" y="2013"/>
                    <a:pt x="457" y="2038"/>
                  </a:cubicBezTo>
                  <a:cubicBezTo>
                    <a:pt x="472" y="2039"/>
                    <a:pt x="488" y="2040"/>
                    <a:pt x="504" y="2040"/>
                  </a:cubicBezTo>
                  <a:cubicBezTo>
                    <a:pt x="616" y="2040"/>
                    <a:pt x="740" y="2002"/>
                    <a:pt x="826" y="1927"/>
                  </a:cubicBezTo>
                  <a:cubicBezTo>
                    <a:pt x="949" y="1841"/>
                    <a:pt x="1036" y="1705"/>
                    <a:pt x="1060" y="1557"/>
                  </a:cubicBezTo>
                  <a:cubicBezTo>
                    <a:pt x="1097" y="1336"/>
                    <a:pt x="1110" y="1249"/>
                    <a:pt x="1233" y="1212"/>
                  </a:cubicBezTo>
                  <a:cubicBezTo>
                    <a:pt x="1348" y="1189"/>
                    <a:pt x="1334" y="1113"/>
                    <a:pt x="1402" y="1113"/>
                  </a:cubicBezTo>
                  <a:cubicBezTo>
                    <a:pt x="1407" y="1113"/>
                    <a:pt x="1412" y="1113"/>
                    <a:pt x="1418" y="1114"/>
                  </a:cubicBezTo>
                  <a:cubicBezTo>
                    <a:pt x="1516" y="1114"/>
                    <a:pt x="1627" y="1114"/>
                    <a:pt x="1578" y="1040"/>
                  </a:cubicBezTo>
                  <a:cubicBezTo>
                    <a:pt x="1516" y="966"/>
                    <a:pt x="1479" y="1028"/>
                    <a:pt x="1504" y="929"/>
                  </a:cubicBezTo>
                  <a:cubicBezTo>
                    <a:pt x="1541" y="818"/>
                    <a:pt x="1664" y="732"/>
                    <a:pt x="1713" y="621"/>
                  </a:cubicBezTo>
                  <a:cubicBezTo>
                    <a:pt x="1750" y="498"/>
                    <a:pt x="1824" y="411"/>
                    <a:pt x="1824" y="338"/>
                  </a:cubicBezTo>
                  <a:cubicBezTo>
                    <a:pt x="1824" y="264"/>
                    <a:pt x="1800" y="264"/>
                    <a:pt x="1824" y="214"/>
                  </a:cubicBezTo>
                  <a:cubicBezTo>
                    <a:pt x="1841" y="172"/>
                    <a:pt x="1841" y="159"/>
                    <a:pt x="1822" y="159"/>
                  </a:cubicBezTo>
                  <a:cubicBezTo>
                    <a:pt x="1814" y="159"/>
                    <a:pt x="1803" y="161"/>
                    <a:pt x="1787" y="165"/>
                  </a:cubicBezTo>
                  <a:cubicBezTo>
                    <a:pt x="1782" y="166"/>
                    <a:pt x="1777" y="167"/>
                    <a:pt x="1774" y="167"/>
                  </a:cubicBezTo>
                  <a:cubicBezTo>
                    <a:pt x="1741" y="167"/>
                    <a:pt x="1753" y="124"/>
                    <a:pt x="1775" y="91"/>
                  </a:cubicBezTo>
                  <a:cubicBezTo>
                    <a:pt x="1777" y="85"/>
                    <a:pt x="1777" y="83"/>
                    <a:pt x="1775" y="83"/>
                  </a:cubicBezTo>
                  <a:cubicBezTo>
                    <a:pt x="1765" y="83"/>
                    <a:pt x="1708" y="158"/>
                    <a:pt x="1676" y="190"/>
                  </a:cubicBezTo>
                  <a:cubicBezTo>
                    <a:pt x="1661" y="206"/>
                    <a:pt x="1642" y="210"/>
                    <a:pt x="1627" y="210"/>
                  </a:cubicBezTo>
                  <a:cubicBezTo>
                    <a:pt x="1606" y="210"/>
                    <a:pt x="1590" y="202"/>
                    <a:pt x="1590" y="202"/>
                  </a:cubicBezTo>
                  <a:cubicBezTo>
                    <a:pt x="1553" y="153"/>
                    <a:pt x="1590" y="140"/>
                    <a:pt x="1541" y="91"/>
                  </a:cubicBezTo>
                  <a:cubicBezTo>
                    <a:pt x="1494" y="53"/>
                    <a:pt x="1519" y="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7"/>
            <p:cNvSpPr/>
            <p:nvPr/>
          </p:nvSpPr>
          <p:spPr>
            <a:xfrm>
              <a:off x="4503825" y="5386300"/>
              <a:ext cx="2475" cy="3100"/>
            </a:xfrm>
            <a:custGeom>
              <a:rect b="b" l="l" r="r" t="t"/>
              <a:pathLst>
                <a:path extrusionOk="0" h="124" w="99">
                  <a:moveTo>
                    <a:pt x="13" y="1"/>
                  </a:moveTo>
                  <a:lnTo>
                    <a:pt x="0" y="124"/>
                  </a:lnTo>
                  <a:lnTo>
                    <a:pt x="99" y="124"/>
                  </a:lnTo>
                  <a:cubicBezTo>
                    <a:pt x="62" y="87"/>
                    <a:pt x="25" y="50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7"/>
            <p:cNvSpPr/>
            <p:nvPr/>
          </p:nvSpPr>
          <p:spPr>
            <a:xfrm>
              <a:off x="4365525" y="5336500"/>
              <a:ext cx="23125" cy="23050"/>
            </a:xfrm>
            <a:custGeom>
              <a:rect b="b" l="l" r="r" t="t"/>
              <a:pathLst>
                <a:path extrusionOk="0" h="922" w="925">
                  <a:moveTo>
                    <a:pt x="69" y="0"/>
                  </a:moveTo>
                  <a:cubicBezTo>
                    <a:pt x="48" y="0"/>
                    <a:pt x="32" y="6"/>
                    <a:pt x="25" y="21"/>
                  </a:cubicBezTo>
                  <a:cubicBezTo>
                    <a:pt x="0" y="107"/>
                    <a:pt x="185" y="452"/>
                    <a:pt x="197" y="502"/>
                  </a:cubicBezTo>
                  <a:cubicBezTo>
                    <a:pt x="210" y="551"/>
                    <a:pt x="185" y="526"/>
                    <a:pt x="173" y="551"/>
                  </a:cubicBezTo>
                  <a:cubicBezTo>
                    <a:pt x="173" y="625"/>
                    <a:pt x="197" y="711"/>
                    <a:pt x="247" y="773"/>
                  </a:cubicBezTo>
                  <a:cubicBezTo>
                    <a:pt x="293" y="819"/>
                    <a:pt x="429" y="922"/>
                    <a:pt x="495" y="922"/>
                  </a:cubicBezTo>
                  <a:cubicBezTo>
                    <a:pt x="499" y="922"/>
                    <a:pt x="502" y="921"/>
                    <a:pt x="505" y="921"/>
                  </a:cubicBezTo>
                  <a:cubicBezTo>
                    <a:pt x="567" y="921"/>
                    <a:pt x="555" y="834"/>
                    <a:pt x="579" y="797"/>
                  </a:cubicBezTo>
                  <a:cubicBezTo>
                    <a:pt x="582" y="792"/>
                    <a:pt x="586" y="790"/>
                    <a:pt x="589" y="790"/>
                  </a:cubicBezTo>
                  <a:cubicBezTo>
                    <a:pt x="612" y="790"/>
                    <a:pt x="638" y="872"/>
                    <a:pt x="641" y="872"/>
                  </a:cubicBezTo>
                  <a:cubicBezTo>
                    <a:pt x="641" y="872"/>
                    <a:pt x="641" y="872"/>
                    <a:pt x="641" y="871"/>
                  </a:cubicBezTo>
                  <a:cubicBezTo>
                    <a:pt x="653" y="822"/>
                    <a:pt x="653" y="773"/>
                    <a:pt x="653" y="736"/>
                  </a:cubicBezTo>
                  <a:cubicBezTo>
                    <a:pt x="653" y="712"/>
                    <a:pt x="664" y="703"/>
                    <a:pt x="679" y="703"/>
                  </a:cubicBezTo>
                  <a:cubicBezTo>
                    <a:pt x="703" y="703"/>
                    <a:pt x="737" y="725"/>
                    <a:pt x="752" y="748"/>
                  </a:cubicBezTo>
                  <a:cubicBezTo>
                    <a:pt x="769" y="760"/>
                    <a:pt x="781" y="774"/>
                    <a:pt x="789" y="774"/>
                  </a:cubicBezTo>
                  <a:cubicBezTo>
                    <a:pt x="798" y="774"/>
                    <a:pt x="801" y="757"/>
                    <a:pt x="801" y="699"/>
                  </a:cubicBezTo>
                  <a:cubicBezTo>
                    <a:pt x="789" y="613"/>
                    <a:pt x="801" y="514"/>
                    <a:pt x="838" y="428"/>
                  </a:cubicBezTo>
                  <a:cubicBezTo>
                    <a:pt x="863" y="391"/>
                    <a:pt x="863" y="428"/>
                    <a:pt x="863" y="341"/>
                  </a:cubicBezTo>
                  <a:cubicBezTo>
                    <a:pt x="863" y="255"/>
                    <a:pt x="924" y="58"/>
                    <a:pt x="863" y="21"/>
                  </a:cubicBezTo>
                  <a:cubicBezTo>
                    <a:pt x="846" y="10"/>
                    <a:pt x="824" y="4"/>
                    <a:pt x="802" y="4"/>
                  </a:cubicBezTo>
                  <a:cubicBezTo>
                    <a:pt x="775" y="4"/>
                    <a:pt x="747" y="13"/>
                    <a:pt x="727" y="33"/>
                  </a:cubicBezTo>
                  <a:cubicBezTo>
                    <a:pt x="628" y="83"/>
                    <a:pt x="518" y="107"/>
                    <a:pt x="394" y="107"/>
                  </a:cubicBezTo>
                  <a:cubicBezTo>
                    <a:pt x="325" y="97"/>
                    <a:pt x="15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7"/>
            <p:cNvSpPr/>
            <p:nvPr/>
          </p:nvSpPr>
          <p:spPr>
            <a:xfrm>
              <a:off x="4384375" y="5328275"/>
              <a:ext cx="3850" cy="5850"/>
            </a:xfrm>
            <a:custGeom>
              <a:rect b="b" l="l" r="r" t="t"/>
              <a:pathLst>
                <a:path extrusionOk="0" h="234" w="154">
                  <a:moveTo>
                    <a:pt x="47" y="0"/>
                  </a:moveTo>
                  <a:cubicBezTo>
                    <a:pt x="42" y="0"/>
                    <a:pt x="38" y="2"/>
                    <a:pt x="35" y="5"/>
                  </a:cubicBezTo>
                  <a:cubicBezTo>
                    <a:pt x="1" y="16"/>
                    <a:pt x="90" y="233"/>
                    <a:pt x="116" y="233"/>
                  </a:cubicBezTo>
                  <a:cubicBezTo>
                    <a:pt x="118" y="233"/>
                    <a:pt x="120" y="231"/>
                    <a:pt x="121" y="227"/>
                  </a:cubicBezTo>
                  <a:cubicBezTo>
                    <a:pt x="153" y="76"/>
                    <a:pt x="82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7"/>
            <p:cNvSpPr/>
            <p:nvPr/>
          </p:nvSpPr>
          <p:spPr>
            <a:xfrm>
              <a:off x="4359650" y="5328050"/>
              <a:ext cx="2775" cy="3125"/>
            </a:xfrm>
            <a:custGeom>
              <a:rect b="b" l="l" r="r" t="t"/>
              <a:pathLst>
                <a:path extrusionOk="0" h="125" w="111">
                  <a:moveTo>
                    <a:pt x="58" y="1"/>
                  </a:moveTo>
                  <a:cubicBezTo>
                    <a:pt x="55" y="1"/>
                    <a:pt x="53" y="1"/>
                    <a:pt x="50" y="2"/>
                  </a:cubicBezTo>
                  <a:cubicBezTo>
                    <a:pt x="1" y="14"/>
                    <a:pt x="26" y="125"/>
                    <a:pt x="63" y="125"/>
                  </a:cubicBezTo>
                  <a:cubicBezTo>
                    <a:pt x="98" y="125"/>
                    <a:pt x="111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7"/>
            <p:cNvSpPr/>
            <p:nvPr/>
          </p:nvSpPr>
          <p:spPr>
            <a:xfrm>
              <a:off x="3987250" y="4966150"/>
              <a:ext cx="12350" cy="25575"/>
            </a:xfrm>
            <a:custGeom>
              <a:rect b="b" l="l" r="r" t="t"/>
              <a:pathLst>
                <a:path extrusionOk="0" h="1023" w="494">
                  <a:moveTo>
                    <a:pt x="99" y="0"/>
                  </a:moveTo>
                  <a:cubicBezTo>
                    <a:pt x="62" y="0"/>
                    <a:pt x="87" y="0"/>
                    <a:pt x="87" y="49"/>
                  </a:cubicBezTo>
                  <a:cubicBezTo>
                    <a:pt x="87" y="136"/>
                    <a:pt x="74" y="222"/>
                    <a:pt x="50" y="320"/>
                  </a:cubicBezTo>
                  <a:cubicBezTo>
                    <a:pt x="25" y="394"/>
                    <a:pt x="13" y="481"/>
                    <a:pt x="13" y="579"/>
                  </a:cubicBezTo>
                  <a:cubicBezTo>
                    <a:pt x="0" y="690"/>
                    <a:pt x="25" y="813"/>
                    <a:pt x="87" y="924"/>
                  </a:cubicBezTo>
                  <a:cubicBezTo>
                    <a:pt x="128" y="990"/>
                    <a:pt x="169" y="1023"/>
                    <a:pt x="217" y="1023"/>
                  </a:cubicBezTo>
                  <a:cubicBezTo>
                    <a:pt x="241" y="1023"/>
                    <a:pt x="267" y="1015"/>
                    <a:pt x="296" y="998"/>
                  </a:cubicBezTo>
                  <a:cubicBezTo>
                    <a:pt x="382" y="961"/>
                    <a:pt x="444" y="887"/>
                    <a:pt x="469" y="801"/>
                  </a:cubicBezTo>
                  <a:cubicBezTo>
                    <a:pt x="493" y="702"/>
                    <a:pt x="469" y="604"/>
                    <a:pt x="432" y="530"/>
                  </a:cubicBezTo>
                  <a:cubicBezTo>
                    <a:pt x="395" y="407"/>
                    <a:pt x="308" y="222"/>
                    <a:pt x="272" y="160"/>
                  </a:cubicBezTo>
                  <a:cubicBezTo>
                    <a:pt x="235" y="86"/>
                    <a:pt x="148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7"/>
            <p:cNvSpPr/>
            <p:nvPr/>
          </p:nvSpPr>
          <p:spPr>
            <a:xfrm>
              <a:off x="3767300" y="5117100"/>
              <a:ext cx="43150" cy="97475"/>
            </a:xfrm>
            <a:custGeom>
              <a:rect b="b" l="l" r="r" t="t"/>
              <a:pathLst>
                <a:path extrusionOk="0" h="3899" w="1726">
                  <a:moveTo>
                    <a:pt x="1415" y="1"/>
                  </a:moveTo>
                  <a:cubicBezTo>
                    <a:pt x="1411" y="1"/>
                    <a:pt x="1408" y="4"/>
                    <a:pt x="1406" y="12"/>
                  </a:cubicBezTo>
                  <a:cubicBezTo>
                    <a:pt x="1393" y="49"/>
                    <a:pt x="1369" y="111"/>
                    <a:pt x="1356" y="160"/>
                  </a:cubicBezTo>
                  <a:cubicBezTo>
                    <a:pt x="1344" y="234"/>
                    <a:pt x="1319" y="308"/>
                    <a:pt x="1295" y="394"/>
                  </a:cubicBezTo>
                  <a:cubicBezTo>
                    <a:pt x="1273" y="394"/>
                    <a:pt x="1261" y="460"/>
                    <a:pt x="1225" y="460"/>
                  </a:cubicBezTo>
                  <a:cubicBezTo>
                    <a:pt x="1220" y="460"/>
                    <a:pt x="1215" y="459"/>
                    <a:pt x="1208" y="456"/>
                  </a:cubicBezTo>
                  <a:cubicBezTo>
                    <a:pt x="1185" y="448"/>
                    <a:pt x="1158" y="431"/>
                    <a:pt x="1137" y="431"/>
                  </a:cubicBezTo>
                  <a:cubicBezTo>
                    <a:pt x="1124" y="431"/>
                    <a:pt x="1115" y="437"/>
                    <a:pt x="1110" y="456"/>
                  </a:cubicBezTo>
                  <a:cubicBezTo>
                    <a:pt x="1110" y="492"/>
                    <a:pt x="1147" y="480"/>
                    <a:pt x="1135" y="542"/>
                  </a:cubicBezTo>
                  <a:cubicBezTo>
                    <a:pt x="1122" y="591"/>
                    <a:pt x="1110" y="591"/>
                    <a:pt x="1085" y="628"/>
                  </a:cubicBezTo>
                  <a:cubicBezTo>
                    <a:pt x="1061" y="665"/>
                    <a:pt x="1061" y="690"/>
                    <a:pt x="1085" y="714"/>
                  </a:cubicBezTo>
                  <a:cubicBezTo>
                    <a:pt x="1098" y="727"/>
                    <a:pt x="1159" y="751"/>
                    <a:pt x="1098" y="751"/>
                  </a:cubicBezTo>
                  <a:cubicBezTo>
                    <a:pt x="1089" y="750"/>
                    <a:pt x="1082" y="749"/>
                    <a:pt x="1074" y="749"/>
                  </a:cubicBezTo>
                  <a:cubicBezTo>
                    <a:pt x="1023" y="749"/>
                    <a:pt x="983" y="782"/>
                    <a:pt x="962" y="825"/>
                  </a:cubicBezTo>
                  <a:cubicBezTo>
                    <a:pt x="937" y="862"/>
                    <a:pt x="925" y="862"/>
                    <a:pt x="851" y="924"/>
                  </a:cubicBezTo>
                  <a:cubicBezTo>
                    <a:pt x="790" y="973"/>
                    <a:pt x="691" y="973"/>
                    <a:pt x="716" y="1022"/>
                  </a:cubicBezTo>
                  <a:cubicBezTo>
                    <a:pt x="735" y="1051"/>
                    <a:pt x="746" y="1080"/>
                    <a:pt x="734" y="1080"/>
                  </a:cubicBezTo>
                  <a:cubicBezTo>
                    <a:pt x="730" y="1080"/>
                    <a:pt x="724" y="1077"/>
                    <a:pt x="716" y="1072"/>
                  </a:cubicBezTo>
                  <a:cubicBezTo>
                    <a:pt x="691" y="1063"/>
                    <a:pt x="682" y="1038"/>
                    <a:pt x="657" y="1038"/>
                  </a:cubicBezTo>
                  <a:cubicBezTo>
                    <a:pt x="645" y="1038"/>
                    <a:pt x="628" y="1043"/>
                    <a:pt x="605" y="1059"/>
                  </a:cubicBezTo>
                  <a:cubicBezTo>
                    <a:pt x="531" y="1096"/>
                    <a:pt x="457" y="1133"/>
                    <a:pt x="371" y="1158"/>
                  </a:cubicBezTo>
                  <a:cubicBezTo>
                    <a:pt x="342" y="1158"/>
                    <a:pt x="318" y="1150"/>
                    <a:pt x="303" y="1150"/>
                  </a:cubicBezTo>
                  <a:cubicBezTo>
                    <a:pt x="291" y="1150"/>
                    <a:pt x="284" y="1154"/>
                    <a:pt x="284" y="1170"/>
                  </a:cubicBezTo>
                  <a:cubicBezTo>
                    <a:pt x="272" y="1219"/>
                    <a:pt x="210" y="1466"/>
                    <a:pt x="173" y="1577"/>
                  </a:cubicBezTo>
                  <a:cubicBezTo>
                    <a:pt x="186" y="1749"/>
                    <a:pt x="210" y="1922"/>
                    <a:pt x="260" y="2082"/>
                  </a:cubicBezTo>
                  <a:cubicBezTo>
                    <a:pt x="272" y="2193"/>
                    <a:pt x="272" y="2316"/>
                    <a:pt x="235" y="2415"/>
                  </a:cubicBezTo>
                  <a:cubicBezTo>
                    <a:pt x="161" y="2526"/>
                    <a:pt x="87" y="2636"/>
                    <a:pt x="38" y="2760"/>
                  </a:cubicBezTo>
                  <a:cubicBezTo>
                    <a:pt x="13" y="2871"/>
                    <a:pt x="1" y="2981"/>
                    <a:pt x="26" y="3092"/>
                  </a:cubicBezTo>
                  <a:cubicBezTo>
                    <a:pt x="63" y="3142"/>
                    <a:pt x="161" y="3228"/>
                    <a:pt x="124" y="3314"/>
                  </a:cubicBezTo>
                  <a:cubicBezTo>
                    <a:pt x="87" y="3388"/>
                    <a:pt x="75" y="3388"/>
                    <a:pt x="87" y="3450"/>
                  </a:cubicBezTo>
                  <a:cubicBezTo>
                    <a:pt x="100" y="3573"/>
                    <a:pt x="161" y="3684"/>
                    <a:pt x="235" y="3782"/>
                  </a:cubicBezTo>
                  <a:cubicBezTo>
                    <a:pt x="310" y="3836"/>
                    <a:pt x="366" y="3898"/>
                    <a:pt x="459" y="3898"/>
                  </a:cubicBezTo>
                  <a:cubicBezTo>
                    <a:pt x="474" y="3898"/>
                    <a:pt x="490" y="3897"/>
                    <a:pt x="506" y="3893"/>
                  </a:cubicBezTo>
                  <a:cubicBezTo>
                    <a:pt x="605" y="3869"/>
                    <a:pt x="703" y="3844"/>
                    <a:pt x="790" y="3807"/>
                  </a:cubicBezTo>
                  <a:cubicBezTo>
                    <a:pt x="851" y="3782"/>
                    <a:pt x="1011" y="3536"/>
                    <a:pt x="1073" y="3228"/>
                  </a:cubicBezTo>
                  <a:cubicBezTo>
                    <a:pt x="1135" y="2895"/>
                    <a:pt x="1208" y="2562"/>
                    <a:pt x="1319" y="2230"/>
                  </a:cubicBezTo>
                  <a:cubicBezTo>
                    <a:pt x="1406" y="1983"/>
                    <a:pt x="1480" y="1725"/>
                    <a:pt x="1517" y="1466"/>
                  </a:cubicBezTo>
                  <a:cubicBezTo>
                    <a:pt x="1517" y="1306"/>
                    <a:pt x="1566" y="1306"/>
                    <a:pt x="1566" y="1256"/>
                  </a:cubicBezTo>
                  <a:cubicBezTo>
                    <a:pt x="1566" y="1207"/>
                    <a:pt x="1529" y="1084"/>
                    <a:pt x="1529" y="1022"/>
                  </a:cubicBezTo>
                  <a:cubicBezTo>
                    <a:pt x="1529" y="987"/>
                    <a:pt x="1554" y="958"/>
                    <a:pt x="1578" y="958"/>
                  </a:cubicBezTo>
                  <a:cubicBezTo>
                    <a:pt x="1587" y="958"/>
                    <a:pt x="1596" y="963"/>
                    <a:pt x="1603" y="973"/>
                  </a:cubicBezTo>
                  <a:cubicBezTo>
                    <a:pt x="1623" y="1014"/>
                    <a:pt x="1652" y="1081"/>
                    <a:pt x="1676" y="1081"/>
                  </a:cubicBezTo>
                  <a:cubicBezTo>
                    <a:pt x="1680" y="1081"/>
                    <a:pt x="1685" y="1078"/>
                    <a:pt x="1689" y="1072"/>
                  </a:cubicBezTo>
                  <a:cubicBezTo>
                    <a:pt x="1714" y="998"/>
                    <a:pt x="1726" y="911"/>
                    <a:pt x="1714" y="837"/>
                  </a:cubicBezTo>
                  <a:cubicBezTo>
                    <a:pt x="1677" y="751"/>
                    <a:pt x="1677" y="529"/>
                    <a:pt x="1627" y="406"/>
                  </a:cubicBezTo>
                  <a:cubicBezTo>
                    <a:pt x="1590" y="295"/>
                    <a:pt x="1541" y="184"/>
                    <a:pt x="1492" y="86"/>
                  </a:cubicBezTo>
                  <a:cubicBezTo>
                    <a:pt x="1453" y="47"/>
                    <a:pt x="1430" y="1"/>
                    <a:pt x="14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7"/>
            <p:cNvSpPr/>
            <p:nvPr/>
          </p:nvSpPr>
          <p:spPr>
            <a:xfrm>
              <a:off x="3862800" y="4434725"/>
              <a:ext cx="13200" cy="9650"/>
            </a:xfrm>
            <a:custGeom>
              <a:rect b="b" l="l" r="r" t="t"/>
              <a:pathLst>
                <a:path extrusionOk="0" h="386" w="528">
                  <a:moveTo>
                    <a:pt x="132" y="0"/>
                  </a:moveTo>
                  <a:cubicBezTo>
                    <a:pt x="120" y="0"/>
                    <a:pt x="109" y="5"/>
                    <a:pt x="99" y="15"/>
                  </a:cubicBezTo>
                  <a:cubicBezTo>
                    <a:pt x="75" y="64"/>
                    <a:pt x="1" y="138"/>
                    <a:pt x="99" y="225"/>
                  </a:cubicBezTo>
                  <a:cubicBezTo>
                    <a:pt x="198" y="298"/>
                    <a:pt x="259" y="286"/>
                    <a:pt x="284" y="335"/>
                  </a:cubicBezTo>
                  <a:cubicBezTo>
                    <a:pt x="321" y="360"/>
                    <a:pt x="370" y="385"/>
                    <a:pt x="432" y="385"/>
                  </a:cubicBezTo>
                  <a:cubicBezTo>
                    <a:pt x="435" y="385"/>
                    <a:pt x="438" y="386"/>
                    <a:pt x="442" y="386"/>
                  </a:cubicBezTo>
                  <a:cubicBezTo>
                    <a:pt x="487" y="386"/>
                    <a:pt x="527" y="308"/>
                    <a:pt x="481" y="261"/>
                  </a:cubicBezTo>
                  <a:cubicBezTo>
                    <a:pt x="383" y="212"/>
                    <a:pt x="296" y="151"/>
                    <a:pt x="235" y="77"/>
                  </a:cubicBezTo>
                  <a:cubicBezTo>
                    <a:pt x="199" y="32"/>
                    <a:pt x="163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7"/>
            <p:cNvSpPr/>
            <p:nvPr/>
          </p:nvSpPr>
          <p:spPr>
            <a:xfrm>
              <a:off x="3801200" y="4447075"/>
              <a:ext cx="13275" cy="9500"/>
            </a:xfrm>
            <a:custGeom>
              <a:rect b="b" l="l" r="r" t="t"/>
              <a:pathLst>
                <a:path extrusionOk="0" h="380" w="531">
                  <a:moveTo>
                    <a:pt x="153" y="1"/>
                  </a:moveTo>
                  <a:cubicBezTo>
                    <a:pt x="36" y="1"/>
                    <a:pt x="24" y="103"/>
                    <a:pt x="13" y="162"/>
                  </a:cubicBezTo>
                  <a:cubicBezTo>
                    <a:pt x="0" y="236"/>
                    <a:pt x="62" y="322"/>
                    <a:pt x="173" y="371"/>
                  </a:cubicBezTo>
                  <a:cubicBezTo>
                    <a:pt x="184" y="377"/>
                    <a:pt x="197" y="379"/>
                    <a:pt x="211" y="379"/>
                  </a:cubicBezTo>
                  <a:cubicBezTo>
                    <a:pt x="315" y="379"/>
                    <a:pt x="471" y="229"/>
                    <a:pt x="493" y="174"/>
                  </a:cubicBezTo>
                  <a:cubicBezTo>
                    <a:pt x="530" y="112"/>
                    <a:pt x="321" y="14"/>
                    <a:pt x="173" y="2"/>
                  </a:cubicBezTo>
                  <a:cubicBezTo>
                    <a:pt x="166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7"/>
            <p:cNvSpPr/>
            <p:nvPr/>
          </p:nvSpPr>
          <p:spPr>
            <a:xfrm>
              <a:off x="3931500" y="4395725"/>
              <a:ext cx="10500" cy="5875"/>
            </a:xfrm>
            <a:custGeom>
              <a:rect b="b" l="l" r="r" t="t"/>
              <a:pathLst>
                <a:path extrusionOk="0" h="235" w="420">
                  <a:moveTo>
                    <a:pt x="179" y="1"/>
                  </a:moveTo>
                  <a:cubicBezTo>
                    <a:pt x="139" y="1"/>
                    <a:pt x="99" y="4"/>
                    <a:pt x="62" y="10"/>
                  </a:cubicBezTo>
                  <a:cubicBezTo>
                    <a:pt x="0" y="35"/>
                    <a:pt x="50" y="170"/>
                    <a:pt x="74" y="220"/>
                  </a:cubicBezTo>
                  <a:cubicBezTo>
                    <a:pt x="82" y="230"/>
                    <a:pt x="100" y="235"/>
                    <a:pt x="123" y="235"/>
                  </a:cubicBezTo>
                  <a:cubicBezTo>
                    <a:pt x="209" y="235"/>
                    <a:pt x="371" y="177"/>
                    <a:pt x="419" y="158"/>
                  </a:cubicBezTo>
                  <a:cubicBezTo>
                    <a:pt x="419" y="158"/>
                    <a:pt x="321" y="35"/>
                    <a:pt x="296" y="10"/>
                  </a:cubicBezTo>
                  <a:cubicBezTo>
                    <a:pt x="259" y="4"/>
                    <a:pt x="21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4169200" y="4381825"/>
              <a:ext cx="12450" cy="6250"/>
            </a:xfrm>
            <a:custGeom>
              <a:rect b="b" l="l" r="r" t="t"/>
              <a:pathLst>
                <a:path extrusionOk="0" h="250" w="498">
                  <a:moveTo>
                    <a:pt x="255" y="1"/>
                  </a:moveTo>
                  <a:cubicBezTo>
                    <a:pt x="243" y="1"/>
                    <a:pt x="230" y="4"/>
                    <a:pt x="214" y="12"/>
                  </a:cubicBezTo>
                  <a:cubicBezTo>
                    <a:pt x="152" y="24"/>
                    <a:pt x="140" y="86"/>
                    <a:pt x="66" y="135"/>
                  </a:cubicBezTo>
                  <a:cubicBezTo>
                    <a:pt x="0" y="168"/>
                    <a:pt x="169" y="250"/>
                    <a:pt x="276" y="250"/>
                  </a:cubicBezTo>
                  <a:cubicBezTo>
                    <a:pt x="289" y="250"/>
                    <a:pt x="302" y="249"/>
                    <a:pt x="312" y="246"/>
                  </a:cubicBezTo>
                  <a:cubicBezTo>
                    <a:pt x="386" y="209"/>
                    <a:pt x="436" y="147"/>
                    <a:pt x="473" y="86"/>
                  </a:cubicBezTo>
                  <a:cubicBezTo>
                    <a:pt x="497" y="20"/>
                    <a:pt x="478" y="9"/>
                    <a:pt x="437" y="9"/>
                  </a:cubicBezTo>
                  <a:cubicBezTo>
                    <a:pt x="416" y="9"/>
                    <a:pt x="390" y="12"/>
                    <a:pt x="362" y="12"/>
                  </a:cubicBezTo>
                  <a:cubicBezTo>
                    <a:pt x="304" y="12"/>
                    <a:pt x="280" y="1"/>
                    <a:pt x="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3889150" y="4281450"/>
              <a:ext cx="16800" cy="7275"/>
            </a:xfrm>
            <a:custGeom>
              <a:rect b="b" l="l" r="r" t="t"/>
              <a:pathLst>
                <a:path extrusionOk="0" h="291" w="672">
                  <a:moveTo>
                    <a:pt x="446" y="0"/>
                  </a:moveTo>
                  <a:cubicBezTo>
                    <a:pt x="431" y="0"/>
                    <a:pt x="413" y="6"/>
                    <a:pt x="388" y="22"/>
                  </a:cubicBezTo>
                  <a:cubicBezTo>
                    <a:pt x="339" y="72"/>
                    <a:pt x="277" y="96"/>
                    <a:pt x="203" y="109"/>
                  </a:cubicBezTo>
                  <a:cubicBezTo>
                    <a:pt x="166" y="121"/>
                    <a:pt x="93" y="232"/>
                    <a:pt x="43" y="232"/>
                  </a:cubicBezTo>
                  <a:cubicBezTo>
                    <a:pt x="1" y="232"/>
                    <a:pt x="22" y="286"/>
                    <a:pt x="99" y="286"/>
                  </a:cubicBezTo>
                  <a:cubicBezTo>
                    <a:pt x="112" y="286"/>
                    <a:pt x="126" y="285"/>
                    <a:pt x="142" y="281"/>
                  </a:cubicBezTo>
                  <a:cubicBezTo>
                    <a:pt x="175" y="288"/>
                    <a:pt x="209" y="291"/>
                    <a:pt x="243" y="291"/>
                  </a:cubicBezTo>
                  <a:cubicBezTo>
                    <a:pt x="336" y="291"/>
                    <a:pt x="430" y="268"/>
                    <a:pt x="511" y="232"/>
                  </a:cubicBezTo>
                  <a:cubicBezTo>
                    <a:pt x="610" y="158"/>
                    <a:pt x="672" y="219"/>
                    <a:pt x="672" y="109"/>
                  </a:cubicBezTo>
                  <a:cubicBezTo>
                    <a:pt x="672" y="30"/>
                    <a:pt x="632" y="22"/>
                    <a:pt x="579" y="22"/>
                  </a:cubicBezTo>
                  <a:cubicBezTo>
                    <a:pt x="565" y="22"/>
                    <a:pt x="551" y="22"/>
                    <a:pt x="536" y="22"/>
                  </a:cubicBezTo>
                  <a:cubicBezTo>
                    <a:pt x="495" y="22"/>
                    <a:pt x="476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7"/>
            <p:cNvSpPr/>
            <p:nvPr/>
          </p:nvSpPr>
          <p:spPr>
            <a:xfrm>
              <a:off x="3867725" y="4286200"/>
              <a:ext cx="19400" cy="7850"/>
            </a:xfrm>
            <a:custGeom>
              <a:rect b="b" l="l" r="r" t="t"/>
              <a:pathLst>
                <a:path extrusionOk="0" h="314" w="776">
                  <a:moveTo>
                    <a:pt x="659" y="1"/>
                  </a:moveTo>
                  <a:cubicBezTo>
                    <a:pt x="620" y="1"/>
                    <a:pt x="573" y="15"/>
                    <a:pt x="531" y="29"/>
                  </a:cubicBezTo>
                  <a:cubicBezTo>
                    <a:pt x="494" y="42"/>
                    <a:pt x="404" y="42"/>
                    <a:pt x="320" y="42"/>
                  </a:cubicBezTo>
                  <a:cubicBezTo>
                    <a:pt x="235" y="42"/>
                    <a:pt x="155" y="42"/>
                    <a:pt x="136" y="54"/>
                  </a:cubicBezTo>
                  <a:cubicBezTo>
                    <a:pt x="99" y="66"/>
                    <a:pt x="1" y="214"/>
                    <a:pt x="124" y="264"/>
                  </a:cubicBezTo>
                  <a:cubicBezTo>
                    <a:pt x="235" y="301"/>
                    <a:pt x="370" y="301"/>
                    <a:pt x="432" y="313"/>
                  </a:cubicBezTo>
                  <a:cubicBezTo>
                    <a:pt x="434" y="313"/>
                    <a:pt x="436" y="313"/>
                    <a:pt x="438" y="313"/>
                  </a:cubicBezTo>
                  <a:cubicBezTo>
                    <a:pt x="509" y="313"/>
                    <a:pt x="776" y="113"/>
                    <a:pt x="728" y="29"/>
                  </a:cubicBezTo>
                  <a:cubicBezTo>
                    <a:pt x="712" y="9"/>
                    <a:pt x="688" y="1"/>
                    <a:pt x="6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7"/>
            <p:cNvSpPr/>
            <p:nvPr/>
          </p:nvSpPr>
          <p:spPr>
            <a:xfrm>
              <a:off x="3856025" y="4292475"/>
              <a:ext cx="11425" cy="5875"/>
            </a:xfrm>
            <a:custGeom>
              <a:rect b="b" l="l" r="r" t="t"/>
              <a:pathLst>
                <a:path extrusionOk="0" h="235" w="457">
                  <a:moveTo>
                    <a:pt x="99" y="0"/>
                  </a:moveTo>
                  <a:cubicBezTo>
                    <a:pt x="38" y="13"/>
                    <a:pt x="1" y="25"/>
                    <a:pt x="38" y="74"/>
                  </a:cubicBezTo>
                  <a:cubicBezTo>
                    <a:pt x="62" y="136"/>
                    <a:pt x="50" y="185"/>
                    <a:pt x="74" y="234"/>
                  </a:cubicBezTo>
                  <a:cubicBezTo>
                    <a:pt x="74" y="234"/>
                    <a:pt x="235" y="173"/>
                    <a:pt x="272" y="99"/>
                  </a:cubicBezTo>
                  <a:cubicBezTo>
                    <a:pt x="282" y="67"/>
                    <a:pt x="304" y="58"/>
                    <a:pt x="331" y="58"/>
                  </a:cubicBezTo>
                  <a:cubicBezTo>
                    <a:pt x="368" y="58"/>
                    <a:pt x="414" y="74"/>
                    <a:pt x="456" y="74"/>
                  </a:cubicBezTo>
                  <a:cubicBezTo>
                    <a:pt x="346" y="37"/>
                    <a:pt x="222" y="13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7"/>
            <p:cNvSpPr/>
            <p:nvPr/>
          </p:nvSpPr>
          <p:spPr>
            <a:xfrm>
              <a:off x="3847550" y="4294350"/>
              <a:ext cx="8200" cy="5475"/>
            </a:xfrm>
            <a:custGeom>
              <a:rect b="b" l="l" r="r" t="t"/>
              <a:pathLst>
                <a:path extrusionOk="0" h="219" w="328">
                  <a:moveTo>
                    <a:pt x="275" y="0"/>
                  </a:moveTo>
                  <a:cubicBezTo>
                    <a:pt x="238" y="0"/>
                    <a:pt x="184" y="11"/>
                    <a:pt x="130" y="11"/>
                  </a:cubicBezTo>
                  <a:cubicBezTo>
                    <a:pt x="44" y="11"/>
                    <a:pt x="81" y="48"/>
                    <a:pt x="32" y="135"/>
                  </a:cubicBezTo>
                  <a:cubicBezTo>
                    <a:pt x="1" y="188"/>
                    <a:pt x="66" y="218"/>
                    <a:pt x="140" y="218"/>
                  </a:cubicBezTo>
                  <a:cubicBezTo>
                    <a:pt x="185" y="218"/>
                    <a:pt x="233" y="207"/>
                    <a:pt x="266" y="184"/>
                  </a:cubicBezTo>
                  <a:cubicBezTo>
                    <a:pt x="303" y="147"/>
                    <a:pt x="315" y="85"/>
                    <a:pt x="327" y="36"/>
                  </a:cubicBezTo>
                  <a:cubicBezTo>
                    <a:pt x="327" y="8"/>
                    <a:pt x="307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7"/>
            <p:cNvSpPr/>
            <p:nvPr/>
          </p:nvSpPr>
          <p:spPr>
            <a:xfrm>
              <a:off x="3827650" y="4292850"/>
              <a:ext cx="7150" cy="4150"/>
            </a:xfrm>
            <a:custGeom>
              <a:rect b="b" l="l" r="r" t="t"/>
              <a:pathLst>
                <a:path extrusionOk="0" h="166" w="286">
                  <a:moveTo>
                    <a:pt x="108" y="0"/>
                  </a:moveTo>
                  <a:cubicBezTo>
                    <a:pt x="71" y="0"/>
                    <a:pt x="57" y="60"/>
                    <a:pt x="27" y="121"/>
                  </a:cubicBezTo>
                  <a:cubicBezTo>
                    <a:pt x="0" y="154"/>
                    <a:pt x="31" y="166"/>
                    <a:pt x="76" y="166"/>
                  </a:cubicBezTo>
                  <a:cubicBezTo>
                    <a:pt x="115" y="166"/>
                    <a:pt x="165" y="157"/>
                    <a:pt x="199" y="145"/>
                  </a:cubicBezTo>
                  <a:cubicBezTo>
                    <a:pt x="285" y="133"/>
                    <a:pt x="199" y="47"/>
                    <a:pt x="138" y="10"/>
                  </a:cubicBezTo>
                  <a:cubicBezTo>
                    <a:pt x="126" y="3"/>
                    <a:pt x="117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7"/>
            <p:cNvSpPr/>
            <p:nvPr/>
          </p:nvSpPr>
          <p:spPr>
            <a:xfrm>
              <a:off x="3794725" y="4285250"/>
              <a:ext cx="28050" cy="12225"/>
            </a:xfrm>
            <a:custGeom>
              <a:rect b="b" l="l" r="r" t="t"/>
              <a:pathLst>
                <a:path extrusionOk="0" h="489" w="1122">
                  <a:moveTo>
                    <a:pt x="681" y="0"/>
                  </a:moveTo>
                  <a:cubicBezTo>
                    <a:pt x="627" y="0"/>
                    <a:pt x="588" y="43"/>
                    <a:pt x="506" y="43"/>
                  </a:cubicBezTo>
                  <a:cubicBezTo>
                    <a:pt x="407" y="43"/>
                    <a:pt x="567" y="104"/>
                    <a:pt x="641" y="154"/>
                  </a:cubicBezTo>
                  <a:cubicBezTo>
                    <a:pt x="703" y="203"/>
                    <a:pt x="604" y="178"/>
                    <a:pt x="543" y="228"/>
                  </a:cubicBezTo>
                  <a:cubicBezTo>
                    <a:pt x="456" y="265"/>
                    <a:pt x="370" y="277"/>
                    <a:pt x="284" y="277"/>
                  </a:cubicBezTo>
                  <a:cubicBezTo>
                    <a:pt x="271" y="274"/>
                    <a:pt x="257" y="272"/>
                    <a:pt x="242" y="272"/>
                  </a:cubicBezTo>
                  <a:cubicBezTo>
                    <a:pt x="203" y="272"/>
                    <a:pt x="160" y="284"/>
                    <a:pt x="124" y="302"/>
                  </a:cubicBezTo>
                  <a:cubicBezTo>
                    <a:pt x="87" y="314"/>
                    <a:pt x="210" y="314"/>
                    <a:pt x="259" y="314"/>
                  </a:cubicBezTo>
                  <a:cubicBezTo>
                    <a:pt x="321" y="314"/>
                    <a:pt x="259" y="363"/>
                    <a:pt x="198" y="363"/>
                  </a:cubicBezTo>
                  <a:cubicBezTo>
                    <a:pt x="148" y="363"/>
                    <a:pt x="99" y="351"/>
                    <a:pt x="50" y="339"/>
                  </a:cubicBezTo>
                  <a:cubicBezTo>
                    <a:pt x="1" y="339"/>
                    <a:pt x="1" y="388"/>
                    <a:pt x="1" y="437"/>
                  </a:cubicBezTo>
                  <a:cubicBezTo>
                    <a:pt x="1" y="474"/>
                    <a:pt x="5" y="484"/>
                    <a:pt x="16" y="484"/>
                  </a:cubicBezTo>
                  <a:cubicBezTo>
                    <a:pt x="24" y="484"/>
                    <a:pt x="35" y="479"/>
                    <a:pt x="50" y="474"/>
                  </a:cubicBezTo>
                  <a:cubicBezTo>
                    <a:pt x="87" y="474"/>
                    <a:pt x="99" y="425"/>
                    <a:pt x="185" y="425"/>
                  </a:cubicBezTo>
                  <a:cubicBezTo>
                    <a:pt x="272" y="425"/>
                    <a:pt x="222" y="474"/>
                    <a:pt x="247" y="486"/>
                  </a:cubicBezTo>
                  <a:cubicBezTo>
                    <a:pt x="251" y="488"/>
                    <a:pt x="256" y="489"/>
                    <a:pt x="262" y="489"/>
                  </a:cubicBezTo>
                  <a:cubicBezTo>
                    <a:pt x="299" y="489"/>
                    <a:pt x="377" y="462"/>
                    <a:pt x="420" y="462"/>
                  </a:cubicBezTo>
                  <a:cubicBezTo>
                    <a:pt x="469" y="462"/>
                    <a:pt x="493" y="425"/>
                    <a:pt x="432" y="388"/>
                  </a:cubicBezTo>
                  <a:cubicBezTo>
                    <a:pt x="404" y="371"/>
                    <a:pt x="409" y="364"/>
                    <a:pt x="429" y="364"/>
                  </a:cubicBezTo>
                  <a:cubicBezTo>
                    <a:pt x="454" y="364"/>
                    <a:pt x="502" y="374"/>
                    <a:pt x="543" y="388"/>
                  </a:cubicBezTo>
                  <a:cubicBezTo>
                    <a:pt x="552" y="389"/>
                    <a:pt x="561" y="390"/>
                    <a:pt x="568" y="390"/>
                  </a:cubicBezTo>
                  <a:cubicBezTo>
                    <a:pt x="618" y="390"/>
                    <a:pt x="623" y="357"/>
                    <a:pt x="666" y="314"/>
                  </a:cubicBezTo>
                  <a:cubicBezTo>
                    <a:pt x="699" y="281"/>
                    <a:pt x="737" y="276"/>
                    <a:pt x="810" y="276"/>
                  </a:cubicBezTo>
                  <a:cubicBezTo>
                    <a:pt x="847" y="276"/>
                    <a:pt x="892" y="277"/>
                    <a:pt x="949" y="277"/>
                  </a:cubicBezTo>
                  <a:cubicBezTo>
                    <a:pt x="986" y="277"/>
                    <a:pt x="1036" y="154"/>
                    <a:pt x="1085" y="154"/>
                  </a:cubicBezTo>
                  <a:cubicBezTo>
                    <a:pt x="1122" y="154"/>
                    <a:pt x="1036" y="92"/>
                    <a:pt x="949" y="80"/>
                  </a:cubicBezTo>
                  <a:cubicBezTo>
                    <a:pt x="875" y="67"/>
                    <a:pt x="851" y="67"/>
                    <a:pt x="826" y="67"/>
                  </a:cubicBezTo>
                  <a:cubicBezTo>
                    <a:pt x="814" y="67"/>
                    <a:pt x="789" y="43"/>
                    <a:pt x="715" y="6"/>
                  </a:cubicBezTo>
                  <a:cubicBezTo>
                    <a:pt x="703" y="2"/>
                    <a:pt x="692" y="0"/>
                    <a:pt x="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7"/>
            <p:cNvSpPr/>
            <p:nvPr/>
          </p:nvSpPr>
          <p:spPr>
            <a:xfrm>
              <a:off x="3780875" y="4285675"/>
              <a:ext cx="23650" cy="7475"/>
            </a:xfrm>
            <a:custGeom>
              <a:rect b="b" l="l" r="r" t="t"/>
              <a:pathLst>
                <a:path extrusionOk="0" h="299" w="946">
                  <a:moveTo>
                    <a:pt x="645" y="0"/>
                  </a:moveTo>
                  <a:cubicBezTo>
                    <a:pt x="602" y="0"/>
                    <a:pt x="587" y="88"/>
                    <a:pt x="505" y="100"/>
                  </a:cubicBezTo>
                  <a:cubicBezTo>
                    <a:pt x="431" y="112"/>
                    <a:pt x="345" y="137"/>
                    <a:pt x="271" y="137"/>
                  </a:cubicBezTo>
                  <a:cubicBezTo>
                    <a:pt x="197" y="137"/>
                    <a:pt x="136" y="137"/>
                    <a:pt x="74" y="161"/>
                  </a:cubicBezTo>
                  <a:cubicBezTo>
                    <a:pt x="0" y="198"/>
                    <a:pt x="173" y="211"/>
                    <a:pt x="234" y="211"/>
                  </a:cubicBezTo>
                  <a:cubicBezTo>
                    <a:pt x="296" y="211"/>
                    <a:pt x="308" y="223"/>
                    <a:pt x="345" y="285"/>
                  </a:cubicBezTo>
                  <a:cubicBezTo>
                    <a:pt x="352" y="294"/>
                    <a:pt x="358" y="298"/>
                    <a:pt x="362" y="298"/>
                  </a:cubicBezTo>
                  <a:cubicBezTo>
                    <a:pt x="380" y="298"/>
                    <a:pt x="382" y="230"/>
                    <a:pt x="431" y="211"/>
                  </a:cubicBezTo>
                  <a:cubicBezTo>
                    <a:pt x="493" y="186"/>
                    <a:pt x="555" y="174"/>
                    <a:pt x="616" y="161"/>
                  </a:cubicBezTo>
                  <a:lnTo>
                    <a:pt x="752" y="124"/>
                  </a:lnTo>
                  <a:cubicBezTo>
                    <a:pt x="801" y="124"/>
                    <a:pt x="826" y="149"/>
                    <a:pt x="875" y="174"/>
                  </a:cubicBezTo>
                  <a:cubicBezTo>
                    <a:pt x="889" y="181"/>
                    <a:pt x="901" y="184"/>
                    <a:pt x="910" y="184"/>
                  </a:cubicBezTo>
                  <a:cubicBezTo>
                    <a:pt x="935" y="184"/>
                    <a:pt x="945" y="163"/>
                    <a:pt x="937" y="137"/>
                  </a:cubicBezTo>
                  <a:cubicBezTo>
                    <a:pt x="937" y="100"/>
                    <a:pt x="937" y="87"/>
                    <a:pt x="838" y="50"/>
                  </a:cubicBezTo>
                  <a:cubicBezTo>
                    <a:pt x="727" y="26"/>
                    <a:pt x="715" y="13"/>
                    <a:pt x="653" y="1"/>
                  </a:cubicBezTo>
                  <a:cubicBezTo>
                    <a:pt x="650" y="0"/>
                    <a:pt x="648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7"/>
            <p:cNvSpPr/>
            <p:nvPr/>
          </p:nvSpPr>
          <p:spPr>
            <a:xfrm>
              <a:off x="3844625" y="4287550"/>
              <a:ext cx="9300" cy="2200"/>
            </a:xfrm>
            <a:custGeom>
              <a:rect b="b" l="l" r="r" t="t"/>
              <a:pathLst>
                <a:path extrusionOk="0" h="88" w="372">
                  <a:moveTo>
                    <a:pt x="185" y="0"/>
                  </a:moveTo>
                  <a:cubicBezTo>
                    <a:pt x="1" y="0"/>
                    <a:pt x="136" y="74"/>
                    <a:pt x="272" y="86"/>
                  </a:cubicBezTo>
                  <a:cubicBezTo>
                    <a:pt x="277" y="87"/>
                    <a:pt x="282" y="87"/>
                    <a:pt x="286" y="87"/>
                  </a:cubicBezTo>
                  <a:cubicBezTo>
                    <a:pt x="360" y="87"/>
                    <a:pt x="371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7"/>
            <p:cNvSpPr/>
            <p:nvPr/>
          </p:nvSpPr>
          <p:spPr>
            <a:xfrm>
              <a:off x="3834125" y="4285375"/>
              <a:ext cx="15450" cy="3125"/>
            </a:xfrm>
            <a:custGeom>
              <a:rect b="b" l="l" r="r" t="t"/>
              <a:pathLst>
                <a:path extrusionOk="0" h="125" w="618">
                  <a:moveTo>
                    <a:pt x="236" y="1"/>
                  </a:moveTo>
                  <a:cubicBezTo>
                    <a:pt x="0" y="1"/>
                    <a:pt x="227" y="125"/>
                    <a:pt x="333" y="125"/>
                  </a:cubicBezTo>
                  <a:cubicBezTo>
                    <a:pt x="338" y="125"/>
                    <a:pt x="342" y="125"/>
                    <a:pt x="347" y="124"/>
                  </a:cubicBezTo>
                  <a:cubicBezTo>
                    <a:pt x="618" y="99"/>
                    <a:pt x="482" y="13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7"/>
            <p:cNvSpPr/>
            <p:nvPr/>
          </p:nvSpPr>
          <p:spPr>
            <a:xfrm>
              <a:off x="3838150" y="4282400"/>
              <a:ext cx="22525" cy="5475"/>
            </a:xfrm>
            <a:custGeom>
              <a:rect b="b" l="l" r="r" t="t"/>
              <a:pathLst>
                <a:path extrusionOk="0" h="219" w="901">
                  <a:moveTo>
                    <a:pt x="518" y="0"/>
                  </a:moveTo>
                  <a:cubicBezTo>
                    <a:pt x="471" y="0"/>
                    <a:pt x="432" y="21"/>
                    <a:pt x="358" y="21"/>
                  </a:cubicBezTo>
                  <a:cubicBezTo>
                    <a:pt x="329" y="17"/>
                    <a:pt x="301" y="16"/>
                    <a:pt x="272" y="16"/>
                  </a:cubicBezTo>
                  <a:cubicBezTo>
                    <a:pt x="214" y="16"/>
                    <a:pt x="157" y="21"/>
                    <a:pt x="99" y="21"/>
                  </a:cubicBezTo>
                  <a:cubicBezTo>
                    <a:pt x="1" y="34"/>
                    <a:pt x="149" y="58"/>
                    <a:pt x="223" y="71"/>
                  </a:cubicBezTo>
                  <a:cubicBezTo>
                    <a:pt x="309" y="108"/>
                    <a:pt x="383" y="132"/>
                    <a:pt x="469" y="144"/>
                  </a:cubicBezTo>
                  <a:cubicBezTo>
                    <a:pt x="543" y="157"/>
                    <a:pt x="642" y="218"/>
                    <a:pt x="703" y="218"/>
                  </a:cubicBezTo>
                  <a:cubicBezTo>
                    <a:pt x="765" y="218"/>
                    <a:pt x="740" y="169"/>
                    <a:pt x="789" y="169"/>
                  </a:cubicBezTo>
                  <a:cubicBezTo>
                    <a:pt x="851" y="169"/>
                    <a:pt x="789" y="95"/>
                    <a:pt x="740" y="83"/>
                  </a:cubicBezTo>
                  <a:cubicBezTo>
                    <a:pt x="679" y="58"/>
                    <a:pt x="900" y="71"/>
                    <a:pt x="876" y="58"/>
                  </a:cubicBezTo>
                  <a:cubicBezTo>
                    <a:pt x="839" y="46"/>
                    <a:pt x="629" y="21"/>
                    <a:pt x="568" y="9"/>
                  </a:cubicBezTo>
                  <a:cubicBezTo>
                    <a:pt x="549" y="3"/>
                    <a:pt x="533" y="0"/>
                    <a:pt x="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7"/>
            <p:cNvSpPr/>
            <p:nvPr/>
          </p:nvSpPr>
          <p:spPr>
            <a:xfrm>
              <a:off x="3861275" y="4286000"/>
              <a:ext cx="6175" cy="1875"/>
            </a:xfrm>
            <a:custGeom>
              <a:rect b="b" l="l" r="r" t="t"/>
              <a:pathLst>
                <a:path extrusionOk="0" h="75" w="247">
                  <a:moveTo>
                    <a:pt x="62" y="0"/>
                  </a:moveTo>
                  <a:cubicBezTo>
                    <a:pt x="0" y="0"/>
                    <a:pt x="49" y="62"/>
                    <a:pt x="136" y="74"/>
                  </a:cubicBezTo>
                  <a:cubicBezTo>
                    <a:pt x="246" y="74"/>
                    <a:pt x="123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7"/>
            <p:cNvSpPr/>
            <p:nvPr/>
          </p:nvSpPr>
          <p:spPr>
            <a:xfrm>
              <a:off x="3861700" y="4282975"/>
              <a:ext cx="2675" cy="2150"/>
            </a:xfrm>
            <a:custGeom>
              <a:rect b="b" l="l" r="r" t="t"/>
              <a:pathLst>
                <a:path extrusionOk="0" h="86" w="107">
                  <a:moveTo>
                    <a:pt x="65" y="1"/>
                  </a:moveTo>
                  <a:cubicBezTo>
                    <a:pt x="35" y="1"/>
                    <a:pt x="0" y="14"/>
                    <a:pt x="8" y="35"/>
                  </a:cubicBezTo>
                  <a:cubicBezTo>
                    <a:pt x="20" y="48"/>
                    <a:pt x="45" y="60"/>
                    <a:pt x="57" y="72"/>
                  </a:cubicBezTo>
                  <a:cubicBezTo>
                    <a:pt x="66" y="81"/>
                    <a:pt x="74" y="85"/>
                    <a:pt x="80" y="85"/>
                  </a:cubicBezTo>
                  <a:cubicBezTo>
                    <a:pt x="99" y="85"/>
                    <a:pt x="106" y="51"/>
                    <a:pt x="106" y="23"/>
                  </a:cubicBezTo>
                  <a:cubicBezTo>
                    <a:pt x="106" y="7"/>
                    <a:pt x="87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7"/>
            <p:cNvSpPr/>
            <p:nvPr/>
          </p:nvSpPr>
          <p:spPr>
            <a:xfrm>
              <a:off x="3847550" y="4276025"/>
              <a:ext cx="17750" cy="5375"/>
            </a:xfrm>
            <a:custGeom>
              <a:rect b="b" l="l" r="r" t="t"/>
              <a:pathLst>
                <a:path extrusionOk="0" h="215" w="710">
                  <a:moveTo>
                    <a:pt x="433" y="0"/>
                  </a:moveTo>
                  <a:cubicBezTo>
                    <a:pt x="410" y="0"/>
                    <a:pt x="387" y="2"/>
                    <a:pt x="364" y="5"/>
                  </a:cubicBezTo>
                  <a:cubicBezTo>
                    <a:pt x="278" y="5"/>
                    <a:pt x="352" y="30"/>
                    <a:pt x="401" y="30"/>
                  </a:cubicBezTo>
                  <a:cubicBezTo>
                    <a:pt x="438" y="30"/>
                    <a:pt x="438" y="67"/>
                    <a:pt x="352" y="67"/>
                  </a:cubicBezTo>
                  <a:cubicBezTo>
                    <a:pt x="278" y="67"/>
                    <a:pt x="204" y="116"/>
                    <a:pt x="118" y="116"/>
                  </a:cubicBezTo>
                  <a:cubicBezTo>
                    <a:pt x="44" y="116"/>
                    <a:pt x="19" y="128"/>
                    <a:pt x="7" y="165"/>
                  </a:cubicBezTo>
                  <a:cubicBezTo>
                    <a:pt x="1" y="172"/>
                    <a:pt x="4" y="174"/>
                    <a:pt x="13" y="174"/>
                  </a:cubicBezTo>
                  <a:cubicBezTo>
                    <a:pt x="39" y="174"/>
                    <a:pt x="118" y="153"/>
                    <a:pt x="155" y="153"/>
                  </a:cubicBezTo>
                  <a:cubicBezTo>
                    <a:pt x="204" y="153"/>
                    <a:pt x="241" y="153"/>
                    <a:pt x="290" y="128"/>
                  </a:cubicBezTo>
                  <a:cubicBezTo>
                    <a:pt x="292" y="128"/>
                    <a:pt x="295" y="127"/>
                    <a:pt x="297" y="127"/>
                  </a:cubicBezTo>
                  <a:cubicBezTo>
                    <a:pt x="330" y="127"/>
                    <a:pt x="355" y="215"/>
                    <a:pt x="401" y="215"/>
                  </a:cubicBezTo>
                  <a:lnTo>
                    <a:pt x="487" y="215"/>
                  </a:lnTo>
                  <a:cubicBezTo>
                    <a:pt x="438" y="215"/>
                    <a:pt x="364" y="128"/>
                    <a:pt x="401" y="128"/>
                  </a:cubicBezTo>
                  <a:cubicBezTo>
                    <a:pt x="438" y="128"/>
                    <a:pt x="549" y="79"/>
                    <a:pt x="611" y="67"/>
                  </a:cubicBezTo>
                  <a:cubicBezTo>
                    <a:pt x="685" y="54"/>
                    <a:pt x="709" y="54"/>
                    <a:pt x="611" y="30"/>
                  </a:cubicBezTo>
                  <a:cubicBezTo>
                    <a:pt x="557" y="12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7"/>
            <p:cNvSpPr/>
            <p:nvPr/>
          </p:nvSpPr>
          <p:spPr>
            <a:xfrm>
              <a:off x="3884750" y="4272750"/>
              <a:ext cx="13200" cy="1675"/>
            </a:xfrm>
            <a:custGeom>
              <a:rect b="b" l="l" r="r" t="t"/>
              <a:pathLst>
                <a:path extrusionOk="0" h="67" w="528">
                  <a:moveTo>
                    <a:pt x="108" y="1"/>
                  </a:moveTo>
                  <a:cubicBezTo>
                    <a:pt x="1" y="1"/>
                    <a:pt x="279" y="67"/>
                    <a:pt x="384" y="67"/>
                  </a:cubicBezTo>
                  <a:cubicBezTo>
                    <a:pt x="399" y="67"/>
                    <a:pt x="410" y="65"/>
                    <a:pt x="416" y="62"/>
                  </a:cubicBezTo>
                  <a:cubicBezTo>
                    <a:pt x="527" y="13"/>
                    <a:pt x="24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7"/>
            <p:cNvSpPr/>
            <p:nvPr/>
          </p:nvSpPr>
          <p:spPr>
            <a:xfrm>
              <a:off x="3861875" y="4270250"/>
              <a:ext cx="7725" cy="1500"/>
            </a:xfrm>
            <a:custGeom>
              <a:rect b="b" l="l" r="r" t="t"/>
              <a:pathLst>
                <a:path extrusionOk="0" h="60" w="309">
                  <a:moveTo>
                    <a:pt x="150" y="1"/>
                  </a:moveTo>
                  <a:cubicBezTo>
                    <a:pt x="77" y="1"/>
                    <a:pt x="1" y="6"/>
                    <a:pt x="1" y="39"/>
                  </a:cubicBezTo>
                  <a:cubicBezTo>
                    <a:pt x="1" y="55"/>
                    <a:pt x="26" y="59"/>
                    <a:pt x="58" y="59"/>
                  </a:cubicBezTo>
                  <a:cubicBezTo>
                    <a:pt x="101" y="59"/>
                    <a:pt x="157" y="51"/>
                    <a:pt x="185" y="51"/>
                  </a:cubicBezTo>
                  <a:cubicBezTo>
                    <a:pt x="222" y="51"/>
                    <a:pt x="309" y="2"/>
                    <a:pt x="247" y="2"/>
                  </a:cubicBezTo>
                  <a:cubicBezTo>
                    <a:pt x="222" y="2"/>
                    <a:pt x="18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7"/>
            <p:cNvSpPr/>
            <p:nvPr/>
          </p:nvSpPr>
          <p:spPr>
            <a:xfrm>
              <a:off x="3871725" y="4282375"/>
              <a:ext cx="11750" cy="2725"/>
            </a:xfrm>
            <a:custGeom>
              <a:rect b="b" l="l" r="r" t="t"/>
              <a:pathLst>
                <a:path extrusionOk="0" h="109" w="470">
                  <a:moveTo>
                    <a:pt x="427" y="0"/>
                  </a:moveTo>
                  <a:cubicBezTo>
                    <a:pt x="361" y="0"/>
                    <a:pt x="192" y="20"/>
                    <a:pt x="112" y="47"/>
                  </a:cubicBezTo>
                  <a:cubicBezTo>
                    <a:pt x="1" y="84"/>
                    <a:pt x="161" y="109"/>
                    <a:pt x="297" y="109"/>
                  </a:cubicBezTo>
                  <a:cubicBezTo>
                    <a:pt x="469" y="109"/>
                    <a:pt x="383" y="35"/>
                    <a:pt x="445" y="10"/>
                  </a:cubicBezTo>
                  <a:cubicBezTo>
                    <a:pt x="462" y="3"/>
                    <a:pt x="452" y="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7"/>
            <p:cNvSpPr/>
            <p:nvPr/>
          </p:nvSpPr>
          <p:spPr>
            <a:xfrm>
              <a:off x="3865875" y="4299225"/>
              <a:ext cx="6700" cy="1925"/>
            </a:xfrm>
            <a:custGeom>
              <a:rect b="b" l="l" r="r" t="t"/>
              <a:pathLst>
                <a:path extrusionOk="0" h="77" w="268">
                  <a:moveTo>
                    <a:pt x="117" y="0"/>
                  </a:moveTo>
                  <a:cubicBezTo>
                    <a:pt x="111" y="0"/>
                    <a:pt x="105" y="1"/>
                    <a:pt x="99" y="1"/>
                  </a:cubicBezTo>
                  <a:cubicBezTo>
                    <a:pt x="1" y="14"/>
                    <a:pt x="87" y="75"/>
                    <a:pt x="149" y="75"/>
                  </a:cubicBezTo>
                  <a:cubicBezTo>
                    <a:pt x="157" y="76"/>
                    <a:pt x="164" y="76"/>
                    <a:pt x="170" y="76"/>
                  </a:cubicBezTo>
                  <a:cubicBezTo>
                    <a:pt x="268" y="76"/>
                    <a:pt x="202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7"/>
            <p:cNvSpPr/>
            <p:nvPr/>
          </p:nvSpPr>
          <p:spPr>
            <a:xfrm>
              <a:off x="3985450" y="4285300"/>
              <a:ext cx="9175" cy="2900"/>
            </a:xfrm>
            <a:custGeom>
              <a:rect b="b" l="l" r="r" t="t"/>
              <a:pathLst>
                <a:path extrusionOk="0" h="116" w="367">
                  <a:moveTo>
                    <a:pt x="240" y="0"/>
                  </a:moveTo>
                  <a:cubicBezTo>
                    <a:pt x="188" y="0"/>
                    <a:pt x="126" y="8"/>
                    <a:pt x="85" y="28"/>
                  </a:cubicBezTo>
                  <a:cubicBezTo>
                    <a:pt x="0" y="75"/>
                    <a:pt x="44" y="115"/>
                    <a:pt x="119" y="115"/>
                  </a:cubicBezTo>
                  <a:cubicBezTo>
                    <a:pt x="143" y="115"/>
                    <a:pt x="169" y="111"/>
                    <a:pt x="196" y="102"/>
                  </a:cubicBezTo>
                  <a:cubicBezTo>
                    <a:pt x="196" y="102"/>
                    <a:pt x="270" y="65"/>
                    <a:pt x="331" y="28"/>
                  </a:cubicBezTo>
                  <a:cubicBezTo>
                    <a:pt x="367" y="14"/>
                    <a:pt x="312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7"/>
            <p:cNvSpPr/>
            <p:nvPr/>
          </p:nvSpPr>
          <p:spPr>
            <a:xfrm>
              <a:off x="4050100" y="4281175"/>
              <a:ext cx="6800" cy="2125"/>
            </a:xfrm>
            <a:custGeom>
              <a:rect b="b" l="l" r="r" t="t"/>
              <a:pathLst>
                <a:path extrusionOk="0" h="85" w="272">
                  <a:moveTo>
                    <a:pt x="121" y="1"/>
                  </a:moveTo>
                  <a:cubicBezTo>
                    <a:pt x="59" y="1"/>
                    <a:pt x="0" y="10"/>
                    <a:pt x="0" y="33"/>
                  </a:cubicBezTo>
                  <a:cubicBezTo>
                    <a:pt x="0" y="66"/>
                    <a:pt x="74" y="84"/>
                    <a:pt x="145" y="84"/>
                  </a:cubicBezTo>
                  <a:cubicBezTo>
                    <a:pt x="209" y="84"/>
                    <a:pt x="271" y="69"/>
                    <a:pt x="271" y="33"/>
                  </a:cubicBezTo>
                  <a:cubicBezTo>
                    <a:pt x="271" y="14"/>
                    <a:pt x="19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7"/>
            <p:cNvSpPr/>
            <p:nvPr/>
          </p:nvSpPr>
          <p:spPr>
            <a:xfrm>
              <a:off x="3983250" y="4402150"/>
              <a:ext cx="6500" cy="4000"/>
            </a:xfrm>
            <a:custGeom>
              <a:rect b="b" l="l" r="r" t="t"/>
              <a:pathLst>
                <a:path extrusionOk="0" h="160" w="260">
                  <a:moveTo>
                    <a:pt x="129" y="0"/>
                  </a:moveTo>
                  <a:cubicBezTo>
                    <a:pt x="100" y="0"/>
                    <a:pt x="75" y="19"/>
                    <a:pt x="50" y="61"/>
                  </a:cubicBezTo>
                  <a:cubicBezTo>
                    <a:pt x="0" y="135"/>
                    <a:pt x="136" y="160"/>
                    <a:pt x="210" y="160"/>
                  </a:cubicBezTo>
                  <a:cubicBezTo>
                    <a:pt x="259" y="160"/>
                    <a:pt x="210" y="24"/>
                    <a:pt x="173" y="12"/>
                  </a:cubicBezTo>
                  <a:cubicBezTo>
                    <a:pt x="157" y="4"/>
                    <a:pt x="143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7"/>
            <p:cNvSpPr/>
            <p:nvPr/>
          </p:nvSpPr>
          <p:spPr>
            <a:xfrm>
              <a:off x="4560200" y="5158325"/>
              <a:ext cx="9550" cy="5750"/>
            </a:xfrm>
            <a:custGeom>
              <a:rect b="b" l="l" r="r" t="t"/>
              <a:pathLst>
                <a:path extrusionOk="0" h="230" w="382">
                  <a:moveTo>
                    <a:pt x="253" y="1"/>
                  </a:moveTo>
                  <a:cubicBezTo>
                    <a:pt x="247" y="1"/>
                    <a:pt x="241" y="1"/>
                    <a:pt x="234" y="2"/>
                  </a:cubicBezTo>
                  <a:cubicBezTo>
                    <a:pt x="136" y="2"/>
                    <a:pt x="0" y="88"/>
                    <a:pt x="62" y="150"/>
                  </a:cubicBezTo>
                  <a:cubicBezTo>
                    <a:pt x="110" y="189"/>
                    <a:pt x="214" y="229"/>
                    <a:pt x="288" y="229"/>
                  </a:cubicBezTo>
                  <a:cubicBezTo>
                    <a:pt x="329" y="229"/>
                    <a:pt x="361" y="217"/>
                    <a:pt x="370" y="187"/>
                  </a:cubicBezTo>
                  <a:cubicBezTo>
                    <a:pt x="381" y="83"/>
                    <a:pt x="339" y="1"/>
                    <a:pt x="2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7"/>
            <p:cNvSpPr/>
            <p:nvPr/>
          </p:nvSpPr>
          <p:spPr>
            <a:xfrm>
              <a:off x="4569425" y="5149350"/>
              <a:ext cx="8975" cy="5525"/>
            </a:xfrm>
            <a:custGeom>
              <a:rect b="b" l="l" r="r" t="t"/>
              <a:pathLst>
                <a:path extrusionOk="0" h="221" w="359">
                  <a:moveTo>
                    <a:pt x="327" y="0"/>
                  </a:moveTo>
                  <a:cubicBezTo>
                    <a:pt x="306" y="0"/>
                    <a:pt x="272" y="10"/>
                    <a:pt x="247" y="28"/>
                  </a:cubicBezTo>
                  <a:cubicBezTo>
                    <a:pt x="186" y="77"/>
                    <a:pt x="1" y="139"/>
                    <a:pt x="13" y="201"/>
                  </a:cubicBezTo>
                  <a:cubicBezTo>
                    <a:pt x="16" y="215"/>
                    <a:pt x="25" y="221"/>
                    <a:pt x="38" y="221"/>
                  </a:cubicBezTo>
                  <a:cubicBezTo>
                    <a:pt x="80" y="221"/>
                    <a:pt x="160" y="164"/>
                    <a:pt x="198" y="164"/>
                  </a:cubicBezTo>
                  <a:cubicBezTo>
                    <a:pt x="247" y="164"/>
                    <a:pt x="358" y="102"/>
                    <a:pt x="346" y="90"/>
                  </a:cubicBezTo>
                  <a:cubicBezTo>
                    <a:pt x="334" y="77"/>
                    <a:pt x="297" y="65"/>
                    <a:pt x="334" y="28"/>
                  </a:cubicBezTo>
                  <a:cubicBezTo>
                    <a:pt x="358" y="10"/>
                    <a:pt x="349" y="0"/>
                    <a:pt x="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7"/>
            <p:cNvSpPr/>
            <p:nvPr/>
          </p:nvSpPr>
          <p:spPr>
            <a:xfrm>
              <a:off x="3567400" y="4713200"/>
              <a:ext cx="6175" cy="13600"/>
            </a:xfrm>
            <a:custGeom>
              <a:rect b="b" l="l" r="r" t="t"/>
              <a:pathLst>
                <a:path extrusionOk="0" h="544" w="247">
                  <a:moveTo>
                    <a:pt x="207" y="0"/>
                  </a:moveTo>
                  <a:cubicBezTo>
                    <a:pt x="165" y="0"/>
                    <a:pt x="56" y="119"/>
                    <a:pt x="25" y="212"/>
                  </a:cubicBezTo>
                  <a:cubicBezTo>
                    <a:pt x="0" y="323"/>
                    <a:pt x="37" y="446"/>
                    <a:pt x="136" y="520"/>
                  </a:cubicBezTo>
                  <a:cubicBezTo>
                    <a:pt x="155" y="536"/>
                    <a:pt x="167" y="543"/>
                    <a:pt x="176" y="543"/>
                  </a:cubicBezTo>
                  <a:cubicBezTo>
                    <a:pt x="210" y="543"/>
                    <a:pt x="168" y="419"/>
                    <a:pt x="198" y="360"/>
                  </a:cubicBezTo>
                  <a:cubicBezTo>
                    <a:pt x="235" y="249"/>
                    <a:pt x="247" y="125"/>
                    <a:pt x="222" y="15"/>
                  </a:cubicBezTo>
                  <a:cubicBezTo>
                    <a:pt x="220" y="5"/>
                    <a:pt x="215" y="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7"/>
            <p:cNvSpPr/>
            <p:nvPr/>
          </p:nvSpPr>
          <p:spPr>
            <a:xfrm>
              <a:off x="3564925" y="4728475"/>
              <a:ext cx="9900" cy="18300"/>
            </a:xfrm>
            <a:custGeom>
              <a:rect b="b" l="l" r="r" t="t"/>
              <a:pathLst>
                <a:path extrusionOk="0" h="732" w="396">
                  <a:moveTo>
                    <a:pt x="285" y="0"/>
                  </a:moveTo>
                  <a:cubicBezTo>
                    <a:pt x="279" y="0"/>
                    <a:pt x="271" y="3"/>
                    <a:pt x="260" y="7"/>
                  </a:cubicBezTo>
                  <a:cubicBezTo>
                    <a:pt x="190" y="37"/>
                    <a:pt x="137" y="123"/>
                    <a:pt x="93" y="123"/>
                  </a:cubicBezTo>
                  <a:cubicBezTo>
                    <a:pt x="82" y="123"/>
                    <a:pt x="72" y="118"/>
                    <a:pt x="62" y="106"/>
                  </a:cubicBezTo>
                  <a:cubicBezTo>
                    <a:pt x="34" y="70"/>
                    <a:pt x="18" y="43"/>
                    <a:pt x="9" y="43"/>
                  </a:cubicBezTo>
                  <a:cubicBezTo>
                    <a:pt x="3" y="43"/>
                    <a:pt x="1" y="57"/>
                    <a:pt x="1" y="94"/>
                  </a:cubicBezTo>
                  <a:cubicBezTo>
                    <a:pt x="1" y="180"/>
                    <a:pt x="50" y="192"/>
                    <a:pt x="50" y="303"/>
                  </a:cubicBezTo>
                  <a:cubicBezTo>
                    <a:pt x="50" y="414"/>
                    <a:pt x="99" y="525"/>
                    <a:pt x="99" y="599"/>
                  </a:cubicBezTo>
                  <a:cubicBezTo>
                    <a:pt x="89" y="669"/>
                    <a:pt x="96" y="732"/>
                    <a:pt x="125" y="732"/>
                  </a:cubicBezTo>
                  <a:cubicBezTo>
                    <a:pt x="132" y="732"/>
                    <a:pt x="140" y="729"/>
                    <a:pt x="149" y="722"/>
                  </a:cubicBezTo>
                  <a:cubicBezTo>
                    <a:pt x="198" y="673"/>
                    <a:pt x="358" y="673"/>
                    <a:pt x="370" y="525"/>
                  </a:cubicBezTo>
                  <a:cubicBezTo>
                    <a:pt x="370" y="377"/>
                    <a:pt x="395" y="94"/>
                    <a:pt x="346" y="94"/>
                  </a:cubicBezTo>
                  <a:cubicBezTo>
                    <a:pt x="271" y="94"/>
                    <a:pt x="326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3589200" y="4752375"/>
              <a:ext cx="19800" cy="11100"/>
            </a:xfrm>
            <a:custGeom>
              <a:rect b="b" l="l" r="r" t="t"/>
              <a:pathLst>
                <a:path extrusionOk="0" h="444" w="792">
                  <a:moveTo>
                    <a:pt x="730" y="0"/>
                  </a:moveTo>
                  <a:cubicBezTo>
                    <a:pt x="669" y="0"/>
                    <a:pt x="484" y="49"/>
                    <a:pt x="422" y="49"/>
                  </a:cubicBezTo>
                  <a:cubicBezTo>
                    <a:pt x="361" y="49"/>
                    <a:pt x="299" y="12"/>
                    <a:pt x="225" y="12"/>
                  </a:cubicBezTo>
                  <a:cubicBezTo>
                    <a:pt x="213" y="12"/>
                    <a:pt x="196" y="12"/>
                    <a:pt x="177" y="12"/>
                  </a:cubicBezTo>
                  <a:cubicBezTo>
                    <a:pt x="103" y="12"/>
                    <a:pt x="1" y="20"/>
                    <a:pt x="40" y="99"/>
                  </a:cubicBezTo>
                  <a:cubicBezTo>
                    <a:pt x="89" y="197"/>
                    <a:pt x="114" y="210"/>
                    <a:pt x="237" y="234"/>
                  </a:cubicBezTo>
                  <a:cubicBezTo>
                    <a:pt x="373" y="259"/>
                    <a:pt x="508" y="444"/>
                    <a:pt x="595" y="444"/>
                  </a:cubicBezTo>
                  <a:cubicBezTo>
                    <a:pt x="681" y="444"/>
                    <a:pt x="718" y="419"/>
                    <a:pt x="693" y="370"/>
                  </a:cubicBezTo>
                  <a:cubicBezTo>
                    <a:pt x="669" y="320"/>
                    <a:pt x="582" y="247"/>
                    <a:pt x="632" y="197"/>
                  </a:cubicBezTo>
                  <a:cubicBezTo>
                    <a:pt x="669" y="148"/>
                    <a:pt x="792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7"/>
            <p:cNvSpPr/>
            <p:nvPr/>
          </p:nvSpPr>
          <p:spPr>
            <a:xfrm>
              <a:off x="3703550" y="4771950"/>
              <a:ext cx="14550" cy="8150"/>
            </a:xfrm>
            <a:custGeom>
              <a:rect b="b" l="l" r="r" t="t"/>
              <a:pathLst>
                <a:path extrusionOk="0" h="326" w="582">
                  <a:moveTo>
                    <a:pt x="577" y="0"/>
                  </a:moveTo>
                  <a:lnTo>
                    <a:pt x="577" y="0"/>
                  </a:lnTo>
                  <a:cubicBezTo>
                    <a:pt x="577" y="0"/>
                    <a:pt x="574" y="2"/>
                    <a:pt x="567" y="6"/>
                  </a:cubicBezTo>
                  <a:cubicBezTo>
                    <a:pt x="481" y="67"/>
                    <a:pt x="382" y="104"/>
                    <a:pt x="284" y="117"/>
                  </a:cubicBezTo>
                  <a:cubicBezTo>
                    <a:pt x="210" y="129"/>
                    <a:pt x="136" y="166"/>
                    <a:pt x="62" y="203"/>
                  </a:cubicBezTo>
                  <a:cubicBezTo>
                    <a:pt x="0" y="240"/>
                    <a:pt x="136" y="326"/>
                    <a:pt x="185" y="326"/>
                  </a:cubicBezTo>
                  <a:cubicBezTo>
                    <a:pt x="247" y="326"/>
                    <a:pt x="345" y="215"/>
                    <a:pt x="432" y="215"/>
                  </a:cubicBezTo>
                  <a:cubicBezTo>
                    <a:pt x="530" y="215"/>
                    <a:pt x="469" y="178"/>
                    <a:pt x="419" y="154"/>
                  </a:cubicBezTo>
                  <a:cubicBezTo>
                    <a:pt x="386" y="131"/>
                    <a:pt x="581" y="0"/>
                    <a:pt x="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7"/>
            <p:cNvSpPr/>
            <p:nvPr/>
          </p:nvSpPr>
          <p:spPr>
            <a:xfrm>
              <a:off x="3651775" y="4772975"/>
              <a:ext cx="18175" cy="5050"/>
            </a:xfrm>
            <a:custGeom>
              <a:rect b="b" l="l" r="r" t="t"/>
              <a:pathLst>
                <a:path extrusionOk="0" h="202" w="727">
                  <a:moveTo>
                    <a:pt x="47" y="0"/>
                  </a:moveTo>
                  <a:cubicBezTo>
                    <a:pt x="0" y="0"/>
                    <a:pt x="58" y="56"/>
                    <a:pt x="137" y="113"/>
                  </a:cubicBezTo>
                  <a:cubicBezTo>
                    <a:pt x="191" y="166"/>
                    <a:pt x="263" y="201"/>
                    <a:pt x="338" y="201"/>
                  </a:cubicBezTo>
                  <a:cubicBezTo>
                    <a:pt x="349" y="201"/>
                    <a:pt x="360" y="200"/>
                    <a:pt x="371" y="199"/>
                  </a:cubicBezTo>
                  <a:cubicBezTo>
                    <a:pt x="433" y="186"/>
                    <a:pt x="482" y="186"/>
                    <a:pt x="544" y="186"/>
                  </a:cubicBezTo>
                  <a:cubicBezTo>
                    <a:pt x="618" y="186"/>
                    <a:pt x="679" y="100"/>
                    <a:pt x="716" y="76"/>
                  </a:cubicBezTo>
                  <a:cubicBezTo>
                    <a:pt x="725" y="69"/>
                    <a:pt x="727" y="67"/>
                    <a:pt x="722" y="67"/>
                  </a:cubicBezTo>
                  <a:cubicBezTo>
                    <a:pt x="709" y="67"/>
                    <a:pt x="642" y="88"/>
                    <a:pt x="568" y="88"/>
                  </a:cubicBezTo>
                  <a:cubicBezTo>
                    <a:pt x="482" y="88"/>
                    <a:pt x="383" y="26"/>
                    <a:pt x="273" y="26"/>
                  </a:cubicBezTo>
                  <a:cubicBezTo>
                    <a:pt x="211" y="26"/>
                    <a:pt x="137" y="14"/>
                    <a:pt x="63" y="2"/>
                  </a:cubicBezTo>
                  <a:cubicBezTo>
                    <a:pt x="57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7"/>
            <p:cNvSpPr/>
            <p:nvPr/>
          </p:nvSpPr>
          <p:spPr>
            <a:xfrm>
              <a:off x="3643475" y="4567350"/>
              <a:ext cx="9050" cy="6625"/>
            </a:xfrm>
            <a:custGeom>
              <a:rect b="b" l="l" r="r" t="t"/>
              <a:pathLst>
                <a:path extrusionOk="0" h="265" w="362">
                  <a:moveTo>
                    <a:pt x="310" y="0"/>
                  </a:moveTo>
                  <a:cubicBezTo>
                    <a:pt x="266" y="0"/>
                    <a:pt x="190" y="13"/>
                    <a:pt x="124" y="33"/>
                  </a:cubicBezTo>
                  <a:cubicBezTo>
                    <a:pt x="1" y="70"/>
                    <a:pt x="38" y="21"/>
                    <a:pt x="62" y="218"/>
                  </a:cubicBezTo>
                  <a:cubicBezTo>
                    <a:pt x="68" y="251"/>
                    <a:pt x="79" y="265"/>
                    <a:pt x="94" y="265"/>
                  </a:cubicBezTo>
                  <a:cubicBezTo>
                    <a:pt x="150" y="265"/>
                    <a:pt x="263" y="72"/>
                    <a:pt x="321" y="33"/>
                  </a:cubicBezTo>
                  <a:cubicBezTo>
                    <a:pt x="361" y="10"/>
                    <a:pt x="348" y="0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7"/>
            <p:cNvSpPr/>
            <p:nvPr/>
          </p:nvSpPr>
          <p:spPr>
            <a:xfrm>
              <a:off x="3642875" y="4563250"/>
              <a:ext cx="7725" cy="3000"/>
            </a:xfrm>
            <a:custGeom>
              <a:rect b="b" l="l" r="r" t="t"/>
              <a:pathLst>
                <a:path extrusionOk="0" h="120" w="309">
                  <a:moveTo>
                    <a:pt x="230" y="0"/>
                  </a:moveTo>
                  <a:cubicBezTo>
                    <a:pt x="191" y="0"/>
                    <a:pt x="134" y="21"/>
                    <a:pt x="86" y="37"/>
                  </a:cubicBezTo>
                  <a:cubicBezTo>
                    <a:pt x="0" y="49"/>
                    <a:pt x="136" y="86"/>
                    <a:pt x="197" y="111"/>
                  </a:cubicBezTo>
                  <a:cubicBezTo>
                    <a:pt x="218" y="117"/>
                    <a:pt x="235" y="120"/>
                    <a:pt x="247" y="120"/>
                  </a:cubicBezTo>
                  <a:cubicBezTo>
                    <a:pt x="309" y="120"/>
                    <a:pt x="281" y="55"/>
                    <a:pt x="271" y="24"/>
                  </a:cubicBezTo>
                  <a:cubicBezTo>
                    <a:pt x="267" y="7"/>
                    <a:pt x="251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7"/>
            <p:cNvSpPr/>
            <p:nvPr/>
          </p:nvSpPr>
          <p:spPr>
            <a:xfrm>
              <a:off x="3622475" y="4574650"/>
              <a:ext cx="4400" cy="10550"/>
            </a:xfrm>
            <a:custGeom>
              <a:rect b="b" l="l" r="r" t="t"/>
              <a:pathLst>
                <a:path extrusionOk="0" h="422" w="176">
                  <a:moveTo>
                    <a:pt x="169" y="1"/>
                  </a:moveTo>
                  <a:cubicBezTo>
                    <a:pt x="138" y="1"/>
                    <a:pt x="15" y="171"/>
                    <a:pt x="15" y="246"/>
                  </a:cubicBezTo>
                  <a:cubicBezTo>
                    <a:pt x="15" y="323"/>
                    <a:pt x="0" y="421"/>
                    <a:pt x="17" y="421"/>
                  </a:cubicBezTo>
                  <a:cubicBezTo>
                    <a:pt x="22" y="421"/>
                    <a:pt x="29" y="413"/>
                    <a:pt x="40" y="394"/>
                  </a:cubicBezTo>
                  <a:cubicBezTo>
                    <a:pt x="102" y="283"/>
                    <a:pt x="151" y="147"/>
                    <a:pt x="175" y="12"/>
                  </a:cubicBezTo>
                  <a:cubicBezTo>
                    <a:pt x="175" y="4"/>
                    <a:pt x="173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3630775" y="4549300"/>
              <a:ext cx="4100" cy="3575"/>
            </a:xfrm>
            <a:custGeom>
              <a:rect b="b" l="l" r="r" t="t"/>
              <a:pathLst>
                <a:path extrusionOk="0" h="143" w="164">
                  <a:moveTo>
                    <a:pt x="140" y="1"/>
                  </a:moveTo>
                  <a:cubicBezTo>
                    <a:pt x="112" y="1"/>
                    <a:pt x="64" y="30"/>
                    <a:pt x="28" y="65"/>
                  </a:cubicBezTo>
                  <a:cubicBezTo>
                    <a:pt x="0" y="93"/>
                    <a:pt x="44" y="143"/>
                    <a:pt x="93" y="143"/>
                  </a:cubicBezTo>
                  <a:cubicBezTo>
                    <a:pt x="109" y="143"/>
                    <a:pt x="125" y="138"/>
                    <a:pt x="139" y="126"/>
                  </a:cubicBezTo>
                  <a:cubicBezTo>
                    <a:pt x="164" y="90"/>
                    <a:pt x="164" y="65"/>
                    <a:pt x="164" y="16"/>
                  </a:cubicBezTo>
                  <a:cubicBezTo>
                    <a:pt x="160" y="5"/>
                    <a:pt x="152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7"/>
            <p:cNvSpPr/>
            <p:nvPr/>
          </p:nvSpPr>
          <p:spPr>
            <a:xfrm>
              <a:off x="3581950" y="4594225"/>
              <a:ext cx="7950" cy="11175"/>
            </a:xfrm>
            <a:custGeom>
              <a:rect b="b" l="l" r="r" t="t"/>
              <a:pathLst>
                <a:path extrusionOk="0" h="447" w="318">
                  <a:moveTo>
                    <a:pt x="303" y="0"/>
                  </a:moveTo>
                  <a:cubicBezTo>
                    <a:pt x="301" y="0"/>
                    <a:pt x="297" y="6"/>
                    <a:pt x="293" y="18"/>
                  </a:cubicBezTo>
                  <a:cubicBezTo>
                    <a:pt x="293" y="57"/>
                    <a:pt x="261" y="130"/>
                    <a:pt x="229" y="130"/>
                  </a:cubicBezTo>
                  <a:cubicBezTo>
                    <a:pt x="222" y="130"/>
                    <a:pt x="214" y="126"/>
                    <a:pt x="207" y="116"/>
                  </a:cubicBezTo>
                  <a:cubicBezTo>
                    <a:pt x="176" y="85"/>
                    <a:pt x="146" y="21"/>
                    <a:pt x="122" y="21"/>
                  </a:cubicBezTo>
                  <a:cubicBezTo>
                    <a:pt x="117" y="21"/>
                    <a:pt x="113" y="24"/>
                    <a:pt x="108" y="30"/>
                  </a:cubicBezTo>
                  <a:cubicBezTo>
                    <a:pt x="86" y="52"/>
                    <a:pt x="55" y="93"/>
                    <a:pt x="31" y="93"/>
                  </a:cubicBezTo>
                  <a:cubicBezTo>
                    <a:pt x="28" y="93"/>
                    <a:pt x="25" y="93"/>
                    <a:pt x="22" y="91"/>
                  </a:cubicBezTo>
                  <a:cubicBezTo>
                    <a:pt x="20" y="90"/>
                    <a:pt x="17" y="90"/>
                    <a:pt x="16" y="90"/>
                  </a:cubicBezTo>
                  <a:cubicBezTo>
                    <a:pt x="0" y="90"/>
                    <a:pt x="12" y="134"/>
                    <a:pt x="34" y="178"/>
                  </a:cubicBezTo>
                  <a:cubicBezTo>
                    <a:pt x="71" y="227"/>
                    <a:pt x="96" y="289"/>
                    <a:pt x="133" y="338"/>
                  </a:cubicBezTo>
                  <a:cubicBezTo>
                    <a:pt x="195" y="387"/>
                    <a:pt x="219" y="412"/>
                    <a:pt x="256" y="436"/>
                  </a:cubicBezTo>
                  <a:cubicBezTo>
                    <a:pt x="263" y="443"/>
                    <a:pt x="267" y="446"/>
                    <a:pt x="270" y="446"/>
                  </a:cubicBezTo>
                  <a:cubicBezTo>
                    <a:pt x="281" y="446"/>
                    <a:pt x="259" y="388"/>
                    <a:pt x="269" y="338"/>
                  </a:cubicBezTo>
                  <a:cubicBezTo>
                    <a:pt x="281" y="276"/>
                    <a:pt x="318" y="264"/>
                    <a:pt x="318" y="190"/>
                  </a:cubicBezTo>
                  <a:cubicBezTo>
                    <a:pt x="318" y="138"/>
                    <a:pt x="318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7"/>
            <p:cNvSpPr/>
            <p:nvPr/>
          </p:nvSpPr>
          <p:spPr>
            <a:xfrm>
              <a:off x="3574800" y="4598325"/>
              <a:ext cx="7400" cy="7000"/>
            </a:xfrm>
            <a:custGeom>
              <a:rect b="b" l="l" r="r" t="t"/>
              <a:pathLst>
                <a:path extrusionOk="0" h="280" w="296">
                  <a:moveTo>
                    <a:pt x="74" y="1"/>
                  </a:moveTo>
                  <a:cubicBezTo>
                    <a:pt x="51" y="1"/>
                    <a:pt x="34" y="41"/>
                    <a:pt x="25" y="88"/>
                  </a:cubicBezTo>
                  <a:cubicBezTo>
                    <a:pt x="0" y="137"/>
                    <a:pt x="49" y="162"/>
                    <a:pt x="99" y="199"/>
                  </a:cubicBezTo>
                  <a:cubicBezTo>
                    <a:pt x="126" y="226"/>
                    <a:pt x="126" y="261"/>
                    <a:pt x="135" y="261"/>
                  </a:cubicBezTo>
                  <a:cubicBezTo>
                    <a:pt x="138" y="261"/>
                    <a:pt x="142" y="257"/>
                    <a:pt x="148" y="248"/>
                  </a:cubicBezTo>
                  <a:cubicBezTo>
                    <a:pt x="152" y="242"/>
                    <a:pt x="156" y="240"/>
                    <a:pt x="160" y="240"/>
                  </a:cubicBezTo>
                  <a:cubicBezTo>
                    <a:pt x="177" y="240"/>
                    <a:pt x="199" y="279"/>
                    <a:pt x="222" y="279"/>
                  </a:cubicBezTo>
                  <a:cubicBezTo>
                    <a:pt x="230" y="279"/>
                    <a:pt x="238" y="274"/>
                    <a:pt x="247" y="260"/>
                  </a:cubicBezTo>
                  <a:cubicBezTo>
                    <a:pt x="296" y="211"/>
                    <a:pt x="234" y="112"/>
                    <a:pt x="222" y="63"/>
                  </a:cubicBezTo>
                  <a:cubicBezTo>
                    <a:pt x="197" y="1"/>
                    <a:pt x="148" y="38"/>
                    <a:pt x="99" y="14"/>
                  </a:cubicBezTo>
                  <a:cubicBezTo>
                    <a:pt x="90" y="5"/>
                    <a:pt x="82" y="1"/>
                    <a:pt x="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7"/>
            <p:cNvSpPr/>
            <p:nvPr/>
          </p:nvSpPr>
          <p:spPr>
            <a:xfrm>
              <a:off x="3530700" y="4738200"/>
              <a:ext cx="6725" cy="4825"/>
            </a:xfrm>
            <a:custGeom>
              <a:rect b="b" l="l" r="r" t="t"/>
              <a:pathLst>
                <a:path extrusionOk="0" h="193" w="269">
                  <a:moveTo>
                    <a:pt x="190" y="0"/>
                  </a:moveTo>
                  <a:cubicBezTo>
                    <a:pt x="162" y="0"/>
                    <a:pt x="78" y="85"/>
                    <a:pt x="27" y="136"/>
                  </a:cubicBezTo>
                  <a:cubicBezTo>
                    <a:pt x="0" y="152"/>
                    <a:pt x="1" y="156"/>
                    <a:pt x="15" y="156"/>
                  </a:cubicBezTo>
                  <a:cubicBezTo>
                    <a:pt x="32" y="156"/>
                    <a:pt x="73" y="148"/>
                    <a:pt x="101" y="148"/>
                  </a:cubicBezTo>
                  <a:cubicBezTo>
                    <a:pt x="162" y="148"/>
                    <a:pt x="150" y="160"/>
                    <a:pt x="175" y="185"/>
                  </a:cubicBezTo>
                  <a:cubicBezTo>
                    <a:pt x="178" y="190"/>
                    <a:pt x="182" y="192"/>
                    <a:pt x="186" y="192"/>
                  </a:cubicBezTo>
                  <a:cubicBezTo>
                    <a:pt x="217" y="192"/>
                    <a:pt x="268" y="99"/>
                    <a:pt x="236" y="99"/>
                  </a:cubicBezTo>
                  <a:cubicBezTo>
                    <a:pt x="230" y="100"/>
                    <a:pt x="224" y="100"/>
                    <a:pt x="219" y="100"/>
                  </a:cubicBezTo>
                  <a:cubicBezTo>
                    <a:pt x="167" y="100"/>
                    <a:pt x="188" y="46"/>
                    <a:pt x="199" y="13"/>
                  </a:cubicBezTo>
                  <a:cubicBezTo>
                    <a:pt x="199" y="4"/>
                    <a:pt x="196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7"/>
            <p:cNvSpPr/>
            <p:nvPr/>
          </p:nvSpPr>
          <p:spPr>
            <a:xfrm>
              <a:off x="3473450" y="4569550"/>
              <a:ext cx="6500" cy="6725"/>
            </a:xfrm>
            <a:custGeom>
              <a:rect b="b" l="l" r="r" t="t"/>
              <a:pathLst>
                <a:path extrusionOk="0" h="269" w="260">
                  <a:moveTo>
                    <a:pt x="205" y="1"/>
                  </a:moveTo>
                  <a:cubicBezTo>
                    <a:pt x="151" y="1"/>
                    <a:pt x="59" y="132"/>
                    <a:pt x="37" y="154"/>
                  </a:cubicBezTo>
                  <a:cubicBezTo>
                    <a:pt x="0" y="191"/>
                    <a:pt x="37" y="204"/>
                    <a:pt x="62" y="253"/>
                  </a:cubicBezTo>
                  <a:cubicBezTo>
                    <a:pt x="70" y="265"/>
                    <a:pt x="76" y="269"/>
                    <a:pt x="83" y="269"/>
                  </a:cubicBezTo>
                  <a:cubicBezTo>
                    <a:pt x="96" y="269"/>
                    <a:pt x="107" y="249"/>
                    <a:pt x="124" y="241"/>
                  </a:cubicBezTo>
                  <a:cubicBezTo>
                    <a:pt x="148" y="228"/>
                    <a:pt x="148" y="191"/>
                    <a:pt x="173" y="167"/>
                  </a:cubicBezTo>
                  <a:cubicBezTo>
                    <a:pt x="198" y="142"/>
                    <a:pt x="259" y="56"/>
                    <a:pt x="222" y="6"/>
                  </a:cubicBezTo>
                  <a:cubicBezTo>
                    <a:pt x="217" y="3"/>
                    <a:pt x="211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7"/>
            <p:cNvSpPr/>
            <p:nvPr/>
          </p:nvSpPr>
          <p:spPr>
            <a:xfrm>
              <a:off x="3475300" y="4578875"/>
              <a:ext cx="4950" cy="3800"/>
            </a:xfrm>
            <a:custGeom>
              <a:rect b="b" l="l" r="r" t="t"/>
              <a:pathLst>
                <a:path extrusionOk="0" h="152" w="198">
                  <a:moveTo>
                    <a:pt x="145" y="0"/>
                  </a:moveTo>
                  <a:cubicBezTo>
                    <a:pt x="139" y="0"/>
                    <a:pt x="130" y="3"/>
                    <a:pt x="111" y="15"/>
                  </a:cubicBezTo>
                  <a:cubicBezTo>
                    <a:pt x="74" y="52"/>
                    <a:pt x="0" y="52"/>
                    <a:pt x="50" y="89"/>
                  </a:cubicBezTo>
                  <a:cubicBezTo>
                    <a:pt x="87" y="117"/>
                    <a:pt x="103" y="152"/>
                    <a:pt x="124" y="152"/>
                  </a:cubicBezTo>
                  <a:cubicBezTo>
                    <a:pt x="131" y="152"/>
                    <a:pt x="139" y="148"/>
                    <a:pt x="148" y="139"/>
                  </a:cubicBezTo>
                  <a:cubicBezTo>
                    <a:pt x="197" y="102"/>
                    <a:pt x="185" y="3"/>
                    <a:pt x="161" y="3"/>
                  </a:cubicBezTo>
                  <a:cubicBezTo>
                    <a:pt x="154" y="3"/>
                    <a:pt x="151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7"/>
            <p:cNvSpPr/>
            <p:nvPr/>
          </p:nvSpPr>
          <p:spPr>
            <a:xfrm>
              <a:off x="3480225" y="4582325"/>
              <a:ext cx="2500" cy="1250"/>
            </a:xfrm>
            <a:custGeom>
              <a:rect b="b" l="l" r="r" t="t"/>
              <a:pathLst>
                <a:path extrusionOk="0" h="50" w="100">
                  <a:moveTo>
                    <a:pt x="74" y="1"/>
                  </a:moveTo>
                  <a:cubicBezTo>
                    <a:pt x="37" y="1"/>
                    <a:pt x="0" y="38"/>
                    <a:pt x="37" y="50"/>
                  </a:cubicBezTo>
                  <a:cubicBezTo>
                    <a:pt x="62" y="50"/>
                    <a:pt x="99" y="1"/>
                    <a:pt x="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7"/>
            <p:cNvSpPr/>
            <p:nvPr/>
          </p:nvSpPr>
          <p:spPr>
            <a:xfrm>
              <a:off x="3479500" y="4586625"/>
              <a:ext cx="1900" cy="2525"/>
            </a:xfrm>
            <a:custGeom>
              <a:rect b="b" l="l" r="r" t="t"/>
              <a:pathLst>
                <a:path extrusionOk="0" h="101" w="76">
                  <a:moveTo>
                    <a:pt x="68" y="0"/>
                  </a:moveTo>
                  <a:cubicBezTo>
                    <a:pt x="68" y="0"/>
                    <a:pt x="67" y="0"/>
                    <a:pt x="66" y="1"/>
                  </a:cubicBezTo>
                  <a:cubicBezTo>
                    <a:pt x="55" y="24"/>
                    <a:pt x="0" y="101"/>
                    <a:pt x="23" y="101"/>
                  </a:cubicBezTo>
                  <a:cubicBezTo>
                    <a:pt x="25" y="101"/>
                    <a:pt x="27" y="101"/>
                    <a:pt x="29" y="100"/>
                  </a:cubicBezTo>
                  <a:cubicBezTo>
                    <a:pt x="53" y="88"/>
                    <a:pt x="76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7"/>
            <p:cNvSpPr/>
            <p:nvPr/>
          </p:nvSpPr>
          <p:spPr>
            <a:xfrm>
              <a:off x="3480225" y="4589725"/>
              <a:ext cx="2500" cy="1250"/>
            </a:xfrm>
            <a:custGeom>
              <a:rect b="b" l="l" r="r" t="t"/>
              <a:pathLst>
                <a:path extrusionOk="0" h="50" w="100">
                  <a:moveTo>
                    <a:pt x="62" y="0"/>
                  </a:moveTo>
                  <a:cubicBezTo>
                    <a:pt x="25" y="0"/>
                    <a:pt x="0" y="50"/>
                    <a:pt x="37" y="50"/>
                  </a:cubicBezTo>
                  <a:cubicBezTo>
                    <a:pt x="74" y="50"/>
                    <a:pt x="99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7"/>
            <p:cNvSpPr/>
            <p:nvPr/>
          </p:nvSpPr>
          <p:spPr>
            <a:xfrm>
              <a:off x="3489150" y="4610325"/>
              <a:ext cx="900" cy="2525"/>
            </a:xfrm>
            <a:custGeom>
              <a:rect b="b" l="l" r="r" t="t"/>
              <a:pathLst>
                <a:path extrusionOk="0" h="101" w="36">
                  <a:moveTo>
                    <a:pt x="27" y="1"/>
                  </a:moveTo>
                  <a:cubicBezTo>
                    <a:pt x="27" y="1"/>
                    <a:pt x="26" y="1"/>
                    <a:pt x="25" y="2"/>
                  </a:cubicBezTo>
                  <a:cubicBezTo>
                    <a:pt x="1" y="51"/>
                    <a:pt x="1" y="88"/>
                    <a:pt x="1" y="100"/>
                  </a:cubicBezTo>
                  <a:cubicBezTo>
                    <a:pt x="12" y="100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7"/>
            <p:cNvSpPr/>
            <p:nvPr/>
          </p:nvSpPr>
          <p:spPr>
            <a:xfrm>
              <a:off x="3506725" y="4548250"/>
              <a:ext cx="2775" cy="4300"/>
            </a:xfrm>
            <a:custGeom>
              <a:rect b="b" l="l" r="r" t="t"/>
              <a:pathLst>
                <a:path extrusionOk="0" h="172" w="111">
                  <a:moveTo>
                    <a:pt x="105" y="0"/>
                  </a:moveTo>
                  <a:cubicBezTo>
                    <a:pt x="94" y="0"/>
                    <a:pt x="72" y="35"/>
                    <a:pt x="37" y="70"/>
                  </a:cubicBezTo>
                  <a:cubicBezTo>
                    <a:pt x="0" y="119"/>
                    <a:pt x="37" y="144"/>
                    <a:pt x="74" y="168"/>
                  </a:cubicBezTo>
                  <a:cubicBezTo>
                    <a:pt x="77" y="171"/>
                    <a:pt x="80" y="171"/>
                    <a:pt x="82" y="171"/>
                  </a:cubicBezTo>
                  <a:cubicBezTo>
                    <a:pt x="111" y="171"/>
                    <a:pt x="111" y="55"/>
                    <a:pt x="111" y="21"/>
                  </a:cubicBezTo>
                  <a:cubicBezTo>
                    <a:pt x="111" y="6"/>
                    <a:pt x="109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7"/>
            <p:cNvSpPr/>
            <p:nvPr/>
          </p:nvSpPr>
          <p:spPr>
            <a:xfrm>
              <a:off x="3163250" y="5426750"/>
              <a:ext cx="6800" cy="5475"/>
            </a:xfrm>
            <a:custGeom>
              <a:rect b="b" l="l" r="r" t="t"/>
              <a:pathLst>
                <a:path extrusionOk="0" h="219" w="272">
                  <a:moveTo>
                    <a:pt x="81" y="1"/>
                  </a:moveTo>
                  <a:cubicBezTo>
                    <a:pt x="74" y="1"/>
                    <a:pt x="68" y="3"/>
                    <a:pt x="62" y="9"/>
                  </a:cubicBezTo>
                  <a:cubicBezTo>
                    <a:pt x="38" y="21"/>
                    <a:pt x="25" y="34"/>
                    <a:pt x="13" y="95"/>
                  </a:cubicBezTo>
                  <a:cubicBezTo>
                    <a:pt x="1" y="157"/>
                    <a:pt x="13" y="218"/>
                    <a:pt x="87" y="218"/>
                  </a:cubicBezTo>
                  <a:cubicBezTo>
                    <a:pt x="149" y="206"/>
                    <a:pt x="272" y="71"/>
                    <a:pt x="235" y="46"/>
                  </a:cubicBezTo>
                  <a:cubicBezTo>
                    <a:pt x="232" y="43"/>
                    <a:pt x="228" y="41"/>
                    <a:pt x="225" y="41"/>
                  </a:cubicBezTo>
                  <a:cubicBezTo>
                    <a:pt x="210" y="41"/>
                    <a:pt x="194" y="74"/>
                    <a:pt x="178" y="74"/>
                  </a:cubicBezTo>
                  <a:cubicBezTo>
                    <a:pt x="172" y="74"/>
                    <a:pt x="167" y="70"/>
                    <a:pt x="161" y="58"/>
                  </a:cubicBezTo>
                  <a:cubicBezTo>
                    <a:pt x="132" y="30"/>
                    <a:pt x="104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7"/>
            <p:cNvSpPr/>
            <p:nvPr/>
          </p:nvSpPr>
          <p:spPr>
            <a:xfrm>
              <a:off x="3158250" y="5430650"/>
              <a:ext cx="7200" cy="3775"/>
            </a:xfrm>
            <a:custGeom>
              <a:rect b="b" l="l" r="r" t="t"/>
              <a:pathLst>
                <a:path extrusionOk="0" h="151" w="288">
                  <a:moveTo>
                    <a:pt x="156" y="0"/>
                  </a:moveTo>
                  <a:cubicBezTo>
                    <a:pt x="140" y="0"/>
                    <a:pt x="105" y="35"/>
                    <a:pt x="78" y="62"/>
                  </a:cubicBezTo>
                  <a:cubicBezTo>
                    <a:pt x="55" y="85"/>
                    <a:pt x="0" y="150"/>
                    <a:pt x="41" y="150"/>
                  </a:cubicBezTo>
                  <a:cubicBezTo>
                    <a:pt x="44" y="150"/>
                    <a:pt x="48" y="150"/>
                    <a:pt x="53" y="149"/>
                  </a:cubicBezTo>
                  <a:cubicBezTo>
                    <a:pt x="115" y="149"/>
                    <a:pt x="287" y="124"/>
                    <a:pt x="225" y="87"/>
                  </a:cubicBezTo>
                  <a:cubicBezTo>
                    <a:pt x="176" y="50"/>
                    <a:pt x="164" y="38"/>
                    <a:pt x="164" y="13"/>
                  </a:cubicBezTo>
                  <a:cubicBezTo>
                    <a:pt x="164" y="4"/>
                    <a:pt x="161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7"/>
            <p:cNvSpPr/>
            <p:nvPr/>
          </p:nvSpPr>
          <p:spPr>
            <a:xfrm>
              <a:off x="3150225" y="5426475"/>
              <a:ext cx="11175" cy="8325"/>
            </a:xfrm>
            <a:custGeom>
              <a:rect b="b" l="l" r="r" t="t"/>
              <a:pathLst>
                <a:path extrusionOk="0" h="333" w="447">
                  <a:moveTo>
                    <a:pt x="263" y="1"/>
                  </a:moveTo>
                  <a:cubicBezTo>
                    <a:pt x="262" y="1"/>
                    <a:pt x="258" y="3"/>
                    <a:pt x="251" y="8"/>
                  </a:cubicBezTo>
                  <a:cubicBezTo>
                    <a:pt x="226" y="20"/>
                    <a:pt x="189" y="32"/>
                    <a:pt x="152" y="32"/>
                  </a:cubicBezTo>
                  <a:cubicBezTo>
                    <a:pt x="128" y="32"/>
                    <a:pt x="103" y="45"/>
                    <a:pt x="152" y="69"/>
                  </a:cubicBezTo>
                  <a:cubicBezTo>
                    <a:pt x="214" y="94"/>
                    <a:pt x="251" y="119"/>
                    <a:pt x="201" y="131"/>
                  </a:cubicBezTo>
                  <a:cubicBezTo>
                    <a:pt x="152" y="131"/>
                    <a:pt x="91" y="131"/>
                    <a:pt x="115" y="143"/>
                  </a:cubicBezTo>
                  <a:cubicBezTo>
                    <a:pt x="140" y="168"/>
                    <a:pt x="189" y="205"/>
                    <a:pt x="140" y="242"/>
                  </a:cubicBezTo>
                  <a:cubicBezTo>
                    <a:pt x="106" y="255"/>
                    <a:pt x="87" y="265"/>
                    <a:pt x="73" y="265"/>
                  </a:cubicBezTo>
                  <a:cubicBezTo>
                    <a:pt x="61" y="265"/>
                    <a:pt x="52" y="258"/>
                    <a:pt x="41" y="242"/>
                  </a:cubicBezTo>
                  <a:cubicBezTo>
                    <a:pt x="31" y="221"/>
                    <a:pt x="19" y="211"/>
                    <a:pt x="11" y="211"/>
                  </a:cubicBezTo>
                  <a:cubicBezTo>
                    <a:pt x="1" y="211"/>
                    <a:pt x="0" y="230"/>
                    <a:pt x="29" y="266"/>
                  </a:cubicBezTo>
                  <a:cubicBezTo>
                    <a:pt x="58" y="314"/>
                    <a:pt x="57" y="332"/>
                    <a:pt x="89" y="332"/>
                  </a:cubicBezTo>
                  <a:cubicBezTo>
                    <a:pt x="99" y="332"/>
                    <a:pt x="111" y="331"/>
                    <a:pt x="128" y="328"/>
                  </a:cubicBezTo>
                  <a:cubicBezTo>
                    <a:pt x="189" y="328"/>
                    <a:pt x="251" y="303"/>
                    <a:pt x="288" y="254"/>
                  </a:cubicBezTo>
                  <a:cubicBezTo>
                    <a:pt x="345" y="208"/>
                    <a:pt x="447" y="42"/>
                    <a:pt x="408" y="42"/>
                  </a:cubicBezTo>
                  <a:cubicBezTo>
                    <a:pt x="406" y="42"/>
                    <a:pt x="402" y="43"/>
                    <a:pt x="399" y="45"/>
                  </a:cubicBezTo>
                  <a:cubicBezTo>
                    <a:pt x="358" y="69"/>
                    <a:pt x="329" y="88"/>
                    <a:pt x="303" y="88"/>
                  </a:cubicBezTo>
                  <a:cubicBezTo>
                    <a:pt x="289" y="88"/>
                    <a:pt x="276" y="82"/>
                    <a:pt x="263" y="69"/>
                  </a:cubicBezTo>
                  <a:cubicBezTo>
                    <a:pt x="243" y="39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3075475" y="5438350"/>
              <a:ext cx="15425" cy="6125"/>
            </a:xfrm>
            <a:custGeom>
              <a:rect b="b" l="l" r="r" t="t"/>
              <a:pathLst>
                <a:path extrusionOk="0" h="245" w="617">
                  <a:moveTo>
                    <a:pt x="181" y="0"/>
                  </a:moveTo>
                  <a:cubicBezTo>
                    <a:pt x="169" y="0"/>
                    <a:pt x="157" y="4"/>
                    <a:pt x="148" y="13"/>
                  </a:cubicBezTo>
                  <a:cubicBezTo>
                    <a:pt x="123" y="50"/>
                    <a:pt x="111" y="87"/>
                    <a:pt x="86" y="87"/>
                  </a:cubicBezTo>
                  <a:cubicBezTo>
                    <a:pt x="49" y="87"/>
                    <a:pt x="0" y="112"/>
                    <a:pt x="62" y="124"/>
                  </a:cubicBezTo>
                  <a:cubicBezTo>
                    <a:pt x="123" y="149"/>
                    <a:pt x="86" y="161"/>
                    <a:pt x="111" y="198"/>
                  </a:cubicBezTo>
                  <a:cubicBezTo>
                    <a:pt x="148" y="223"/>
                    <a:pt x="123" y="235"/>
                    <a:pt x="173" y="235"/>
                  </a:cubicBezTo>
                  <a:cubicBezTo>
                    <a:pt x="197" y="241"/>
                    <a:pt x="222" y="244"/>
                    <a:pt x="245" y="244"/>
                  </a:cubicBezTo>
                  <a:cubicBezTo>
                    <a:pt x="268" y="244"/>
                    <a:pt x="290" y="241"/>
                    <a:pt x="308" y="235"/>
                  </a:cubicBezTo>
                  <a:cubicBezTo>
                    <a:pt x="370" y="223"/>
                    <a:pt x="616" y="87"/>
                    <a:pt x="505" y="87"/>
                  </a:cubicBezTo>
                  <a:cubicBezTo>
                    <a:pt x="468" y="87"/>
                    <a:pt x="505" y="38"/>
                    <a:pt x="444" y="38"/>
                  </a:cubicBezTo>
                  <a:cubicBezTo>
                    <a:pt x="370" y="38"/>
                    <a:pt x="358" y="50"/>
                    <a:pt x="321" y="50"/>
                  </a:cubicBezTo>
                  <a:cubicBezTo>
                    <a:pt x="291" y="50"/>
                    <a:pt x="270" y="63"/>
                    <a:pt x="256" y="63"/>
                  </a:cubicBezTo>
                  <a:cubicBezTo>
                    <a:pt x="246" y="63"/>
                    <a:pt x="239" y="58"/>
                    <a:pt x="234" y="38"/>
                  </a:cubicBezTo>
                  <a:cubicBezTo>
                    <a:pt x="226" y="14"/>
                    <a:pt x="20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7"/>
            <p:cNvSpPr/>
            <p:nvPr/>
          </p:nvSpPr>
          <p:spPr>
            <a:xfrm>
              <a:off x="3074300" y="5446250"/>
              <a:ext cx="10750" cy="6625"/>
            </a:xfrm>
            <a:custGeom>
              <a:rect b="b" l="l" r="r" t="t"/>
              <a:pathLst>
                <a:path extrusionOk="0" h="265" w="430">
                  <a:moveTo>
                    <a:pt x="77" y="0"/>
                  </a:moveTo>
                  <a:cubicBezTo>
                    <a:pt x="33" y="0"/>
                    <a:pt x="0" y="9"/>
                    <a:pt x="35" y="18"/>
                  </a:cubicBezTo>
                  <a:cubicBezTo>
                    <a:pt x="96" y="42"/>
                    <a:pt x="133" y="104"/>
                    <a:pt x="133" y="128"/>
                  </a:cubicBezTo>
                  <a:cubicBezTo>
                    <a:pt x="122" y="162"/>
                    <a:pt x="81" y="255"/>
                    <a:pt x="100" y="255"/>
                  </a:cubicBezTo>
                  <a:cubicBezTo>
                    <a:pt x="102" y="255"/>
                    <a:pt x="105" y="254"/>
                    <a:pt x="109" y="252"/>
                  </a:cubicBezTo>
                  <a:cubicBezTo>
                    <a:pt x="141" y="241"/>
                    <a:pt x="182" y="212"/>
                    <a:pt x="192" y="212"/>
                  </a:cubicBezTo>
                  <a:cubicBezTo>
                    <a:pt x="194" y="212"/>
                    <a:pt x="195" y="213"/>
                    <a:pt x="195" y="215"/>
                  </a:cubicBezTo>
                  <a:cubicBezTo>
                    <a:pt x="195" y="233"/>
                    <a:pt x="202" y="265"/>
                    <a:pt x="221" y="265"/>
                  </a:cubicBezTo>
                  <a:cubicBezTo>
                    <a:pt x="227" y="265"/>
                    <a:pt x="235" y="261"/>
                    <a:pt x="244" y="252"/>
                  </a:cubicBezTo>
                  <a:cubicBezTo>
                    <a:pt x="257" y="239"/>
                    <a:pt x="294" y="227"/>
                    <a:pt x="331" y="227"/>
                  </a:cubicBezTo>
                  <a:cubicBezTo>
                    <a:pt x="368" y="227"/>
                    <a:pt x="429" y="153"/>
                    <a:pt x="380" y="116"/>
                  </a:cubicBezTo>
                  <a:cubicBezTo>
                    <a:pt x="318" y="54"/>
                    <a:pt x="355" y="54"/>
                    <a:pt x="281" y="54"/>
                  </a:cubicBezTo>
                  <a:cubicBezTo>
                    <a:pt x="232" y="42"/>
                    <a:pt x="183" y="30"/>
                    <a:pt x="133" y="5"/>
                  </a:cubicBezTo>
                  <a:cubicBezTo>
                    <a:pt x="115" y="2"/>
                    <a:pt x="95" y="0"/>
                    <a:pt x="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3072375" y="5434050"/>
              <a:ext cx="11125" cy="5225"/>
            </a:xfrm>
            <a:custGeom>
              <a:rect b="b" l="l" r="r" t="t"/>
              <a:pathLst>
                <a:path extrusionOk="0" h="209" w="445">
                  <a:moveTo>
                    <a:pt x="346" y="0"/>
                  </a:moveTo>
                  <a:cubicBezTo>
                    <a:pt x="309" y="0"/>
                    <a:pt x="309" y="25"/>
                    <a:pt x="272" y="37"/>
                  </a:cubicBezTo>
                  <a:cubicBezTo>
                    <a:pt x="254" y="43"/>
                    <a:pt x="238" y="47"/>
                    <a:pt x="223" y="47"/>
                  </a:cubicBezTo>
                  <a:cubicBezTo>
                    <a:pt x="207" y="47"/>
                    <a:pt x="192" y="43"/>
                    <a:pt x="173" y="37"/>
                  </a:cubicBezTo>
                  <a:cubicBezTo>
                    <a:pt x="166" y="34"/>
                    <a:pt x="159" y="32"/>
                    <a:pt x="152" y="32"/>
                  </a:cubicBezTo>
                  <a:cubicBezTo>
                    <a:pt x="134" y="32"/>
                    <a:pt x="117" y="41"/>
                    <a:pt x="100" y="50"/>
                  </a:cubicBezTo>
                  <a:cubicBezTo>
                    <a:pt x="75" y="62"/>
                    <a:pt x="1" y="50"/>
                    <a:pt x="38" y="74"/>
                  </a:cubicBezTo>
                  <a:cubicBezTo>
                    <a:pt x="75" y="111"/>
                    <a:pt x="87" y="148"/>
                    <a:pt x="63" y="161"/>
                  </a:cubicBezTo>
                  <a:cubicBezTo>
                    <a:pt x="38" y="173"/>
                    <a:pt x="26" y="197"/>
                    <a:pt x="63" y="197"/>
                  </a:cubicBezTo>
                  <a:cubicBezTo>
                    <a:pt x="95" y="197"/>
                    <a:pt x="139" y="208"/>
                    <a:pt x="176" y="208"/>
                  </a:cubicBezTo>
                  <a:cubicBezTo>
                    <a:pt x="194" y="208"/>
                    <a:pt x="210" y="206"/>
                    <a:pt x="223" y="197"/>
                  </a:cubicBezTo>
                  <a:cubicBezTo>
                    <a:pt x="247" y="173"/>
                    <a:pt x="284" y="148"/>
                    <a:pt x="321" y="124"/>
                  </a:cubicBezTo>
                  <a:cubicBezTo>
                    <a:pt x="346" y="99"/>
                    <a:pt x="445" y="13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3070550" y="5441125"/>
              <a:ext cx="7175" cy="3950"/>
            </a:xfrm>
            <a:custGeom>
              <a:rect b="b" l="l" r="r" t="t"/>
              <a:pathLst>
                <a:path extrusionOk="0" h="158" w="287">
                  <a:moveTo>
                    <a:pt x="0" y="1"/>
                  </a:moveTo>
                  <a:cubicBezTo>
                    <a:pt x="32" y="33"/>
                    <a:pt x="241" y="158"/>
                    <a:pt x="279" y="158"/>
                  </a:cubicBezTo>
                  <a:cubicBezTo>
                    <a:pt x="285" y="158"/>
                    <a:pt x="287" y="155"/>
                    <a:pt x="283" y="149"/>
                  </a:cubicBezTo>
                  <a:cubicBezTo>
                    <a:pt x="197" y="87"/>
                    <a:pt x="99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3066250" y="5430475"/>
              <a:ext cx="3400" cy="3250"/>
            </a:xfrm>
            <a:custGeom>
              <a:rect b="b" l="l" r="r" t="t"/>
              <a:pathLst>
                <a:path extrusionOk="0" h="130" w="136">
                  <a:moveTo>
                    <a:pt x="49" y="0"/>
                  </a:moveTo>
                  <a:cubicBezTo>
                    <a:pt x="21" y="0"/>
                    <a:pt x="0" y="33"/>
                    <a:pt x="49" y="82"/>
                  </a:cubicBezTo>
                  <a:cubicBezTo>
                    <a:pt x="81" y="114"/>
                    <a:pt x="93" y="130"/>
                    <a:pt x="101" y="130"/>
                  </a:cubicBezTo>
                  <a:cubicBezTo>
                    <a:pt x="108" y="130"/>
                    <a:pt x="111" y="117"/>
                    <a:pt x="123" y="94"/>
                  </a:cubicBezTo>
                  <a:cubicBezTo>
                    <a:pt x="135" y="45"/>
                    <a:pt x="98" y="20"/>
                    <a:pt x="73" y="8"/>
                  </a:cubicBezTo>
                  <a:cubicBezTo>
                    <a:pt x="66" y="3"/>
                    <a:pt x="57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7"/>
            <p:cNvSpPr/>
            <p:nvPr/>
          </p:nvSpPr>
          <p:spPr>
            <a:xfrm>
              <a:off x="3066600" y="5418325"/>
              <a:ext cx="8275" cy="9350"/>
            </a:xfrm>
            <a:custGeom>
              <a:rect b="b" l="l" r="r" t="t"/>
              <a:pathLst>
                <a:path extrusionOk="0" h="374" w="331">
                  <a:moveTo>
                    <a:pt x="121" y="1"/>
                  </a:moveTo>
                  <a:cubicBezTo>
                    <a:pt x="72" y="1"/>
                    <a:pt x="72" y="26"/>
                    <a:pt x="109" y="63"/>
                  </a:cubicBezTo>
                  <a:cubicBezTo>
                    <a:pt x="146" y="100"/>
                    <a:pt x="146" y="124"/>
                    <a:pt x="121" y="136"/>
                  </a:cubicBezTo>
                  <a:cubicBezTo>
                    <a:pt x="115" y="140"/>
                    <a:pt x="111" y="141"/>
                    <a:pt x="108" y="141"/>
                  </a:cubicBezTo>
                  <a:cubicBezTo>
                    <a:pt x="99" y="141"/>
                    <a:pt x="96" y="127"/>
                    <a:pt x="59" y="100"/>
                  </a:cubicBezTo>
                  <a:cubicBezTo>
                    <a:pt x="29" y="87"/>
                    <a:pt x="10" y="81"/>
                    <a:pt x="6" y="81"/>
                  </a:cubicBezTo>
                  <a:cubicBezTo>
                    <a:pt x="1" y="81"/>
                    <a:pt x="10" y="87"/>
                    <a:pt x="35" y="100"/>
                  </a:cubicBezTo>
                  <a:cubicBezTo>
                    <a:pt x="84" y="136"/>
                    <a:pt x="96" y="161"/>
                    <a:pt x="96" y="210"/>
                  </a:cubicBezTo>
                  <a:cubicBezTo>
                    <a:pt x="96" y="260"/>
                    <a:pt x="121" y="284"/>
                    <a:pt x="96" y="309"/>
                  </a:cubicBezTo>
                  <a:cubicBezTo>
                    <a:pt x="84" y="321"/>
                    <a:pt x="66" y="321"/>
                    <a:pt x="49" y="321"/>
                  </a:cubicBezTo>
                  <a:cubicBezTo>
                    <a:pt x="32" y="321"/>
                    <a:pt x="16" y="321"/>
                    <a:pt x="10" y="334"/>
                  </a:cubicBezTo>
                  <a:cubicBezTo>
                    <a:pt x="0" y="354"/>
                    <a:pt x="23" y="374"/>
                    <a:pt x="45" y="374"/>
                  </a:cubicBezTo>
                  <a:cubicBezTo>
                    <a:pt x="50" y="374"/>
                    <a:pt x="55" y="373"/>
                    <a:pt x="59" y="371"/>
                  </a:cubicBezTo>
                  <a:cubicBezTo>
                    <a:pt x="96" y="346"/>
                    <a:pt x="146" y="346"/>
                    <a:pt x="146" y="321"/>
                  </a:cubicBezTo>
                  <a:cubicBezTo>
                    <a:pt x="146" y="297"/>
                    <a:pt x="121" y="284"/>
                    <a:pt x="146" y="260"/>
                  </a:cubicBezTo>
                  <a:cubicBezTo>
                    <a:pt x="170" y="247"/>
                    <a:pt x="183" y="210"/>
                    <a:pt x="183" y="186"/>
                  </a:cubicBezTo>
                  <a:cubicBezTo>
                    <a:pt x="183" y="160"/>
                    <a:pt x="171" y="117"/>
                    <a:pt x="172" y="117"/>
                  </a:cubicBezTo>
                  <a:lnTo>
                    <a:pt x="172" y="117"/>
                  </a:lnTo>
                  <a:cubicBezTo>
                    <a:pt x="172" y="117"/>
                    <a:pt x="175" y="126"/>
                    <a:pt x="183" y="149"/>
                  </a:cubicBezTo>
                  <a:cubicBezTo>
                    <a:pt x="199" y="197"/>
                    <a:pt x="184" y="224"/>
                    <a:pt x="184" y="224"/>
                  </a:cubicBezTo>
                  <a:cubicBezTo>
                    <a:pt x="185" y="224"/>
                    <a:pt x="190" y="216"/>
                    <a:pt x="207" y="198"/>
                  </a:cubicBezTo>
                  <a:cubicBezTo>
                    <a:pt x="269" y="149"/>
                    <a:pt x="331" y="124"/>
                    <a:pt x="257" y="112"/>
                  </a:cubicBezTo>
                  <a:cubicBezTo>
                    <a:pt x="220" y="112"/>
                    <a:pt x="183" y="13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3065300" y="5403200"/>
              <a:ext cx="5875" cy="10225"/>
            </a:xfrm>
            <a:custGeom>
              <a:rect b="b" l="l" r="r" t="t"/>
              <a:pathLst>
                <a:path extrusionOk="0" h="409" w="235">
                  <a:moveTo>
                    <a:pt x="126" y="0"/>
                  </a:moveTo>
                  <a:cubicBezTo>
                    <a:pt x="99" y="0"/>
                    <a:pt x="99" y="44"/>
                    <a:pt x="99" y="88"/>
                  </a:cubicBezTo>
                  <a:cubicBezTo>
                    <a:pt x="99" y="150"/>
                    <a:pt x="124" y="212"/>
                    <a:pt x="75" y="212"/>
                  </a:cubicBezTo>
                  <a:cubicBezTo>
                    <a:pt x="25" y="224"/>
                    <a:pt x="1" y="212"/>
                    <a:pt x="13" y="261"/>
                  </a:cubicBezTo>
                  <a:cubicBezTo>
                    <a:pt x="23" y="303"/>
                    <a:pt x="7" y="380"/>
                    <a:pt x="25" y="380"/>
                  </a:cubicBezTo>
                  <a:cubicBezTo>
                    <a:pt x="28" y="380"/>
                    <a:pt x="32" y="377"/>
                    <a:pt x="38" y="372"/>
                  </a:cubicBezTo>
                  <a:cubicBezTo>
                    <a:pt x="58" y="332"/>
                    <a:pt x="86" y="276"/>
                    <a:pt x="102" y="276"/>
                  </a:cubicBezTo>
                  <a:cubicBezTo>
                    <a:pt x="106" y="276"/>
                    <a:pt x="109" y="279"/>
                    <a:pt x="111" y="286"/>
                  </a:cubicBezTo>
                  <a:cubicBezTo>
                    <a:pt x="111" y="310"/>
                    <a:pt x="99" y="409"/>
                    <a:pt x="148" y="409"/>
                  </a:cubicBezTo>
                  <a:cubicBezTo>
                    <a:pt x="210" y="409"/>
                    <a:pt x="235" y="335"/>
                    <a:pt x="235" y="261"/>
                  </a:cubicBezTo>
                  <a:cubicBezTo>
                    <a:pt x="222" y="199"/>
                    <a:pt x="198" y="224"/>
                    <a:pt x="198" y="162"/>
                  </a:cubicBezTo>
                  <a:cubicBezTo>
                    <a:pt x="198" y="113"/>
                    <a:pt x="235" y="88"/>
                    <a:pt x="210" y="76"/>
                  </a:cubicBezTo>
                  <a:cubicBezTo>
                    <a:pt x="185" y="39"/>
                    <a:pt x="185" y="2"/>
                    <a:pt x="136" y="2"/>
                  </a:cubicBezTo>
                  <a:cubicBezTo>
                    <a:pt x="132" y="1"/>
                    <a:pt x="129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7"/>
            <p:cNvSpPr/>
            <p:nvPr/>
          </p:nvSpPr>
          <p:spPr>
            <a:xfrm>
              <a:off x="3064550" y="5414875"/>
              <a:ext cx="3250" cy="6125"/>
            </a:xfrm>
            <a:custGeom>
              <a:rect b="b" l="l" r="r" t="t"/>
              <a:pathLst>
                <a:path extrusionOk="0" h="245" w="130">
                  <a:moveTo>
                    <a:pt x="87" y="0"/>
                  </a:moveTo>
                  <a:cubicBezTo>
                    <a:pt x="81" y="0"/>
                    <a:pt x="75" y="4"/>
                    <a:pt x="68" y="16"/>
                  </a:cubicBezTo>
                  <a:cubicBezTo>
                    <a:pt x="34" y="49"/>
                    <a:pt x="1" y="244"/>
                    <a:pt x="13" y="244"/>
                  </a:cubicBezTo>
                  <a:cubicBezTo>
                    <a:pt x="14" y="244"/>
                    <a:pt x="16" y="242"/>
                    <a:pt x="18" y="238"/>
                  </a:cubicBezTo>
                  <a:cubicBezTo>
                    <a:pt x="43" y="188"/>
                    <a:pt x="129" y="65"/>
                    <a:pt x="117" y="40"/>
                  </a:cubicBezTo>
                  <a:cubicBezTo>
                    <a:pt x="108" y="23"/>
                    <a:pt x="10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7"/>
            <p:cNvSpPr/>
            <p:nvPr/>
          </p:nvSpPr>
          <p:spPr>
            <a:xfrm>
              <a:off x="3063950" y="5395175"/>
              <a:ext cx="6300" cy="8900"/>
            </a:xfrm>
            <a:custGeom>
              <a:rect b="b" l="l" r="r" t="t"/>
              <a:pathLst>
                <a:path extrusionOk="0" h="356" w="252">
                  <a:moveTo>
                    <a:pt x="180" y="0"/>
                  </a:moveTo>
                  <a:cubicBezTo>
                    <a:pt x="179" y="0"/>
                    <a:pt x="179" y="1"/>
                    <a:pt x="178" y="3"/>
                  </a:cubicBezTo>
                  <a:cubicBezTo>
                    <a:pt x="153" y="27"/>
                    <a:pt x="178" y="64"/>
                    <a:pt x="153" y="126"/>
                  </a:cubicBezTo>
                  <a:cubicBezTo>
                    <a:pt x="131" y="156"/>
                    <a:pt x="131" y="172"/>
                    <a:pt x="126" y="172"/>
                  </a:cubicBezTo>
                  <a:cubicBezTo>
                    <a:pt x="123" y="172"/>
                    <a:pt x="118" y="165"/>
                    <a:pt x="104" y="151"/>
                  </a:cubicBezTo>
                  <a:cubicBezTo>
                    <a:pt x="86" y="116"/>
                    <a:pt x="75" y="81"/>
                    <a:pt x="70" y="81"/>
                  </a:cubicBezTo>
                  <a:cubicBezTo>
                    <a:pt x="68" y="81"/>
                    <a:pt x="67" y="87"/>
                    <a:pt x="67" y="101"/>
                  </a:cubicBezTo>
                  <a:cubicBezTo>
                    <a:pt x="67" y="138"/>
                    <a:pt x="67" y="126"/>
                    <a:pt x="42" y="188"/>
                  </a:cubicBezTo>
                  <a:cubicBezTo>
                    <a:pt x="21" y="240"/>
                    <a:pt x="1" y="292"/>
                    <a:pt x="17" y="292"/>
                  </a:cubicBezTo>
                  <a:cubicBezTo>
                    <a:pt x="20" y="292"/>
                    <a:pt x="24" y="290"/>
                    <a:pt x="30" y="286"/>
                  </a:cubicBezTo>
                  <a:cubicBezTo>
                    <a:pt x="51" y="272"/>
                    <a:pt x="69" y="258"/>
                    <a:pt x="79" y="258"/>
                  </a:cubicBezTo>
                  <a:cubicBezTo>
                    <a:pt x="87" y="258"/>
                    <a:pt x="92" y="265"/>
                    <a:pt x="92" y="286"/>
                  </a:cubicBezTo>
                  <a:cubicBezTo>
                    <a:pt x="100" y="321"/>
                    <a:pt x="78" y="356"/>
                    <a:pt x="82" y="356"/>
                  </a:cubicBezTo>
                  <a:cubicBezTo>
                    <a:pt x="83" y="356"/>
                    <a:pt x="89" y="350"/>
                    <a:pt x="104" y="336"/>
                  </a:cubicBezTo>
                  <a:cubicBezTo>
                    <a:pt x="153" y="299"/>
                    <a:pt x="227" y="323"/>
                    <a:pt x="227" y="286"/>
                  </a:cubicBezTo>
                  <a:cubicBezTo>
                    <a:pt x="239" y="262"/>
                    <a:pt x="252" y="225"/>
                    <a:pt x="252" y="200"/>
                  </a:cubicBezTo>
                  <a:cubicBezTo>
                    <a:pt x="252" y="169"/>
                    <a:pt x="218" y="105"/>
                    <a:pt x="192" y="105"/>
                  </a:cubicBezTo>
                  <a:cubicBezTo>
                    <a:pt x="187" y="105"/>
                    <a:pt x="182" y="107"/>
                    <a:pt x="178" y="114"/>
                  </a:cubicBezTo>
                  <a:cubicBezTo>
                    <a:pt x="175" y="116"/>
                    <a:pt x="173" y="116"/>
                    <a:pt x="171" y="116"/>
                  </a:cubicBezTo>
                  <a:cubicBezTo>
                    <a:pt x="149" y="116"/>
                    <a:pt x="18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7"/>
            <p:cNvSpPr/>
            <p:nvPr/>
          </p:nvSpPr>
          <p:spPr>
            <a:xfrm>
              <a:off x="3070075" y="5366825"/>
              <a:ext cx="5725" cy="6200"/>
            </a:xfrm>
            <a:custGeom>
              <a:rect b="b" l="l" r="r" t="t"/>
              <a:pathLst>
                <a:path extrusionOk="0" h="248" w="229">
                  <a:moveTo>
                    <a:pt x="45" y="0"/>
                  </a:moveTo>
                  <a:cubicBezTo>
                    <a:pt x="19" y="0"/>
                    <a:pt x="1" y="3"/>
                    <a:pt x="19" y="16"/>
                  </a:cubicBezTo>
                  <a:cubicBezTo>
                    <a:pt x="56" y="53"/>
                    <a:pt x="93" y="53"/>
                    <a:pt x="93" y="90"/>
                  </a:cubicBezTo>
                  <a:cubicBezTo>
                    <a:pt x="93" y="126"/>
                    <a:pt x="130" y="139"/>
                    <a:pt x="130" y="163"/>
                  </a:cubicBezTo>
                  <a:cubicBezTo>
                    <a:pt x="140" y="193"/>
                    <a:pt x="126" y="247"/>
                    <a:pt x="139" y="247"/>
                  </a:cubicBezTo>
                  <a:cubicBezTo>
                    <a:pt x="143" y="247"/>
                    <a:pt x="148" y="244"/>
                    <a:pt x="155" y="237"/>
                  </a:cubicBezTo>
                  <a:cubicBezTo>
                    <a:pt x="192" y="188"/>
                    <a:pt x="229" y="151"/>
                    <a:pt x="204" y="126"/>
                  </a:cubicBezTo>
                  <a:cubicBezTo>
                    <a:pt x="167" y="102"/>
                    <a:pt x="118" y="102"/>
                    <a:pt x="118" y="77"/>
                  </a:cubicBezTo>
                  <a:cubicBezTo>
                    <a:pt x="118" y="40"/>
                    <a:pt x="155" y="16"/>
                    <a:pt x="118" y="3"/>
                  </a:cubicBezTo>
                  <a:cubicBezTo>
                    <a:pt x="105" y="3"/>
                    <a:pt x="71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3071175" y="5343350"/>
              <a:ext cx="6175" cy="13150"/>
            </a:xfrm>
            <a:custGeom>
              <a:rect b="b" l="l" r="r" t="t"/>
              <a:pathLst>
                <a:path extrusionOk="0" h="526" w="247">
                  <a:moveTo>
                    <a:pt x="189" y="1"/>
                  </a:moveTo>
                  <a:cubicBezTo>
                    <a:pt x="174" y="1"/>
                    <a:pt x="159" y="6"/>
                    <a:pt x="148" y="6"/>
                  </a:cubicBezTo>
                  <a:cubicBezTo>
                    <a:pt x="111" y="6"/>
                    <a:pt x="61" y="18"/>
                    <a:pt x="61" y="55"/>
                  </a:cubicBezTo>
                  <a:cubicBezTo>
                    <a:pt x="49" y="203"/>
                    <a:pt x="37" y="339"/>
                    <a:pt x="12" y="486"/>
                  </a:cubicBezTo>
                  <a:cubicBezTo>
                    <a:pt x="1" y="515"/>
                    <a:pt x="24" y="525"/>
                    <a:pt x="56" y="525"/>
                  </a:cubicBezTo>
                  <a:cubicBezTo>
                    <a:pt x="92" y="525"/>
                    <a:pt x="140" y="512"/>
                    <a:pt x="160" y="499"/>
                  </a:cubicBezTo>
                  <a:cubicBezTo>
                    <a:pt x="197" y="462"/>
                    <a:pt x="246" y="351"/>
                    <a:pt x="234" y="351"/>
                  </a:cubicBezTo>
                  <a:cubicBezTo>
                    <a:pt x="221" y="339"/>
                    <a:pt x="209" y="277"/>
                    <a:pt x="209" y="215"/>
                  </a:cubicBezTo>
                  <a:cubicBezTo>
                    <a:pt x="209" y="166"/>
                    <a:pt x="221" y="104"/>
                    <a:pt x="221" y="43"/>
                  </a:cubicBezTo>
                  <a:cubicBezTo>
                    <a:pt x="221" y="9"/>
                    <a:pt x="206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7"/>
            <p:cNvSpPr/>
            <p:nvPr/>
          </p:nvSpPr>
          <p:spPr>
            <a:xfrm>
              <a:off x="3095800" y="4947650"/>
              <a:ext cx="5575" cy="4000"/>
            </a:xfrm>
            <a:custGeom>
              <a:rect b="b" l="l" r="r" t="t"/>
              <a:pathLst>
                <a:path extrusionOk="0" h="160" w="223">
                  <a:moveTo>
                    <a:pt x="37" y="1"/>
                  </a:moveTo>
                  <a:cubicBezTo>
                    <a:pt x="0" y="1"/>
                    <a:pt x="13" y="38"/>
                    <a:pt x="25" y="112"/>
                  </a:cubicBezTo>
                  <a:cubicBezTo>
                    <a:pt x="31" y="147"/>
                    <a:pt x="39" y="160"/>
                    <a:pt x="55" y="160"/>
                  </a:cubicBezTo>
                  <a:cubicBezTo>
                    <a:pt x="72" y="160"/>
                    <a:pt x="97" y="144"/>
                    <a:pt x="136" y="124"/>
                  </a:cubicBezTo>
                  <a:cubicBezTo>
                    <a:pt x="222" y="87"/>
                    <a:pt x="74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3146625" y="4957200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61" y="1"/>
                  </a:moveTo>
                  <a:cubicBezTo>
                    <a:pt x="111" y="1"/>
                    <a:pt x="124" y="62"/>
                    <a:pt x="124" y="112"/>
                  </a:cubicBezTo>
                  <a:cubicBezTo>
                    <a:pt x="124" y="161"/>
                    <a:pt x="0" y="112"/>
                    <a:pt x="37" y="198"/>
                  </a:cubicBezTo>
                  <a:cubicBezTo>
                    <a:pt x="60" y="236"/>
                    <a:pt x="92" y="250"/>
                    <a:pt x="127" y="250"/>
                  </a:cubicBezTo>
                  <a:cubicBezTo>
                    <a:pt x="150" y="250"/>
                    <a:pt x="174" y="244"/>
                    <a:pt x="198" y="235"/>
                  </a:cubicBezTo>
                  <a:cubicBezTo>
                    <a:pt x="259" y="198"/>
                    <a:pt x="21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3212850" y="5031000"/>
              <a:ext cx="16050" cy="16925"/>
            </a:xfrm>
            <a:custGeom>
              <a:rect b="b" l="l" r="r" t="t"/>
              <a:pathLst>
                <a:path extrusionOk="0" h="677" w="642">
                  <a:moveTo>
                    <a:pt x="189" y="1"/>
                  </a:moveTo>
                  <a:cubicBezTo>
                    <a:pt x="176" y="1"/>
                    <a:pt x="163" y="2"/>
                    <a:pt x="148" y="6"/>
                  </a:cubicBezTo>
                  <a:cubicBezTo>
                    <a:pt x="111" y="18"/>
                    <a:pt x="87" y="31"/>
                    <a:pt x="62" y="68"/>
                  </a:cubicBezTo>
                  <a:cubicBezTo>
                    <a:pt x="37" y="117"/>
                    <a:pt x="1" y="178"/>
                    <a:pt x="37" y="178"/>
                  </a:cubicBezTo>
                  <a:cubicBezTo>
                    <a:pt x="46" y="176"/>
                    <a:pt x="53" y="174"/>
                    <a:pt x="58" y="174"/>
                  </a:cubicBezTo>
                  <a:cubicBezTo>
                    <a:pt x="73" y="174"/>
                    <a:pt x="69" y="190"/>
                    <a:pt x="50" y="228"/>
                  </a:cubicBezTo>
                  <a:cubicBezTo>
                    <a:pt x="25" y="265"/>
                    <a:pt x="25" y="351"/>
                    <a:pt x="37" y="388"/>
                  </a:cubicBezTo>
                  <a:cubicBezTo>
                    <a:pt x="37" y="437"/>
                    <a:pt x="37" y="499"/>
                    <a:pt x="50" y="523"/>
                  </a:cubicBezTo>
                  <a:cubicBezTo>
                    <a:pt x="60" y="553"/>
                    <a:pt x="86" y="592"/>
                    <a:pt x="109" y="592"/>
                  </a:cubicBezTo>
                  <a:cubicBezTo>
                    <a:pt x="114" y="592"/>
                    <a:pt x="119" y="590"/>
                    <a:pt x="124" y="585"/>
                  </a:cubicBezTo>
                  <a:cubicBezTo>
                    <a:pt x="132" y="568"/>
                    <a:pt x="153" y="545"/>
                    <a:pt x="177" y="545"/>
                  </a:cubicBezTo>
                  <a:cubicBezTo>
                    <a:pt x="188" y="545"/>
                    <a:pt x="199" y="549"/>
                    <a:pt x="210" y="560"/>
                  </a:cubicBezTo>
                  <a:cubicBezTo>
                    <a:pt x="247" y="585"/>
                    <a:pt x="259" y="647"/>
                    <a:pt x="284" y="647"/>
                  </a:cubicBezTo>
                  <a:cubicBezTo>
                    <a:pt x="307" y="654"/>
                    <a:pt x="326" y="677"/>
                    <a:pt x="342" y="677"/>
                  </a:cubicBezTo>
                  <a:cubicBezTo>
                    <a:pt x="352" y="677"/>
                    <a:pt x="361" y="669"/>
                    <a:pt x="370" y="647"/>
                  </a:cubicBezTo>
                  <a:cubicBezTo>
                    <a:pt x="395" y="597"/>
                    <a:pt x="370" y="573"/>
                    <a:pt x="432" y="536"/>
                  </a:cubicBezTo>
                  <a:cubicBezTo>
                    <a:pt x="493" y="486"/>
                    <a:pt x="641" y="425"/>
                    <a:pt x="567" y="228"/>
                  </a:cubicBezTo>
                  <a:cubicBezTo>
                    <a:pt x="530" y="105"/>
                    <a:pt x="444" y="141"/>
                    <a:pt x="382" y="105"/>
                  </a:cubicBezTo>
                  <a:cubicBezTo>
                    <a:pt x="333" y="80"/>
                    <a:pt x="309" y="43"/>
                    <a:pt x="272" y="18"/>
                  </a:cubicBezTo>
                  <a:cubicBezTo>
                    <a:pt x="245" y="10"/>
                    <a:pt x="219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3113350" y="4902375"/>
              <a:ext cx="13575" cy="3725"/>
            </a:xfrm>
            <a:custGeom>
              <a:rect b="b" l="l" r="r" t="t"/>
              <a:pathLst>
                <a:path extrusionOk="0" h="149" w="543">
                  <a:moveTo>
                    <a:pt x="235" y="1"/>
                  </a:moveTo>
                  <a:cubicBezTo>
                    <a:pt x="99" y="1"/>
                    <a:pt x="1" y="148"/>
                    <a:pt x="136" y="148"/>
                  </a:cubicBezTo>
                  <a:cubicBezTo>
                    <a:pt x="272" y="148"/>
                    <a:pt x="543" y="148"/>
                    <a:pt x="469" y="111"/>
                  </a:cubicBezTo>
                  <a:cubicBezTo>
                    <a:pt x="346" y="50"/>
                    <a:pt x="370" y="13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3046350" y="4902225"/>
              <a:ext cx="13750" cy="5250"/>
            </a:xfrm>
            <a:custGeom>
              <a:rect b="b" l="l" r="r" t="t"/>
              <a:pathLst>
                <a:path extrusionOk="0" h="210" w="550">
                  <a:moveTo>
                    <a:pt x="207" y="1"/>
                  </a:moveTo>
                  <a:cubicBezTo>
                    <a:pt x="115" y="1"/>
                    <a:pt x="0" y="18"/>
                    <a:pt x="81" y="81"/>
                  </a:cubicBezTo>
                  <a:cubicBezTo>
                    <a:pt x="175" y="154"/>
                    <a:pt x="216" y="209"/>
                    <a:pt x="279" y="209"/>
                  </a:cubicBezTo>
                  <a:cubicBezTo>
                    <a:pt x="290" y="209"/>
                    <a:pt x="302" y="207"/>
                    <a:pt x="315" y="204"/>
                  </a:cubicBezTo>
                  <a:cubicBezTo>
                    <a:pt x="370" y="188"/>
                    <a:pt x="399" y="173"/>
                    <a:pt x="423" y="173"/>
                  </a:cubicBezTo>
                  <a:cubicBezTo>
                    <a:pt x="437" y="173"/>
                    <a:pt x="449" y="178"/>
                    <a:pt x="463" y="191"/>
                  </a:cubicBezTo>
                  <a:cubicBezTo>
                    <a:pt x="475" y="200"/>
                    <a:pt x="489" y="204"/>
                    <a:pt x="502" y="204"/>
                  </a:cubicBezTo>
                  <a:cubicBezTo>
                    <a:pt x="527" y="204"/>
                    <a:pt x="549" y="187"/>
                    <a:pt x="549" y="154"/>
                  </a:cubicBezTo>
                  <a:cubicBezTo>
                    <a:pt x="524" y="81"/>
                    <a:pt x="364" y="7"/>
                    <a:pt x="290" y="7"/>
                  </a:cubicBezTo>
                  <a:cubicBezTo>
                    <a:pt x="273" y="3"/>
                    <a:pt x="242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3010175" y="4868800"/>
              <a:ext cx="62225" cy="23750"/>
            </a:xfrm>
            <a:custGeom>
              <a:rect b="b" l="l" r="r" t="t"/>
              <a:pathLst>
                <a:path extrusionOk="0" h="950" w="2489">
                  <a:moveTo>
                    <a:pt x="641" y="1"/>
                  </a:moveTo>
                  <a:cubicBezTo>
                    <a:pt x="505" y="1"/>
                    <a:pt x="370" y="38"/>
                    <a:pt x="246" y="99"/>
                  </a:cubicBezTo>
                  <a:cubicBezTo>
                    <a:pt x="160" y="136"/>
                    <a:pt x="86" y="210"/>
                    <a:pt x="25" y="296"/>
                  </a:cubicBezTo>
                  <a:cubicBezTo>
                    <a:pt x="2" y="324"/>
                    <a:pt x="0" y="332"/>
                    <a:pt x="13" y="332"/>
                  </a:cubicBezTo>
                  <a:cubicBezTo>
                    <a:pt x="28" y="332"/>
                    <a:pt x="64" y="321"/>
                    <a:pt x="111" y="321"/>
                  </a:cubicBezTo>
                  <a:cubicBezTo>
                    <a:pt x="234" y="284"/>
                    <a:pt x="357" y="222"/>
                    <a:pt x="468" y="161"/>
                  </a:cubicBezTo>
                  <a:cubicBezTo>
                    <a:pt x="511" y="148"/>
                    <a:pt x="561" y="142"/>
                    <a:pt x="610" y="142"/>
                  </a:cubicBezTo>
                  <a:cubicBezTo>
                    <a:pt x="659" y="142"/>
                    <a:pt x="709" y="148"/>
                    <a:pt x="752" y="161"/>
                  </a:cubicBezTo>
                  <a:cubicBezTo>
                    <a:pt x="813" y="185"/>
                    <a:pt x="727" y="210"/>
                    <a:pt x="690" y="259"/>
                  </a:cubicBezTo>
                  <a:cubicBezTo>
                    <a:pt x="653" y="296"/>
                    <a:pt x="863" y="284"/>
                    <a:pt x="973" y="296"/>
                  </a:cubicBezTo>
                  <a:cubicBezTo>
                    <a:pt x="1060" y="309"/>
                    <a:pt x="1134" y="370"/>
                    <a:pt x="1195" y="432"/>
                  </a:cubicBezTo>
                  <a:cubicBezTo>
                    <a:pt x="1223" y="460"/>
                    <a:pt x="1259" y="467"/>
                    <a:pt x="1296" y="467"/>
                  </a:cubicBezTo>
                  <a:cubicBezTo>
                    <a:pt x="1341" y="467"/>
                    <a:pt x="1389" y="456"/>
                    <a:pt x="1429" y="456"/>
                  </a:cubicBezTo>
                  <a:cubicBezTo>
                    <a:pt x="1516" y="456"/>
                    <a:pt x="1466" y="493"/>
                    <a:pt x="1503" y="580"/>
                  </a:cubicBezTo>
                  <a:cubicBezTo>
                    <a:pt x="1553" y="678"/>
                    <a:pt x="1553" y="666"/>
                    <a:pt x="1651" y="703"/>
                  </a:cubicBezTo>
                  <a:cubicBezTo>
                    <a:pt x="1750" y="752"/>
                    <a:pt x="1787" y="728"/>
                    <a:pt x="1824" y="764"/>
                  </a:cubicBezTo>
                  <a:cubicBezTo>
                    <a:pt x="1873" y="801"/>
                    <a:pt x="1799" y="826"/>
                    <a:pt x="1725" y="863"/>
                  </a:cubicBezTo>
                  <a:cubicBezTo>
                    <a:pt x="1663" y="912"/>
                    <a:pt x="1676" y="949"/>
                    <a:pt x="1725" y="949"/>
                  </a:cubicBezTo>
                  <a:cubicBezTo>
                    <a:pt x="1774" y="949"/>
                    <a:pt x="2033" y="912"/>
                    <a:pt x="2082" y="912"/>
                  </a:cubicBezTo>
                  <a:cubicBezTo>
                    <a:pt x="2119" y="912"/>
                    <a:pt x="2156" y="912"/>
                    <a:pt x="2193" y="925"/>
                  </a:cubicBezTo>
                  <a:cubicBezTo>
                    <a:pt x="2204" y="932"/>
                    <a:pt x="2214" y="935"/>
                    <a:pt x="2223" y="935"/>
                  </a:cubicBezTo>
                  <a:cubicBezTo>
                    <a:pt x="2246" y="935"/>
                    <a:pt x="2266" y="917"/>
                    <a:pt x="2292" y="900"/>
                  </a:cubicBezTo>
                  <a:cubicBezTo>
                    <a:pt x="2298" y="897"/>
                    <a:pt x="2305" y="896"/>
                    <a:pt x="2313" y="896"/>
                  </a:cubicBezTo>
                  <a:cubicBezTo>
                    <a:pt x="2350" y="896"/>
                    <a:pt x="2406" y="920"/>
                    <a:pt x="2445" y="920"/>
                  </a:cubicBezTo>
                  <a:cubicBezTo>
                    <a:pt x="2471" y="920"/>
                    <a:pt x="2489" y="910"/>
                    <a:pt x="2489" y="875"/>
                  </a:cubicBezTo>
                  <a:cubicBezTo>
                    <a:pt x="2477" y="777"/>
                    <a:pt x="2403" y="715"/>
                    <a:pt x="2316" y="703"/>
                  </a:cubicBezTo>
                  <a:cubicBezTo>
                    <a:pt x="2243" y="703"/>
                    <a:pt x="2169" y="604"/>
                    <a:pt x="2144" y="580"/>
                  </a:cubicBezTo>
                  <a:cubicBezTo>
                    <a:pt x="2119" y="555"/>
                    <a:pt x="1984" y="555"/>
                    <a:pt x="1885" y="456"/>
                  </a:cubicBezTo>
                  <a:cubicBezTo>
                    <a:pt x="1838" y="415"/>
                    <a:pt x="1831" y="408"/>
                    <a:pt x="1827" y="408"/>
                  </a:cubicBezTo>
                  <a:cubicBezTo>
                    <a:pt x="1825" y="408"/>
                    <a:pt x="1824" y="409"/>
                    <a:pt x="1821" y="409"/>
                  </a:cubicBezTo>
                  <a:cubicBezTo>
                    <a:pt x="1814" y="409"/>
                    <a:pt x="1795" y="404"/>
                    <a:pt x="1737" y="370"/>
                  </a:cubicBezTo>
                  <a:cubicBezTo>
                    <a:pt x="1663" y="333"/>
                    <a:pt x="1590" y="284"/>
                    <a:pt x="1540" y="222"/>
                  </a:cubicBezTo>
                  <a:cubicBezTo>
                    <a:pt x="1525" y="197"/>
                    <a:pt x="1512" y="189"/>
                    <a:pt x="1502" y="189"/>
                  </a:cubicBezTo>
                  <a:cubicBezTo>
                    <a:pt x="1487" y="189"/>
                    <a:pt x="1479" y="208"/>
                    <a:pt x="1479" y="222"/>
                  </a:cubicBezTo>
                  <a:cubicBezTo>
                    <a:pt x="1368" y="185"/>
                    <a:pt x="1269" y="136"/>
                    <a:pt x="1171" y="62"/>
                  </a:cubicBezTo>
                  <a:cubicBezTo>
                    <a:pt x="1097" y="13"/>
                    <a:pt x="801" y="13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3048050" y="4853725"/>
              <a:ext cx="4025" cy="5250"/>
            </a:xfrm>
            <a:custGeom>
              <a:rect b="b" l="l" r="r" t="t"/>
              <a:pathLst>
                <a:path extrusionOk="0" h="210" w="161">
                  <a:moveTo>
                    <a:pt x="48" y="1"/>
                  </a:moveTo>
                  <a:cubicBezTo>
                    <a:pt x="29" y="1"/>
                    <a:pt x="36" y="90"/>
                    <a:pt x="25" y="111"/>
                  </a:cubicBezTo>
                  <a:cubicBezTo>
                    <a:pt x="1" y="160"/>
                    <a:pt x="38" y="209"/>
                    <a:pt x="87" y="209"/>
                  </a:cubicBezTo>
                  <a:cubicBezTo>
                    <a:pt x="161" y="197"/>
                    <a:pt x="99" y="61"/>
                    <a:pt x="62" y="12"/>
                  </a:cubicBezTo>
                  <a:cubicBezTo>
                    <a:pt x="56" y="4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3076900" y="4882600"/>
              <a:ext cx="2600" cy="2050"/>
            </a:xfrm>
            <a:custGeom>
              <a:rect b="b" l="l" r="r" t="t"/>
              <a:pathLst>
                <a:path extrusionOk="0" h="82" w="104">
                  <a:moveTo>
                    <a:pt x="32" y="1"/>
                  </a:moveTo>
                  <a:cubicBezTo>
                    <a:pt x="13" y="1"/>
                    <a:pt x="0" y="9"/>
                    <a:pt x="5" y="28"/>
                  </a:cubicBezTo>
                  <a:cubicBezTo>
                    <a:pt x="5" y="52"/>
                    <a:pt x="42" y="82"/>
                    <a:pt x="71" y="82"/>
                  </a:cubicBezTo>
                  <a:cubicBezTo>
                    <a:pt x="86" y="82"/>
                    <a:pt x="99" y="73"/>
                    <a:pt x="103" y="52"/>
                  </a:cubicBezTo>
                  <a:cubicBezTo>
                    <a:pt x="103" y="22"/>
                    <a:pt x="61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3149100" y="4679950"/>
              <a:ext cx="7825" cy="10125"/>
            </a:xfrm>
            <a:custGeom>
              <a:rect b="b" l="l" r="r" t="t"/>
              <a:pathLst>
                <a:path extrusionOk="0" h="405" w="313">
                  <a:moveTo>
                    <a:pt x="254" y="0"/>
                  </a:moveTo>
                  <a:cubicBezTo>
                    <a:pt x="238" y="0"/>
                    <a:pt x="222" y="2"/>
                    <a:pt x="209" y="2"/>
                  </a:cubicBezTo>
                  <a:cubicBezTo>
                    <a:pt x="173" y="14"/>
                    <a:pt x="86" y="186"/>
                    <a:pt x="49" y="236"/>
                  </a:cubicBezTo>
                  <a:cubicBezTo>
                    <a:pt x="0" y="285"/>
                    <a:pt x="37" y="322"/>
                    <a:pt x="37" y="371"/>
                  </a:cubicBezTo>
                  <a:cubicBezTo>
                    <a:pt x="37" y="392"/>
                    <a:pt x="51" y="404"/>
                    <a:pt x="68" y="404"/>
                  </a:cubicBezTo>
                  <a:cubicBezTo>
                    <a:pt x="91" y="404"/>
                    <a:pt x="122" y="383"/>
                    <a:pt x="136" y="334"/>
                  </a:cubicBezTo>
                  <a:cubicBezTo>
                    <a:pt x="123" y="310"/>
                    <a:pt x="234" y="223"/>
                    <a:pt x="271" y="174"/>
                  </a:cubicBezTo>
                  <a:cubicBezTo>
                    <a:pt x="283" y="125"/>
                    <a:pt x="271" y="75"/>
                    <a:pt x="296" y="39"/>
                  </a:cubicBezTo>
                  <a:cubicBezTo>
                    <a:pt x="312" y="6"/>
                    <a:pt x="285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7"/>
            <p:cNvSpPr/>
            <p:nvPr/>
          </p:nvSpPr>
          <p:spPr>
            <a:xfrm>
              <a:off x="3154325" y="4685125"/>
              <a:ext cx="5875" cy="4725"/>
            </a:xfrm>
            <a:custGeom>
              <a:rect b="b" l="l" r="r" t="t"/>
              <a:pathLst>
                <a:path extrusionOk="0" h="189" w="235">
                  <a:moveTo>
                    <a:pt x="141" y="1"/>
                  </a:moveTo>
                  <a:cubicBezTo>
                    <a:pt x="88" y="1"/>
                    <a:pt x="33" y="27"/>
                    <a:pt x="13" y="78"/>
                  </a:cubicBezTo>
                  <a:cubicBezTo>
                    <a:pt x="13" y="103"/>
                    <a:pt x="0" y="177"/>
                    <a:pt x="87" y="189"/>
                  </a:cubicBezTo>
                  <a:cubicBezTo>
                    <a:pt x="136" y="189"/>
                    <a:pt x="136" y="127"/>
                    <a:pt x="173" y="103"/>
                  </a:cubicBezTo>
                  <a:cubicBezTo>
                    <a:pt x="198" y="78"/>
                    <a:pt x="235" y="29"/>
                    <a:pt x="173" y="4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7"/>
            <p:cNvSpPr/>
            <p:nvPr/>
          </p:nvSpPr>
          <p:spPr>
            <a:xfrm>
              <a:off x="3131950" y="4678425"/>
              <a:ext cx="14075" cy="8825"/>
            </a:xfrm>
            <a:custGeom>
              <a:rect b="b" l="l" r="r" t="t"/>
              <a:pathLst>
                <a:path extrusionOk="0" h="353" w="563">
                  <a:moveTo>
                    <a:pt x="33" y="1"/>
                  </a:moveTo>
                  <a:cubicBezTo>
                    <a:pt x="14" y="1"/>
                    <a:pt x="0" y="86"/>
                    <a:pt x="21" y="136"/>
                  </a:cubicBezTo>
                  <a:cubicBezTo>
                    <a:pt x="33" y="186"/>
                    <a:pt x="58" y="173"/>
                    <a:pt x="95" y="198"/>
                  </a:cubicBezTo>
                  <a:cubicBezTo>
                    <a:pt x="132" y="198"/>
                    <a:pt x="156" y="223"/>
                    <a:pt x="169" y="247"/>
                  </a:cubicBezTo>
                  <a:cubicBezTo>
                    <a:pt x="205" y="272"/>
                    <a:pt x="205" y="297"/>
                    <a:pt x="242" y="309"/>
                  </a:cubicBezTo>
                  <a:cubicBezTo>
                    <a:pt x="250" y="314"/>
                    <a:pt x="256" y="316"/>
                    <a:pt x="262" y="316"/>
                  </a:cubicBezTo>
                  <a:cubicBezTo>
                    <a:pt x="285" y="316"/>
                    <a:pt x="299" y="282"/>
                    <a:pt x="329" y="272"/>
                  </a:cubicBezTo>
                  <a:cubicBezTo>
                    <a:pt x="330" y="271"/>
                    <a:pt x="332" y="271"/>
                    <a:pt x="333" y="271"/>
                  </a:cubicBezTo>
                  <a:cubicBezTo>
                    <a:pt x="357" y="271"/>
                    <a:pt x="330" y="353"/>
                    <a:pt x="375" y="353"/>
                  </a:cubicBezTo>
                  <a:cubicBezTo>
                    <a:pt x="382" y="353"/>
                    <a:pt x="391" y="351"/>
                    <a:pt x="403" y="346"/>
                  </a:cubicBezTo>
                  <a:cubicBezTo>
                    <a:pt x="464" y="321"/>
                    <a:pt x="514" y="210"/>
                    <a:pt x="563" y="198"/>
                  </a:cubicBezTo>
                  <a:cubicBezTo>
                    <a:pt x="464" y="173"/>
                    <a:pt x="366" y="173"/>
                    <a:pt x="267" y="173"/>
                  </a:cubicBezTo>
                  <a:cubicBezTo>
                    <a:pt x="205" y="173"/>
                    <a:pt x="242" y="149"/>
                    <a:pt x="205" y="124"/>
                  </a:cubicBezTo>
                  <a:cubicBezTo>
                    <a:pt x="198" y="119"/>
                    <a:pt x="193" y="117"/>
                    <a:pt x="189" y="117"/>
                  </a:cubicBezTo>
                  <a:cubicBezTo>
                    <a:pt x="178" y="117"/>
                    <a:pt x="183" y="138"/>
                    <a:pt x="167" y="138"/>
                  </a:cubicBezTo>
                  <a:cubicBezTo>
                    <a:pt x="164" y="138"/>
                    <a:pt x="160" y="138"/>
                    <a:pt x="156" y="136"/>
                  </a:cubicBezTo>
                  <a:cubicBezTo>
                    <a:pt x="132" y="136"/>
                    <a:pt x="70" y="50"/>
                    <a:pt x="45" y="13"/>
                  </a:cubicBezTo>
                  <a:cubicBezTo>
                    <a:pt x="41" y="5"/>
                    <a:pt x="37" y="1"/>
                    <a:pt x="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7"/>
            <p:cNvSpPr/>
            <p:nvPr/>
          </p:nvSpPr>
          <p:spPr>
            <a:xfrm>
              <a:off x="3131850" y="4652950"/>
              <a:ext cx="17250" cy="6950"/>
            </a:xfrm>
            <a:custGeom>
              <a:rect b="b" l="l" r="r" t="t"/>
              <a:pathLst>
                <a:path extrusionOk="0" h="278" w="690">
                  <a:moveTo>
                    <a:pt x="138" y="0"/>
                  </a:moveTo>
                  <a:cubicBezTo>
                    <a:pt x="105" y="0"/>
                    <a:pt x="71" y="3"/>
                    <a:pt x="37" y="10"/>
                  </a:cubicBezTo>
                  <a:cubicBezTo>
                    <a:pt x="0" y="34"/>
                    <a:pt x="136" y="133"/>
                    <a:pt x="234" y="170"/>
                  </a:cubicBezTo>
                  <a:cubicBezTo>
                    <a:pt x="316" y="211"/>
                    <a:pt x="500" y="277"/>
                    <a:pt x="581" y="277"/>
                  </a:cubicBezTo>
                  <a:cubicBezTo>
                    <a:pt x="598" y="277"/>
                    <a:pt x="610" y="275"/>
                    <a:pt x="616" y="268"/>
                  </a:cubicBezTo>
                  <a:cubicBezTo>
                    <a:pt x="690" y="219"/>
                    <a:pt x="567" y="194"/>
                    <a:pt x="419" y="84"/>
                  </a:cubicBezTo>
                  <a:cubicBezTo>
                    <a:pt x="336" y="28"/>
                    <a:pt x="23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7"/>
            <p:cNvSpPr/>
            <p:nvPr/>
          </p:nvSpPr>
          <p:spPr>
            <a:xfrm>
              <a:off x="3161725" y="4636800"/>
              <a:ext cx="38475" cy="42175"/>
            </a:xfrm>
            <a:custGeom>
              <a:rect b="b" l="l" r="r" t="t"/>
              <a:pathLst>
                <a:path extrusionOk="0" h="1687" w="1539">
                  <a:moveTo>
                    <a:pt x="814" y="0"/>
                  </a:moveTo>
                  <a:cubicBezTo>
                    <a:pt x="761" y="0"/>
                    <a:pt x="710" y="34"/>
                    <a:pt x="678" y="76"/>
                  </a:cubicBezTo>
                  <a:cubicBezTo>
                    <a:pt x="641" y="138"/>
                    <a:pt x="530" y="335"/>
                    <a:pt x="493" y="372"/>
                  </a:cubicBezTo>
                  <a:cubicBezTo>
                    <a:pt x="456" y="409"/>
                    <a:pt x="456" y="372"/>
                    <a:pt x="456" y="446"/>
                  </a:cubicBezTo>
                  <a:cubicBezTo>
                    <a:pt x="419" y="582"/>
                    <a:pt x="370" y="705"/>
                    <a:pt x="308" y="840"/>
                  </a:cubicBezTo>
                  <a:cubicBezTo>
                    <a:pt x="271" y="890"/>
                    <a:pt x="210" y="964"/>
                    <a:pt x="173" y="1025"/>
                  </a:cubicBezTo>
                  <a:cubicBezTo>
                    <a:pt x="136" y="1075"/>
                    <a:pt x="62" y="1075"/>
                    <a:pt x="99" y="1099"/>
                  </a:cubicBezTo>
                  <a:cubicBezTo>
                    <a:pt x="117" y="1111"/>
                    <a:pt x="142" y="1111"/>
                    <a:pt x="162" y="1111"/>
                  </a:cubicBezTo>
                  <a:cubicBezTo>
                    <a:pt x="182" y="1111"/>
                    <a:pt x="197" y="1111"/>
                    <a:pt x="197" y="1124"/>
                  </a:cubicBezTo>
                  <a:cubicBezTo>
                    <a:pt x="197" y="1198"/>
                    <a:pt x="148" y="1272"/>
                    <a:pt x="86" y="1309"/>
                  </a:cubicBezTo>
                  <a:cubicBezTo>
                    <a:pt x="25" y="1333"/>
                    <a:pt x="0" y="1383"/>
                    <a:pt x="37" y="1420"/>
                  </a:cubicBezTo>
                  <a:cubicBezTo>
                    <a:pt x="61" y="1435"/>
                    <a:pt x="90" y="1456"/>
                    <a:pt x="123" y="1456"/>
                  </a:cubicBezTo>
                  <a:cubicBezTo>
                    <a:pt x="142" y="1456"/>
                    <a:pt x="163" y="1450"/>
                    <a:pt x="185" y="1432"/>
                  </a:cubicBezTo>
                  <a:cubicBezTo>
                    <a:pt x="204" y="1417"/>
                    <a:pt x="230" y="1411"/>
                    <a:pt x="260" y="1411"/>
                  </a:cubicBezTo>
                  <a:cubicBezTo>
                    <a:pt x="326" y="1411"/>
                    <a:pt x="409" y="1439"/>
                    <a:pt x="468" y="1456"/>
                  </a:cubicBezTo>
                  <a:cubicBezTo>
                    <a:pt x="524" y="1463"/>
                    <a:pt x="582" y="1466"/>
                    <a:pt x="642" y="1466"/>
                  </a:cubicBezTo>
                  <a:cubicBezTo>
                    <a:pt x="702" y="1466"/>
                    <a:pt x="764" y="1463"/>
                    <a:pt x="826" y="1456"/>
                  </a:cubicBezTo>
                  <a:cubicBezTo>
                    <a:pt x="891" y="1456"/>
                    <a:pt x="879" y="1495"/>
                    <a:pt x="910" y="1495"/>
                  </a:cubicBezTo>
                  <a:cubicBezTo>
                    <a:pt x="914" y="1495"/>
                    <a:pt x="919" y="1495"/>
                    <a:pt x="924" y="1493"/>
                  </a:cubicBezTo>
                  <a:cubicBezTo>
                    <a:pt x="966" y="1473"/>
                    <a:pt x="1024" y="1426"/>
                    <a:pt x="1042" y="1426"/>
                  </a:cubicBezTo>
                  <a:cubicBezTo>
                    <a:pt x="1046" y="1426"/>
                    <a:pt x="1047" y="1428"/>
                    <a:pt x="1047" y="1432"/>
                  </a:cubicBezTo>
                  <a:cubicBezTo>
                    <a:pt x="1060" y="1469"/>
                    <a:pt x="1060" y="1493"/>
                    <a:pt x="1011" y="1555"/>
                  </a:cubicBezTo>
                  <a:cubicBezTo>
                    <a:pt x="969" y="1607"/>
                    <a:pt x="909" y="1686"/>
                    <a:pt x="930" y="1686"/>
                  </a:cubicBezTo>
                  <a:cubicBezTo>
                    <a:pt x="933" y="1686"/>
                    <a:pt x="940" y="1684"/>
                    <a:pt x="949" y="1678"/>
                  </a:cubicBezTo>
                  <a:cubicBezTo>
                    <a:pt x="1023" y="1641"/>
                    <a:pt x="1035" y="1580"/>
                    <a:pt x="1121" y="1530"/>
                  </a:cubicBezTo>
                  <a:cubicBezTo>
                    <a:pt x="1195" y="1493"/>
                    <a:pt x="1257" y="1481"/>
                    <a:pt x="1294" y="1444"/>
                  </a:cubicBezTo>
                  <a:cubicBezTo>
                    <a:pt x="1319" y="1407"/>
                    <a:pt x="1343" y="1370"/>
                    <a:pt x="1356" y="1333"/>
                  </a:cubicBezTo>
                  <a:cubicBezTo>
                    <a:pt x="1380" y="1272"/>
                    <a:pt x="1429" y="1210"/>
                    <a:pt x="1491" y="1161"/>
                  </a:cubicBezTo>
                  <a:cubicBezTo>
                    <a:pt x="1532" y="1120"/>
                    <a:pt x="1539" y="1096"/>
                    <a:pt x="1498" y="1096"/>
                  </a:cubicBezTo>
                  <a:cubicBezTo>
                    <a:pt x="1490" y="1096"/>
                    <a:pt x="1479" y="1097"/>
                    <a:pt x="1466" y="1099"/>
                  </a:cubicBezTo>
                  <a:cubicBezTo>
                    <a:pt x="1427" y="1099"/>
                    <a:pt x="1416" y="1113"/>
                    <a:pt x="1402" y="1113"/>
                  </a:cubicBezTo>
                  <a:cubicBezTo>
                    <a:pt x="1391" y="1113"/>
                    <a:pt x="1378" y="1102"/>
                    <a:pt x="1343" y="1062"/>
                  </a:cubicBezTo>
                  <a:cubicBezTo>
                    <a:pt x="1282" y="988"/>
                    <a:pt x="1220" y="1001"/>
                    <a:pt x="1257" y="964"/>
                  </a:cubicBezTo>
                  <a:cubicBezTo>
                    <a:pt x="1306" y="939"/>
                    <a:pt x="1491" y="853"/>
                    <a:pt x="1380" y="828"/>
                  </a:cubicBezTo>
                  <a:cubicBezTo>
                    <a:pt x="1369" y="827"/>
                    <a:pt x="1358" y="826"/>
                    <a:pt x="1348" y="826"/>
                  </a:cubicBezTo>
                  <a:cubicBezTo>
                    <a:pt x="1303" y="826"/>
                    <a:pt x="1273" y="838"/>
                    <a:pt x="1252" y="838"/>
                  </a:cubicBezTo>
                  <a:cubicBezTo>
                    <a:pt x="1239" y="838"/>
                    <a:pt x="1229" y="833"/>
                    <a:pt x="1220" y="816"/>
                  </a:cubicBezTo>
                  <a:cubicBezTo>
                    <a:pt x="1201" y="769"/>
                    <a:pt x="1190" y="708"/>
                    <a:pt x="1169" y="708"/>
                  </a:cubicBezTo>
                  <a:cubicBezTo>
                    <a:pt x="1163" y="708"/>
                    <a:pt x="1155" y="715"/>
                    <a:pt x="1146" y="730"/>
                  </a:cubicBezTo>
                  <a:cubicBezTo>
                    <a:pt x="1123" y="800"/>
                    <a:pt x="1032" y="915"/>
                    <a:pt x="1023" y="915"/>
                  </a:cubicBezTo>
                  <a:cubicBezTo>
                    <a:pt x="1023" y="915"/>
                    <a:pt x="1023" y="915"/>
                    <a:pt x="1023" y="914"/>
                  </a:cubicBezTo>
                  <a:cubicBezTo>
                    <a:pt x="1023" y="890"/>
                    <a:pt x="1035" y="816"/>
                    <a:pt x="961" y="791"/>
                  </a:cubicBezTo>
                  <a:cubicBezTo>
                    <a:pt x="875" y="754"/>
                    <a:pt x="813" y="730"/>
                    <a:pt x="826" y="705"/>
                  </a:cubicBezTo>
                  <a:cubicBezTo>
                    <a:pt x="838" y="668"/>
                    <a:pt x="961" y="631"/>
                    <a:pt x="887" y="606"/>
                  </a:cubicBezTo>
                  <a:cubicBezTo>
                    <a:pt x="833" y="588"/>
                    <a:pt x="825" y="530"/>
                    <a:pt x="800" y="530"/>
                  </a:cubicBezTo>
                  <a:cubicBezTo>
                    <a:pt x="791" y="530"/>
                    <a:pt x="780" y="537"/>
                    <a:pt x="764" y="557"/>
                  </a:cubicBezTo>
                  <a:cubicBezTo>
                    <a:pt x="717" y="614"/>
                    <a:pt x="677" y="692"/>
                    <a:pt x="661" y="692"/>
                  </a:cubicBezTo>
                  <a:cubicBezTo>
                    <a:pt x="656" y="692"/>
                    <a:pt x="653" y="685"/>
                    <a:pt x="653" y="668"/>
                  </a:cubicBezTo>
                  <a:cubicBezTo>
                    <a:pt x="641" y="594"/>
                    <a:pt x="666" y="520"/>
                    <a:pt x="702" y="471"/>
                  </a:cubicBezTo>
                  <a:cubicBezTo>
                    <a:pt x="764" y="385"/>
                    <a:pt x="813" y="311"/>
                    <a:pt x="850" y="224"/>
                  </a:cubicBezTo>
                  <a:cubicBezTo>
                    <a:pt x="887" y="163"/>
                    <a:pt x="887" y="126"/>
                    <a:pt x="850" y="126"/>
                  </a:cubicBezTo>
                  <a:cubicBezTo>
                    <a:pt x="826" y="126"/>
                    <a:pt x="912" y="76"/>
                    <a:pt x="949" y="40"/>
                  </a:cubicBezTo>
                  <a:cubicBezTo>
                    <a:pt x="986" y="3"/>
                    <a:pt x="912" y="3"/>
                    <a:pt x="838" y="3"/>
                  </a:cubicBezTo>
                  <a:cubicBezTo>
                    <a:pt x="830" y="1"/>
                    <a:pt x="822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7"/>
            <p:cNvSpPr/>
            <p:nvPr/>
          </p:nvSpPr>
          <p:spPr>
            <a:xfrm>
              <a:off x="3194025" y="4668200"/>
              <a:ext cx="8900" cy="13200"/>
            </a:xfrm>
            <a:custGeom>
              <a:rect b="b" l="l" r="r" t="t"/>
              <a:pathLst>
                <a:path extrusionOk="0" h="528" w="356">
                  <a:moveTo>
                    <a:pt x="265" y="1"/>
                  </a:moveTo>
                  <a:cubicBezTo>
                    <a:pt x="264" y="1"/>
                    <a:pt x="262" y="2"/>
                    <a:pt x="261" y="3"/>
                  </a:cubicBezTo>
                  <a:cubicBezTo>
                    <a:pt x="199" y="53"/>
                    <a:pt x="150" y="127"/>
                    <a:pt x="100" y="200"/>
                  </a:cubicBezTo>
                  <a:cubicBezTo>
                    <a:pt x="66" y="258"/>
                    <a:pt x="0" y="463"/>
                    <a:pt x="10" y="463"/>
                  </a:cubicBezTo>
                  <a:cubicBezTo>
                    <a:pt x="11" y="463"/>
                    <a:pt x="12" y="462"/>
                    <a:pt x="14" y="459"/>
                  </a:cubicBezTo>
                  <a:cubicBezTo>
                    <a:pt x="34" y="429"/>
                    <a:pt x="126" y="344"/>
                    <a:pt x="154" y="344"/>
                  </a:cubicBezTo>
                  <a:cubicBezTo>
                    <a:pt x="161" y="344"/>
                    <a:pt x="164" y="349"/>
                    <a:pt x="162" y="361"/>
                  </a:cubicBezTo>
                  <a:cubicBezTo>
                    <a:pt x="151" y="415"/>
                    <a:pt x="112" y="527"/>
                    <a:pt x="145" y="527"/>
                  </a:cubicBezTo>
                  <a:cubicBezTo>
                    <a:pt x="149" y="527"/>
                    <a:pt x="155" y="525"/>
                    <a:pt x="162" y="521"/>
                  </a:cubicBezTo>
                  <a:cubicBezTo>
                    <a:pt x="183" y="504"/>
                    <a:pt x="198" y="500"/>
                    <a:pt x="210" y="500"/>
                  </a:cubicBezTo>
                  <a:cubicBezTo>
                    <a:pt x="221" y="500"/>
                    <a:pt x="230" y="504"/>
                    <a:pt x="238" y="504"/>
                  </a:cubicBezTo>
                  <a:cubicBezTo>
                    <a:pt x="246" y="504"/>
                    <a:pt x="252" y="500"/>
                    <a:pt x="261" y="484"/>
                  </a:cubicBezTo>
                  <a:cubicBezTo>
                    <a:pt x="273" y="435"/>
                    <a:pt x="261" y="348"/>
                    <a:pt x="285" y="299"/>
                  </a:cubicBezTo>
                  <a:cubicBezTo>
                    <a:pt x="320" y="252"/>
                    <a:pt x="355" y="150"/>
                    <a:pt x="338" y="150"/>
                  </a:cubicBezTo>
                  <a:cubicBezTo>
                    <a:pt x="337" y="150"/>
                    <a:pt x="336" y="151"/>
                    <a:pt x="335" y="151"/>
                  </a:cubicBezTo>
                  <a:cubicBezTo>
                    <a:pt x="316" y="160"/>
                    <a:pt x="248" y="205"/>
                    <a:pt x="227" y="205"/>
                  </a:cubicBezTo>
                  <a:cubicBezTo>
                    <a:pt x="220" y="205"/>
                    <a:pt x="218" y="200"/>
                    <a:pt x="224" y="188"/>
                  </a:cubicBezTo>
                  <a:cubicBezTo>
                    <a:pt x="247" y="154"/>
                    <a:pt x="280" y="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7"/>
            <p:cNvSpPr/>
            <p:nvPr/>
          </p:nvSpPr>
          <p:spPr>
            <a:xfrm>
              <a:off x="3125050" y="4534025"/>
              <a:ext cx="5275" cy="5900"/>
            </a:xfrm>
            <a:custGeom>
              <a:rect b="b" l="l" r="r" t="t"/>
              <a:pathLst>
                <a:path extrusionOk="0" h="236" w="211">
                  <a:moveTo>
                    <a:pt x="83" y="1"/>
                  </a:moveTo>
                  <a:cubicBezTo>
                    <a:pt x="69" y="1"/>
                    <a:pt x="66" y="14"/>
                    <a:pt x="87" y="35"/>
                  </a:cubicBezTo>
                  <a:cubicBezTo>
                    <a:pt x="124" y="60"/>
                    <a:pt x="124" y="84"/>
                    <a:pt x="87" y="84"/>
                  </a:cubicBezTo>
                  <a:cubicBezTo>
                    <a:pt x="63" y="84"/>
                    <a:pt x="1" y="84"/>
                    <a:pt x="63" y="121"/>
                  </a:cubicBezTo>
                  <a:cubicBezTo>
                    <a:pt x="99" y="149"/>
                    <a:pt x="142" y="236"/>
                    <a:pt x="172" y="236"/>
                  </a:cubicBezTo>
                  <a:cubicBezTo>
                    <a:pt x="182" y="236"/>
                    <a:pt x="192" y="225"/>
                    <a:pt x="198" y="195"/>
                  </a:cubicBezTo>
                  <a:cubicBezTo>
                    <a:pt x="210" y="134"/>
                    <a:pt x="149" y="60"/>
                    <a:pt x="124" y="23"/>
                  </a:cubicBezTo>
                  <a:cubicBezTo>
                    <a:pt x="109" y="7"/>
                    <a:pt x="93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7"/>
            <p:cNvSpPr/>
            <p:nvPr/>
          </p:nvSpPr>
          <p:spPr>
            <a:xfrm>
              <a:off x="3108175" y="4548425"/>
              <a:ext cx="4050" cy="2450"/>
            </a:xfrm>
            <a:custGeom>
              <a:rect b="b" l="l" r="r" t="t"/>
              <a:pathLst>
                <a:path extrusionOk="0" h="98" w="162">
                  <a:moveTo>
                    <a:pt x="91" y="0"/>
                  </a:moveTo>
                  <a:cubicBezTo>
                    <a:pt x="47" y="0"/>
                    <a:pt x="1" y="68"/>
                    <a:pt x="11" y="88"/>
                  </a:cubicBezTo>
                  <a:cubicBezTo>
                    <a:pt x="18" y="95"/>
                    <a:pt x="28" y="98"/>
                    <a:pt x="39" y="98"/>
                  </a:cubicBezTo>
                  <a:cubicBezTo>
                    <a:pt x="88" y="98"/>
                    <a:pt x="161" y="44"/>
                    <a:pt x="121" y="14"/>
                  </a:cubicBezTo>
                  <a:cubicBezTo>
                    <a:pt x="112" y="4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7"/>
            <p:cNvSpPr/>
            <p:nvPr/>
          </p:nvSpPr>
          <p:spPr>
            <a:xfrm>
              <a:off x="3026175" y="4621675"/>
              <a:ext cx="7975" cy="4075"/>
            </a:xfrm>
            <a:custGeom>
              <a:rect b="b" l="l" r="r" t="t"/>
              <a:pathLst>
                <a:path extrusionOk="0" h="163" w="319">
                  <a:moveTo>
                    <a:pt x="153" y="0"/>
                  </a:moveTo>
                  <a:cubicBezTo>
                    <a:pt x="137" y="0"/>
                    <a:pt x="123" y="2"/>
                    <a:pt x="112" y="4"/>
                  </a:cubicBezTo>
                  <a:cubicBezTo>
                    <a:pt x="50" y="16"/>
                    <a:pt x="1" y="16"/>
                    <a:pt x="62" y="78"/>
                  </a:cubicBezTo>
                  <a:cubicBezTo>
                    <a:pt x="107" y="114"/>
                    <a:pt x="218" y="163"/>
                    <a:pt x="274" y="163"/>
                  </a:cubicBezTo>
                  <a:cubicBezTo>
                    <a:pt x="295" y="163"/>
                    <a:pt x="309" y="156"/>
                    <a:pt x="309" y="139"/>
                  </a:cubicBezTo>
                  <a:cubicBezTo>
                    <a:pt x="319" y="29"/>
                    <a:pt x="222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7"/>
            <p:cNvSpPr/>
            <p:nvPr/>
          </p:nvSpPr>
          <p:spPr>
            <a:xfrm>
              <a:off x="3038500" y="4589675"/>
              <a:ext cx="7425" cy="5650"/>
            </a:xfrm>
            <a:custGeom>
              <a:rect b="b" l="l" r="r" t="t"/>
              <a:pathLst>
                <a:path extrusionOk="0" h="226" w="297">
                  <a:moveTo>
                    <a:pt x="184" y="0"/>
                  </a:moveTo>
                  <a:cubicBezTo>
                    <a:pt x="162" y="0"/>
                    <a:pt x="145" y="21"/>
                    <a:pt x="99" y="52"/>
                  </a:cubicBezTo>
                  <a:cubicBezTo>
                    <a:pt x="13" y="89"/>
                    <a:pt x="1" y="101"/>
                    <a:pt x="38" y="101"/>
                  </a:cubicBezTo>
                  <a:cubicBezTo>
                    <a:pt x="87" y="101"/>
                    <a:pt x="99" y="163"/>
                    <a:pt x="148" y="200"/>
                  </a:cubicBezTo>
                  <a:cubicBezTo>
                    <a:pt x="174" y="218"/>
                    <a:pt x="192" y="225"/>
                    <a:pt x="205" y="225"/>
                  </a:cubicBezTo>
                  <a:cubicBezTo>
                    <a:pt x="238" y="225"/>
                    <a:pt x="246" y="181"/>
                    <a:pt x="272" y="138"/>
                  </a:cubicBezTo>
                  <a:cubicBezTo>
                    <a:pt x="296" y="76"/>
                    <a:pt x="284" y="64"/>
                    <a:pt x="235" y="27"/>
                  </a:cubicBezTo>
                  <a:cubicBezTo>
                    <a:pt x="211" y="8"/>
                    <a:pt x="197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7"/>
            <p:cNvSpPr/>
            <p:nvPr/>
          </p:nvSpPr>
          <p:spPr>
            <a:xfrm>
              <a:off x="3036100" y="4528675"/>
              <a:ext cx="6750" cy="7800"/>
            </a:xfrm>
            <a:custGeom>
              <a:rect b="b" l="l" r="r" t="t"/>
              <a:pathLst>
                <a:path extrusionOk="0" h="312" w="270">
                  <a:moveTo>
                    <a:pt x="149" y="0"/>
                  </a:moveTo>
                  <a:cubicBezTo>
                    <a:pt x="105" y="0"/>
                    <a:pt x="90" y="37"/>
                    <a:pt x="47" y="101"/>
                  </a:cubicBezTo>
                  <a:cubicBezTo>
                    <a:pt x="0" y="184"/>
                    <a:pt x="55" y="312"/>
                    <a:pt x="124" y="312"/>
                  </a:cubicBezTo>
                  <a:cubicBezTo>
                    <a:pt x="127" y="312"/>
                    <a:pt x="130" y="311"/>
                    <a:pt x="134" y="311"/>
                  </a:cubicBezTo>
                  <a:cubicBezTo>
                    <a:pt x="269" y="286"/>
                    <a:pt x="244" y="27"/>
                    <a:pt x="171" y="3"/>
                  </a:cubicBezTo>
                  <a:cubicBezTo>
                    <a:pt x="163" y="1"/>
                    <a:pt x="156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7"/>
            <p:cNvSpPr/>
            <p:nvPr/>
          </p:nvSpPr>
          <p:spPr>
            <a:xfrm>
              <a:off x="3015100" y="4521975"/>
              <a:ext cx="11425" cy="8325"/>
            </a:xfrm>
            <a:custGeom>
              <a:rect b="b" l="l" r="r" t="t"/>
              <a:pathLst>
                <a:path extrusionOk="0" h="333" w="457">
                  <a:moveTo>
                    <a:pt x="418" y="1"/>
                  </a:moveTo>
                  <a:cubicBezTo>
                    <a:pt x="356" y="1"/>
                    <a:pt x="235" y="47"/>
                    <a:pt x="173" y="74"/>
                  </a:cubicBezTo>
                  <a:cubicBezTo>
                    <a:pt x="111" y="98"/>
                    <a:pt x="49" y="148"/>
                    <a:pt x="25" y="221"/>
                  </a:cubicBezTo>
                  <a:cubicBezTo>
                    <a:pt x="0" y="283"/>
                    <a:pt x="123" y="332"/>
                    <a:pt x="173" y="332"/>
                  </a:cubicBezTo>
                  <a:cubicBezTo>
                    <a:pt x="259" y="332"/>
                    <a:pt x="444" y="86"/>
                    <a:pt x="456" y="24"/>
                  </a:cubicBezTo>
                  <a:cubicBezTo>
                    <a:pt x="456" y="7"/>
                    <a:pt x="441" y="1"/>
                    <a:pt x="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3046275" y="4516250"/>
              <a:ext cx="7300" cy="4525"/>
            </a:xfrm>
            <a:custGeom>
              <a:rect b="b" l="l" r="r" t="t"/>
              <a:pathLst>
                <a:path extrusionOk="0" h="181" w="292">
                  <a:moveTo>
                    <a:pt x="119" y="0"/>
                  </a:moveTo>
                  <a:cubicBezTo>
                    <a:pt x="102" y="0"/>
                    <a:pt x="85" y="2"/>
                    <a:pt x="72" y="7"/>
                  </a:cubicBezTo>
                  <a:cubicBezTo>
                    <a:pt x="1" y="42"/>
                    <a:pt x="134" y="180"/>
                    <a:pt x="199" y="180"/>
                  </a:cubicBezTo>
                  <a:cubicBezTo>
                    <a:pt x="202" y="180"/>
                    <a:pt x="205" y="180"/>
                    <a:pt x="207" y="179"/>
                  </a:cubicBezTo>
                  <a:cubicBezTo>
                    <a:pt x="281" y="167"/>
                    <a:pt x="269" y="105"/>
                    <a:pt x="281" y="68"/>
                  </a:cubicBezTo>
                  <a:cubicBezTo>
                    <a:pt x="291" y="38"/>
                    <a:pt x="19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2996000" y="4489475"/>
              <a:ext cx="40075" cy="31475"/>
            </a:xfrm>
            <a:custGeom>
              <a:rect b="b" l="l" r="r" t="t"/>
              <a:pathLst>
                <a:path extrusionOk="0" h="1259" w="1603">
                  <a:moveTo>
                    <a:pt x="381" y="0"/>
                  </a:moveTo>
                  <a:cubicBezTo>
                    <a:pt x="351" y="0"/>
                    <a:pt x="299" y="56"/>
                    <a:pt x="247" y="129"/>
                  </a:cubicBezTo>
                  <a:cubicBezTo>
                    <a:pt x="185" y="203"/>
                    <a:pt x="222" y="511"/>
                    <a:pt x="197" y="573"/>
                  </a:cubicBezTo>
                  <a:cubicBezTo>
                    <a:pt x="197" y="634"/>
                    <a:pt x="197" y="696"/>
                    <a:pt x="222" y="758"/>
                  </a:cubicBezTo>
                  <a:cubicBezTo>
                    <a:pt x="222" y="807"/>
                    <a:pt x="123" y="905"/>
                    <a:pt x="62" y="942"/>
                  </a:cubicBezTo>
                  <a:cubicBezTo>
                    <a:pt x="0" y="979"/>
                    <a:pt x="13" y="1016"/>
                    <a:pt x="25" y="1029"/>
                  </a:cubicBezTo>
                  <a:cubicBezTo>
                    <a:pt x="55" y="1032"/>
                    <a:pt x="83" y="1033"/>
                    <a:pt x="112" y="1033"/>
                  </a:cubicBezTo>
                  <a:cubicBezTo>
                    <a:pt x="189" y="1033"/>
                    <a:pt x="261" y="1022"/>
                    <a:pt x="333" y="1004"/>
                  </a:cubicBezTo>
                  <a:cubicBezTo>
                    <a:pt x="382" y="1004"/>
                    <a:pt x="382" y="1127"/>
                    <a:pt x="382" y="1213"/>
                  </a:cubicBezTo>
                  <a:cubicBezTo>
                    <a:pt x="382" y="1248"/>
                    <a:pt x="392" y="1259"/>
                    <a:pt x="407" y="1259"/>
                  </a:cubicBezTo>
                  <a:cubicBezTo>
                    <a:pt x="431" y="1259"/>
                    <a:pt x="468" y="1233"/>
                    <a:pt x="505" y="1226"/>
                  </a:cubicBezTo>
                  <a:cubicBezTo>
                    <a:pt x="555" y="1213"/>
                    <a:pt x="641" y="1041"/>
                    <a:pt x="690" y="1029"/>
                  </a:cubicBezTo>
                  <a:cubicBezTo>
                    <a:pt x="752" y="1029"/>
                    <a:pt x="826" y="905"/>
                    <a:pt x="863" y="868"/>
                  </a:cubicBezTo>
                  <a:cubicBezTo>
                    <a:pt x="870" y="861"/>
                    <a:pt x="878" y="858"/>
                    <a:pt x="885" y="858"/>
                  </a:cubicBezTo>
                  <a:cubicBezTo>
                    <a:pt x="915" y="858"/>
                    <a:pt x="947" y="905"/>
                    <a:pt x="986" y="905"/>
                  </a:cubicBezTo>
                  <a:cubicBezTo>
                    <a:pt x="991" y="907"/>
                    <a:pt x="997" y="907"/>
                    <a:pt x="1002" y="907"/>
                  </a:cubicBezTo>
                  <a:cubicBezTo>
                    <a:pt x="1043" y="907"/>
                    <a:pt x="1075" y="868"/>
                    <a:pt x="1097" y="868"/>
                  </a:cubicBezTo>
                  <a:cubicBezTo>
                    <a:pt x="1099" y="868"/>
                    <a:pt x="1101" y="867"/>
                    <a:pt x="1103" y="867"/>
                  </a:cubicBezTo>
                  <a:cubicBezTo>
                    <a:pt x="1129" y="867"/>
                    <a:pt x="1100" y="946"/>
                    <a:pt x="1146" y="992"/>
                  </a:cubicBezTo>
                  <a:cubicBezTo>
                    <a:pt x="1245" y="1041"/>
                    <a:pt x="1343" y="1090"/>
                    <a:pt x="1454" y="1127"/>
                  </a:cubicBezTo>
                  <a:cubicBezTo>
                    <a:pt x="1461" y="1131"/>
                    <a:pt x="1467" y="1133"/>
                    <a:pt x="1472" y="1133"/>
                  </a:cubicBezTo>
                  <a:cubicBezTo>
                    <a:pt x="1523" y="1133"/>
                    <a:pt x="1555" y="1000"/>
                    <a:pt x="1577" y="967"/>
                  </a:cubicBezTo>
                  <a:cubicBezTo>
                    <a:pt x="1602" y="942"/>
                    <a:pt x="1540" y="918"/>
                    <a:pt x="1516" y="856"/>
                  </a:cubicBezTo>
                  <a:cubicBezTo>
                    <a:pt x="1501" y="836"/>
                    <a:pt x="1476" y="830"/>
                    <a:pt x="1447" y="830"/>
                  </a:cubicBezTo>
                  <a:cubicBezTo>
                    <a:pt x="1404" y="830"/>
                    <a:pt x="1351" y="844"/>
                    <a:pt x="1306" y="844"/>
                  </a:cubicBezTo>
                  <a:cubicBezTo>
                    <a:pt x="1245" y="844"/>
                    <a:pt x="1306" y="770"/>
                    <a:pt x="1294" y="671"/>
                  </a:cubicBezTo>
                  <a:cubicBezTo>
                    <a:pt x="1294" y="560"/>
                    <a:pt x="1134" y="511"/>
                    <a:pt x="1085" y="511"/>
                  </a:cubicBezTo>
                  <a:cubicBezTo>
                    <a:pt x="1023" y="511"/>
                    <a:pt x="875" y="339"/>
                    <a:pt x="826" y="339"/>
                  </a:cubicBezTo>
                  <a:cubicBezTo>
                    <a:pt x="752" y="326"/>
                    <a:pt x="690" y="289"/>
                    <a:pt x="641" y="228"/>
                  </a:cubicBezTo>
                  <a:cubicBezTo>
                    <a:pt x="618" y="205"/>
                    <a:pt x="605" y="196"/>
                    <a:pt x="596" y="196"/>
                  </a:cubicBezTo>
                  <a:cubicBezTo>
                    <a:pt x="575" y="196"/>
                    <a:pt x="576" y="239"/>
                    <a:pt x="542" y="265"/>
                  </a:cubicBezTo>
                  <a:cubicBezTo>
                    <a:pt x="535" y="269"/>
                    <a:pt x="528" y="270"/>
                    <a:pt x="523" y="270"/>
                  </a:cubicBezTo>
                  <a:cubicBezTo>
                    <a:pt x="493" y="270"/>
                    <a:pt x="493" y="220"/>
                    <a:pt x="493" y="178"/>
                  </a:cubicBezTo>
                  <a:cubicBezTo>
                    <a:pt x="481" y="117"/>
                    <a:pt x="444" y="55"/>
                    <a:pt x="395" y="6"/>
                  </a:cubicBezTo>
                  <a:cubicBezTo>
                    <a:pt x="391" y="2"/>
                    <a:pt x="386" y="0"/>
                    <a:pt x="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3011225" y="4486150"/>
              <a:ext cx="7900" cy="5425"/>
            </a:xfrm>
            <a:custGeom>
              <a:rect b="b" l="l" r="r" t="t"/>
              <a:pathLst>
                <a:path extrusionOk="0" h="217" w="316">
                  <a:moveTo>
                    <a:pt x="15" y="0"/>
                  </a:moveTo>
                  <a:cubicBezTo>
                    <a:pt x="0" y="0"/>
                    <a:pt x="109" y="216"/>
                    <a:pt x="198" y="216"/>
                  </a:cubicBezTo>
                  <a:cubicBezTo>
                    <a:pt x="205" y="216"/>
                    <a:pt x="211" y="215"/>
                    <a:pt x="217" y="213"/>
                  </a:cubicBezTo>
                  <a:cubicBezTo>
                    <a:pt x="315" y="176"/>
                    <a:pt x="57" y="40"/>
                    <a:pt x="20" y="3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3008625" y="4488750"/>
              <a:ext cx="3600" cy="4000"/>
            </a:xfrm>
            <a:custGeom>
              <a:rect b="b" l="l" r="r" t="t"/>
              <a:pathLst>
                <a:path extrusionOk="0" h="160" w="144">
                  <a:moveTo>
                    <a:pt x="7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0" y="41"/>
                    <a:pt x="35" y="160"/>
                    <a:pt x="83" y="160"/>
                  </a:cubicBezTo>
                  <a:cubicBezTo>
                    <a:pt x="92" y="160"/>
                    <a:pt x="102" y="156"/>
                    <a:pt x="111" y="146"/>
                  </a:cubicBezTo>
                  <a:cubicBezTo>
                    <a:pt x="143" y="124"/>
                    <a:pt x="36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7"/>
            <p:cNvSpPr/>
            <p:nvPr/>
          </p:nvSpPr>
          <p:spPr>
            <a:xfrm>
              <a:off x="2997225" y="4461925"/>
              <a:ext cx="4025" cy="6225"/>
            </a:xfrm>
            <a:custGeom>
              <a:rect b="b" l="l" r="r" t="t"/>
              <a:pathLst>
                <a:path extrusionOk="0" h="249" w="161">
                  <a:moveTo>
                    <a:pt x="74" y="0"/>
                  </a:moveTo>
                  <a:cubicBezTo>
                    <a:pt x="60" y="0"/>
                    <a:pt x="50" y="7"/>
                    <a:pt x="50" y="24"/>
                  </a:cubicBezTo>
                  <a:cubicBezTo>
                    <a:pt x="50" y="73"/>
                    <a:pt x="1" y="172"/>
                    <a:pt x="38" y="184"/>
                  </a:cubicBezTo>
                  <a:cubicBezTo>
                    <a:pt x="65" y="193"/>
                    <a:pt x="85" y="248"/>
                    <a:pt x="109" y="248"/>
                  </a:cubicBezTo>
                  <a:cubicBezTo>
                    <a:pt x="117" y="248"/>
                    <a:pt x="126" y="241"/>
                    <a:pt x="136" y="221"/>
                  </a:cubicBezTo>
                  <a:cubicBezTo>
                    <a:pt x="161" y="159"/>
                    <a:pt x="161" y="85"/>
                    <a:pt x="136" y="24"/>
                  </a:cubicBezTo>
                  <a:cubicBezTo>
                    <a:pt x="116" y="10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7"/>
            <p:cNvSpPr/>
            <p:nvPr/>
          </p:nvSpPr>
          <p:spPr>
            <a:xfrm>
              <a:off x="2979350" y="4390425"/>
              <a:ext cx="171425" cy="144375"/>
            </a:xfrm>
            <a:custGeom>
              <a:rect b="b" l="l" r="r" t="t"/>
              <a:pathLst>
                <a:path extrusionOk="0" h="5775" w="6857">
                  <a:moveTo>
                    <a:pt x="1011" y="0"/>
                  </a:moveTo>
                  <a:cubicBezTo>
                    <a:pt x="839" y="13"/>
                    <a:pt x="666" y="50"/>
                    <a:pt x="506" y="111"/>
                  </a:cubicBezTo>
                  <a:cubicBezTo>
                    <a:pt x="444" y="161"/>
                    <a:pt x="247" y="333"/>
                    <a:pt x="186" y="395"/>
                  </a:cubicBezTo>
                  <a:cubicBezTo>
                    <a:pt x="112" y="506"/>
                    <a:pt x="63" y="629"/>
                    <a:pt x="26" y="764"/>
                  </a:cubicBezTo>
                  <a:cubicBezTo>
                    <a:pt x="1" y="925"/>
                    <a:pt x="1" y="1085"/>
                    <a:pt x="13" y="1245"/>
                  </a:cubicBezTo>
                  <a:cubicBezTo>
                    <a:pt x="13" y="1356"/>
                    <a:pt x="334" y="1368"/>
                    <a:pt x="481" y="1368"/>
                  </a:cubicBezTo>
                  <a:cubicBezTo>
                    <a:pt x="492" y="1367"/>
                    <a:pt x="503" y="1366"/>
                    <a:pt x="514" y="1366"/>
                  </a:cubicBezTo>
                  <a:cubicBezTo>
                    <a:pt x="586" y="1366"/>
                    <a:pt x="648" y="1402"/>
                    <a:pt x="691" y="1467"/>
                  </a:cubicBezTo>
                  <a:cubicBezTo>
                    <a:pt x="740" y="1516"/>
                    <a:pt x="592" y="1541"/>
                    <a:pt x="469" y="1541"/>
                  </a:cubicBezTo>
                  <a:cubicBezTo>
                    <a:pt x="371" y="1528"/>
                    <a:pt x="284" y="1504"/>
                    <a:pt x="186" y="1467"/>
                  </a:cubicBezTo>
                  <a:cubicBezTo>
                    <a:pt x="136" y="1467"/>
                    <a:pt x="173" y="1528"/>
                    <a:pt x="198" y="1602"/>
                  </a:cubicBezTo>
                  <a:cubicBezTo>
                    <a:pt x="223" y="1676"/>
                    <a:pt x="284" y="1725"/>
                    <a:pt x="358" y="1750"/>
                  </a:cubicBezTo>
                  <a:cubicBezTo>
                    <a:pt x="432" y="1775"/>
                    <a:pt x="420" y="1812"/>
                    <a:pt x="531" y="1836"/>
                  </a:cubicBezTo>
                  <a:cubicBezTo>
                    <a:pt x="546" y="1839"/>
                    <a:pt x="560" y="1841"/>
                    <a:pt x="572" y="1841"/>
                  </a:cubicBezTo>
                  <a:cubicBezTo>
                    <a:pt x="655" y="1841"/>
                    <a:pt x="660" y="1775"/>
                    <a:pt x="703" y="1775"/>
                  </a:cubicBezTo>
                  <a:cubicBezTo>
                    <a:pt x="753" y="1775"/>
                    <a:pt x="802" y="1799"/>
                    <a:pt x="826" y="1836"/>
                  </a:cubicBezTo>
                  <a:cubicBezTo>
                    <a:pt x="888" y="1898"/>
                    <a:pt x="950" y="1935"/>
                    <a:pt x="1024" y="1947"/>
                  </a:cubicBezTo>
                  <a:cubicBezTo>
                    <a:pt x="1085" y="1947"/>
                    <a:pt x="1147" y="1935"/>
                    <a:pt x="1184" y="1935"/>
                  </a:cubicBezTo>
                  <a:cubicBezTo>
                    <a:pt x="1208" y="1935"/>
                    <a:pt x="1258" y="1984"/>
                    <a:pt x="1344" y="1984"/>
                  </a:cubicBezTo>
                  <a:cubicBezTo>
                    <a:pt x="1492" y="1984"/>
                    <a:pt x="1627" y="1997"/>
                    <a:pt x="1763" y="2033"/>
                  </a:cubicBezTo>
                  <a:cubicBezTo>
                    <a:pt x="1784" y="2055"/>
                    <a:pt x="1814" y="2068"/>
                    <a:pt x="1845" y="2068"/>
                  </a:cubicBezTo>
                  <a:cubicBezTo>
                    <a:pt x="1867" y="2068"/>
                    <a:pt x="1890" y="2061"/>
                    <a:pt x="1911" y="2046"/>
                  </a:cubicBezTo>
                  <a:cubicBezTo>
                    <a:pt x="1960" y="2033"/>
                    <a:pt x="1911" y="1997"/>
                    <a:pt x="1861" y="1972"/>
                  </a:cubicBezTo>
                  <a:cubicBezTo>
                    <a:pt x="1831" y="1941"/>
                    <a:pt x="1759" y="1919"/>
                    <a:pt x="1769" y="1919"/>
                  </a:cubicBezTo>
                  <a:cubicBezTo>
                    <a:pt x="1771" y="1919"/>
                    <a:pt x="1777" y="1920"/>
                    <a:pt x="1788" y="1923"/>
                  </a:cubicBezTo>
                  <a:cubicBezTo>
                    <a:pt x="1861" y="1935"/>
                    <a:pt x="1911" y="1997"/>
                    <a:pt x="2046" y="2033"/>
                  </a:cubicBezTo>
                  <a:cubicBezTo>
                    <a:pt x="2194" y="2070"/>
                    <a:pt x="2293" y="2218"/>
                    <a:pt x="2354" y="2255"/>
                  </a:cubicBezTo>
                  <a:cubicBezTo>
                    <a:pt x="2370" y="2266"/>
                    <a:pt x="2382" y="2270"/>
                    <a:pt x="2390" y="2270"/>
                  </a:cubicBezTo>
                  <a:cubicBezTo>
                    <a:pt x="2421" y="2270"/>
                    <a:pt x="2414" y="2213"/>
                    <a:pt x="2453" y="2194"/>
                  </a:cubicBezTo>
                  <a:cubicBezTo>
                    <a:pt x="2478" y="2169"/>
                    <a:pt x="2502" y="2132"/>
                    <a:pt x="2478" y="2095"/>
                  </a:cubicBezTo>
                  <a:cubicBezTo>
                    <a:pt x="2478" y="2092"/>
                    <a:pt x="2469" y="2090"/>
                    <a:pt x="2454" y="2090"/>
                  </a:cubicBezTo>
                  <a:cubicBezTo>
                    <a:pt x="2414" y="2090"/>
                    <a:pt x="2331" y="2102"/>
                    <a:pt x="2268" y="2120"/>
                  </a:cubicBezTo>
                  <a:cubicBezTo>
                    <a:pt x="2262" y="2121"/>
                    <a:pt x="2256" y="2121"/>
                    <a:pt x="2251" y="2121"/>
                  </a:cubicBezTo>
                  <a:cubicBezTo>
                    <a:pt x="2196" y="2121"/>
                    <a:pt x="2199" y="2065"/>
                    <a:pt x="2120" y="2009"/>
                  </a:cubicBezTo>
                  <a:cubicBezTo>
                    <a:pt x="2074" y="1976"/>
                    <a:pt x="2099" y="1964"/>
                    <a:pt x="2147" y="1964"/>
                  </a:cubicBezTo>
                  <a:cubicBezTo>
                    <a:pt x="2188" y="1964"/>
                    <a:pt x="2247" y="1973"/>
                    <a:pt x="2293" y="1984"/>
                  </a:cubicBezTo>
                  <a:cubicBezTo>
                    <a:pt x="2367" y="2021"/>
                    <a:pt x="2465" y="2046"/>
                    <a:pt x="2564" y="2046"/>
                  </a:cubicBezTo>
                  <a:cubicBezTo>
                    <a:pt x="2601" y="2033"/>
                    <a:pt x="2650" y="2046"/>
                    <a:pt x="2675" y="1984"/>
                  </a:cubicBezTo>
                  <a:cubicBezTo>
                    <a:pt x="2699" y="1923"/>
                    <a:pt x="2613" y="1849"/>
                    <a:pt x="2539" y="1824"/>
                  </a:cubicBezTo>
                  <a:cubicBezTo>
                    <a:pt x="2478" y="1799"/>
                    <a:pt x="2502" y="1775"/>
                    <a:pt x="2576" y="1775"/>
                  </a:cubicBezTo>
                  <a:cubicBezTo>
                    <a:pt x="2638" y="1775"/>
                    <a:pt x="2625" y="1775"/>
                    <a:pt x="2601" y="1738"/>
                  </a:cubicBezTo>
                  <a:cubicBezTo>
                    <a:pt x="2585" y="1714"/>
                    <a:pt x="2579" y="1700"/>
                    <a:pt x="2590" y="1700"/>
                  </a:cubicBezTo>
                  <a:cubicBezTo>
                    <a:pt x="2597" y="1700"/>
                    <a:pt x="2608" y="1704"/>
                    <a:pt x="2625" y="1713"/>
                  </a:cubicBezTo>
                  <a:cubicBezTo>
                    <a:pt x="2687" y="1750"/>
                    <a:pt x="2736" y="1836"/>
                    <a:pt x="2786" y="1886"/>
                  </a:cubicBezTo>
                  <a:cubicBezTo>
                    <a:pt x="2801" y="1901"/>
                    <a:pt x="2813" y="1907"/>
                    <a:pt x="2823" y="1907"/>
                  </a:cubicBezTo>
                  <a:cubicBezTo>
                    <a:pt x="2845" y="1907"/>
                    <a:pt x="2859" y="1878"/>
                    <a:pt x="2884" y="1861"/>
                  </a:cubicBezTo>
                  <a:cubicBezTo>
                    <a:pt x="2887" y="1859"/>
                    <a:pt x="2890" y="1859"/>
                    <a:pt x="2893" y="1859"/>
                  </a:cubicBezTo>
                  <a:cubicBezTo>
                    <a:pt x="2936" y="1859"/>
                    <a:pt x="2957" y="2025"/>
                    <a:pt x="2946" y="2083"/>
                  </a:cubicBezTo>
                  <a:cubicBezTo>
                    <a:pt x="2942" y="2100"/>
                    <a:pt x="2946" y="2107"/>
                    <a:pt x="2953" y="2107"/>
                  </a:cubicBezTo>
                  <a:cubicBezTo>
                    <a:pt x="2972" y="2107"/>
                    <a:pt x="3018" y="2064"/>
                    <a:pt x="3044" y="2046"/>
                  </a:cubicBezTo>
                  <a:cubicBezTo>
                    <a:pt x="3047" y="2045"/>
                    <a:pt x="3049" y="2045"/>
                    <a:pt x="3051" y="2045"/>
                  </a:cubicBezTo>
                  <a:cubicBezTo>
                    <a:pt x="3083" y="2045"/>
                    <a:pt x="3094" y="2122"/>
                    <a:pt x="3094" y="2157"/>
                  </a:cubicBezTo>
                  <a:cubicBezTo>
                    <a:pt x="3094" y="2194"/>
                    <a:pt x="3155" y="2169"/>
                    <a:pt x="3217" y="2231"/>
                  </a:cubicBezTo>
                  <a:cubicBezTo>
                    <a:pt x="3266" y="2280"/>
                    <a:pt x="3328" y="2317"/>
                    <a:pt x="3389" y="2342"/>
                  </a:cubicBezTo>
                  <a:cubicBezTo>
                    <a:pt x="3439" y="2366"/>
                    <a:pt x="3414" y="2391"/>
                    <a:pt x="3389" y="2440"/>
                  </a:cubicBezTo>
                  <a:cubicBezTo>
                    <a:pt x="3365" y="2473"/>
                    <a:pt x="3324" y="2478"/>
                    <a:pt x="3281" y="2478"/>
                  </a:cubicBezTo>
                  <a:cubicBezTo>
                    <a:pt x="3259" y="2478"/>
                    <a:pt x="3237" y="2477"/>
                    <a:pt x="3217" y="2477"/>
                  </a:cubicBezTo>
                  <a:cubicBezTo>
                    <a:pt x="3155" y="2477"/>
                    <a:pt x="3204" y="2576"/>
                    <a:pt x="3204" y="2637"/>
                  </a:cubicBezTo>
                  <a:cubicBezTo>
                    <a:pt x="3204" y="2651"/>
                    <a:pt x="3213" y="2657"/>
                    <a:pt x="3228" y="2657"/>
                  </a:cubicBezTo>
                  <a:cubicBezTo>
                    <a:pt x="3279" y="2657"/>
                    <a:pt x="3400" y="2584"/>
                    <a:pt x="3439" y="2526"/>
                  </a:cubicBezTo>
                  <a:cubicBezTo>
                    <a:pt x="3500" y="2465"/>
                    <a:pt x="3562" y="2489"/>
                    <a:pt x="3611" y="2477"/>
                  </a:cubicBezTo>
                  <a:cubicBezTo>
                    <a:pt x="3615" y="2476"/>
                    <a:pt x="3618" y="2475"/>
                    <a:pt x="3621" y="2475"/>
                  </a:cubicBezTo>
                  <a:cubicBezTo>
                    <a:pt x="3646" y="2475"/>
                    <a:pt x="3636" y="2523"/>
                    <a:pt x="3636" y="2600"/>
                  </a:cubicBezTo>
                  <a:cubicBezTo>
                    <a:pt x="3636" y="2637"/>
                    <a:pt x="3660" y="2687"/>
                    <a:pt x="3697" y="2711"/>
                  </a:cubicBezTo>
                  <a:cubicBezTo>
                    <a:pt x="3722" y="2736"/>
                    <a:pt x="3722" y="2822"/>
                    <a:pt x="3759" y="2871"/>
                  </a:cubicBezTo>
                  <a:cubicBezTo>
                    <a:pt x="3769" y="2882"/>
                    <a:pt x="3777" y="2886"/>
                    <a:pt x="3781" y="2886"/>
                  </a:cubicBezTo>
                  <a:cubicBezTo>
                    <a:pt x="3799" y="2886"/>
                    <a:pt x="3784" y="2827"/>
                    <a:pt x="3784" y="2797"/>
                  </a:cubicBezTo>
                  <a:cubicBezTo>
                    <a:pt x="3771" y="2773"/>
                    <a:pt x="3771" y="2748"/>
                    <a:pt x="3784" y="2723"/>
                  </a:cubicBezTo>
                  <a:cubicBezTo>
                    <a:pt x="3808" y="2699"/>
                    <a:pt x="3833" y="2674"/>
                    <a:pt x="3845" y="2637"/>
                  </a:cubicBezTo>
                  <a:cubicBezTo>
                    <a:pt x="3850" y="2631"/>
                    <a:pt x="3854" y="2628"/>
                    <a:pt x="3857" y="2628"/>
                  </a:cubicBezTo>
                  <a:cubicBezTo>
                    <a:pt x="3880" y="2628"/>
                    <a:pt x="3871" y="2766"/>
                    <a:pt x="3882" y="2810"/>
                  </a:cubicBezTo>
                  <a:cubicBezTo>
                    <a:pt x="3890" y="2832"/>
                    <a:pt x="3919" y="2836"/>
                    <a:pt x="3952" y="2836"/>
                  </a:cubicBezTo>
                  <a:cubicBezTo>
                    <a:pt x="3974" y="2836"/>
                    <a:pt x="3998" y="2834"/>
                    <a:pt x="4018" y="2834"/>
                  </a:cubicBezTo>
                  <a:cubicBezTo>
                    <a:pt x="4020" y="2834"/>
                    <a:pt x="4022" y="2833"/>
                    <a:pt x="4024" y="2833"/>
                  </a:cubicBezTo>
                  <a:cubicBezTo>
                    <a:pt x="4056" y="2833"/>
                    <a:pt x="4069" y="2926"/>
                    <a:pt x="4104" y="3007"/>
                  </a:cubicBezTo>
                  <a:cubicBezTo>
                    <a:pt x="4153" y="3105"/>
                    <a:pt x="4215" y="3278"/>
                    <a:pt x="4227" y="3327"/>
                  </a:cubicBezTo>
                  <a:cubicBezTo>
                    <a:pt x="4239" y="3377"/>
                    <a:pt x="4190" y="3401"/>
                    <a:pt x="4141" y="3450"/>
                  </a:cubicBezTo>
                  <a:cubicBezTo>
                    <a:pt x="4079" y="3500"/>
                    <a:pt x="4042" y="3512"/>
                    <a:pt x="4067" y="3561"/>
                  </a:cubicBezTo>
                  <a:cubicBezTo>
                    <a:pt x="4092" y="3598"/>
                    <a:pt x="4400" y="3623"/>
                    <a:pt x="4412" y="3623"/>
                  </a:cubicBezTo>
                  <a:cubicBezTo>
                    <a:pt x="4424" y="3623"/>
                    <a:pt x="4498" y="3487"/>
                    <a:pt x="4523" y="3463"/>
                  </a:cubicBezTo>
                  <a:cubicBezTo>
                    <a:pt x="4527" y="3459"/>
                    <a:pt x="4531" y="3457"/>
                    <a:pt x="4537" y="3457"/>
                  </a:cubicBezTo>
                  <a:cubicBezTo>
                    <a:pt x="4567" y="3457"/>
                    <a:pt x="4619" y="3509"/>
                    <a:pt x="4671" y="3561"/>
                  </a:cubicBezTo>
                  <a:cubicBezTo>
                    <a:pt x="4732" y="3635"/>
                    <a:pt x="4856" y="3660"/>
                    <a:pt x="4905" y="3685"/>
                  </a:cubicBezTo>
                  <a:cubicBezTo>
                    <a:pt x="4942" y="3722"/>
                    <a:pt x="4929" y="3771"/>
                    <a:pt x="4880" y="3808"/>
                  </a:cubicBezTo>
                  <a:cubicBezTo>
                    <a:pt x="4860" y="3820"/>
                    <a:pt x="4830" y="3824"/>
                    <a:pt x="4797" y="3824"/>
                  </a:cubicBezTo>
                  <a:cubicBezTo>
                    <a:pt x="4731" y="3824"/>
                    <a:pt x="4654" y="3808"/>
                    <a:pt x="4621" y="3808"/>
                  </a:cubicBezTo>
                  <a:cubicBezTo>
                    <a:pt x="4560" y="3808"/>
                    <a:pt x="4560" y="3894"/>
                    <a:pt x="4511" y="3931"/>
                  </a:cubicBezTo>
                  <a:cubicBezTo>
                    <a:pt x="4502" y="3938"/>
                    <a:pt x="4494" y="3941"/>
                    <a:pt x="4489" y="3941"/>
                  </a:cubicBezTo>
                  <a:cubicBezTo>
                    <a:pt x="4461" y="3941"/>
                    <a:pt x="4461" y="3876"/>
                    <a:pt x="4461" y="3795"/>
                  </a:cubicBezTo>
                  <a:cubicBezTo>
                    <a:pt x="4437" y="3709"/>
                    <a:pt x="4363" y="3648"/>
                    <a:pt x="4276" y="3648"/>
                  </a:cubicBezTo>
                  <a:cubicBezTo>
                    <a:pt x="4226" y="3633"/>
                    <a:pt x="4171" y="3627"/>
                    <a:pt x="4115" y="3627"/>
                  </a:cubicBezTo>
                  <a:cubicBezTo>
                    <a:pt x="4075" y="3627"/>
                    <a:pt x="4034" y="3630"/>
                    <a:pt x="3993" y="3635"/>
                  </a:cubicBezTo>
                  <a:cubicBezTo>
                    <a:pt x="3894" y="3697"/>
                    <a:pt x="3821" y="3771"/>
                    <a:pt x="3747" y="3857"/>
                  </a:cubicBezTo>
                  <a:cubicBezTo>
                    <a:pt x="3697" y="3919"/>
                    <a:pt x="3882" y="4067"/>
                    <a:pt x="3907" y="4140"/>
                  </a:cubicBezTo>
                  <a:cubicBezTo>
                    <a:pt x="3944" y="4214"/>
                    <a:pt x="3858" y="4165"/>
                    <a:pt x="3734" y="4214"/>
                  </a:cubicBezTo>
                  <a:cubicBezTo>
                    <a:pt x="3611" y="4264"/>
                    <a:pt x="3488" y="4288"/>
                    <a:pt x="3352" y="4288"/>
                  </a:cubicBezTo>
                  <a:cubicBezTo>
                    <a:pt x="3217" y="4276"/>
                    <a:pt x="3155" y="4202"/>
                    <a:pt x="3069" y="4202"/>
                  </a:cubicBezTo>
                  <a:cubicBezTo>
                    <a:pt x="2970" y="4202"/>
                    <a:pt x="3007" y="4214"/>
                    <a:pt x="2995" y="4264"/>
                  </a:cubicBezTo>
                  <a:cubicBezTo>
                    <a:pt x="2983" y="4313"/>
                    <a:pt x="2896" y="4375"/>
                    <a:pt x="2847" y="4412"/>
                  </a:cubicBezTo>
                  <a:cubicBezTo>
                    <a:pt x="2810" y="4485"/>
                    <a:pt x="2810" y="4559"/>
                    <a:pt x="2847" y="4633"/>
                  </a:cubicBezTo>
                  <a:cubicBezTo>
                    <a:pt x="2921" y="4683"/>
                    <a:pt x="2995" y="4720"/>
                    <a:pt x="3081" y="4744"/>
                  </a:cubicBezTo>
                  <a:cubicBezTo>
                    <a:pt x="3098" y="4752"/>
                    <a:pt x="3116" y="4755"/>
                    <a:pt x="3133" y="4755"/>
                  </a:cubicBezTo>
                  <a:cubicBezTo>
                    <a:pt x="3234" y="4755"/>
                    <a:pt x="3346" y="4652"/>
                    <a:pt x="3377" y="4621"/>
                  </a:cubicBezTo>
                  <a:cubicBezTo>
                    <a:pt x="3402" y="4596"/>
                    <a:pt x="3439" y="4596"/>
                    <a:pt x="3476" y="4596"/>
                  </a:cubicBezTo>
                  <a:cubicBezTo>
                    <a:pt x="3500" y="4596"/>
                    <a:pt x="3562" y="4646"/>
                    <a:pt x="3623" y="4658"/>
                  </a:cubicBezTo>
                  <a:cubicBezTo>
                    <a:pt x="3629" y="4659"/>
                    <a:pt x="3634" y="4660"/>
                    <a:pt x="3639" y="4660"/>
                  </a:cubicBezTo>
                  <a:cubicBezTo>
                    <a:pt x="3687" y="4660"/>
                    <a:pt x="3697" y="4605"/>
                    <a:pt x="3697" y="4572"/>
                  </a:cubicBezTo>
                  <a:cubicBezTo>
                    <a:pt x="3700" y="4565"/>
                    <a:pt x="3703" y="4562"/>
                    <a:pt x="3708" y="4562"/>
                  </a:cubicBezTo>
                  <a:cubicBezTo>
                    <a:pt x="3729" y="4562"/>
                    <a:pt x="3770" y="4610"/>
                    <a:pt x="3800" y="4610"/>
                  </a:cubicBezTo>
                  <a:cubicBezTo>
                    <a:pt x="3803" y="4610"/>
                    <a:pt x="3806" y="4609"/>
                    <a:pt x="3808" y="4609"/>
                  </a:cubicBezTo>
                  <a:cubicBezTo>
                    <a:pt x="3835" y="4609"/>
                    <a:pt x="3842" y="4583"/>
                    <a:pt x="3882" y="4583"/>
                  </a:cubicBezTo>
                  <a:cubicBezTo>
                    <a:pt x="3897" y="4583"/>
                    <a:pt x="3917" y="4586"/>
                    <a:pt x="3944" y="4596"/>
                  </a:cubicBezTo>
                  <a:cubicBezTo>
                    <a:pt x="4042" y="4646"/>
                    <a:pt x="3968" y="4633"/>
                    <a:pt x="4005" y="4670"/>
                  </a:cubicBezTo>
                  <a:cubicBezTo>
                    <a:pt x="4042" y="4707"/>
                    <a:pt x="4030" y="4720"/>
                    <a:pt x="4116" y="4793"/>
                  </a:cubicBezTo>
                  <a:cubicBezTo>
                    <a:pt x="4166" y="4843"/>
                    <a:pt x="4215" y="4880"/>
                    <a:pt x="4276" y="4917"/>
                  </a:cubicBezTo>
                  <a:cubicBezTo>
                    <a:pt x="4338" y="4941"/>
                    <a:pt x="4400" y="4978"/>
                    <a:pt x="4449" y="5028"/>
                  </a:cubicBezTo>
                  <a:cubicBezTo>
                    <a:pt x="4486" y="5077"/>
                    <a:pt x="4449" y="5089"/>
                    <a:pt x="4387" y="5101"/>
                  </a:cubicBezTo>
                  <a:cubicBezTo>
                    <a:pt x="4326" y="5126"/>
                    <a:pt x="4313" y="5101"/>
                    <a:pt x="4350" y="5151"/>
                  </a:cubicBezTo>
                  <a:cubicBezTo>
                    <a:pt x="4387" y="5200"/>
                    <a:pt x="4424" y="5225"/>
                    <a:pt x="4486" y="5249"/>
                  </a:cubicBezTo>
                  <a:cubicBezTo>
                    <a:pt x="4548" y="5274"/>
                    <a:pt x="4597" y="5311"/>
                    <a:pt x="4634" y="5360"/>
                  </a:cubicBezTo>
                  <a:cubicBezTo>
                    <a:pt x="4683" y="5410"/>
                    <a:pt x="4806" y="5385"/>
                    <a:pt x="4893" y="5410"/>
                  </a:cubicBezTo>
                  <a:cubicBezTo>
                    <a:pt x="4966" y="5434"/>
                    <a:pt x="4929" y="5459"/>
                    <a:pt x="5003" y="5533"/>
                  </a:cubicBezTo>
                  <a:cubicBezTo>
                    <a:pt x="5102" y="5594"/>
                    <a:pt x="5225" y="5644"/>
                    <a:pt x="5361" y="5644"/>
                  </a:cubicBezTo>
                  <a:cubicBezTo>
                    <a:pt x="5472" y="5656"/>
                    <a:pt x="5583" y="5705"/>
                    <a:pt x="5681" y="5767"/>
                  </a:cubicBezTo>
                  <a:cubicBezTo>
                    <a:pt x="5688" y="5772"/>
                    <a:pt x="5693" y="5775"/>
                    <a:pt x="5696" y="5775"/>
                  </a:cubicBezTo>
                  <a:cubicBezTo>
                    <a:pt x="5722" y="5775"/>
                    <a:pt x="5640" y="5608"/>
                    <a:pt x="5607" y="5520"/>
                  </a:cubicBezTo>
                  <a:cubicBezTo>
                    <a:pt x="5509" y="5410"/>
                    <a:pt x="5398" y="5323"/>
                    <a:pt x="5262" y="5237"/>
                  </a:cubicBezTo>
                  <a:cubicBezTo>
                    <a:pt x="5176" y="5175"/>
                    <a:pt x="5201" y="5212"/>
                    <a:pt x="5176" y="5138"/>
                  </a:cubicBezTo>
                  <a:cubicBezTo>
                    <a:pt x="5139" y="5077"/>
                    <a:pt x="5090" y="5077"/>
                    <a:pt x="5040" y="5015"/>
                  </a:cubicBezTo>
                  <a:cubicBezTo>
                    <a:pt x="4979" y="4954"/>
                    <a:pt x="5053" y="4978"/>
                    <a:pt x="5102" y="4966"/>
                  </a:cubicBezTo>
                  <a:cubicBezTo>
                    <a:pt x="5140" y="4958"/>
                    <a:pt x="5140" y="4941"/>
                    <a:pt x="5141" y="4941"/>
                  </a:cubicBezTo>
                  <a:cubicBezTo>
                    <a:pt x="5141" y="4941"/>
                    <a:pt x="5142" y="4947"/>
                    <a:pt x="5151" y="4966"/>
                  </a:cubicBezTo>
                  <a:cubicBezTo>
                    <a:pt x="5188" y="5015"/>
                    <a:pt x="5213" y="5065"/>
                    <a:pt x="5238" y="5114"/>
                  </a:cubicBezTo>
                  <a:cubicBezTo>
                    <a:pt x="5246" y="5130"/>
                    <a:pt x="5253" y="5137"/>
                    <a:pt x="5259" y="5137"/>
                  </a:cubicBezTo>
                  <a:cubicBezTo>
                    <a:pt x="5281" y="5137"/>
                    <a:pt x="5295" y="5054"/>
                    <a:pt x="5324" y="5015"/>
                  </a:cubicBezTo>
                  <a:cubicBezTo>
                    <a:pt x="5331" y="5008"/>
                    <a:pt x="5336" y="5005"/>
                    <a:pt x="5342" y="5005"/>
                  </a:cubicBezTo>
                  <a:cubicBezTo>
                    <a:pt x="5375" y="5005"/>
                    <a:pt x="5388" y="5126"/>
                    <a:pt x="5484" y="5200"/>
                  </a:cubicBezTo>
                  <a:cubicBezTo>
                    <a:pt x="5523" y="5231"/>
                    <a:pt x="5542" y="5243"/>
                    <a:pt x="5550" y="5243"/>
                  </a:cubicBezTo>
                  <a:cubicBezTo>
                    <a:pt x="5563" y="5243"/>
                    <a:pt x="5537" y="5203"/>
                    <a:pt x="5521" y="5163"/>
                  </a:cubicBezTo>
                  <a:cubicBezTo>
                    <a:pt x="5518" y="5149"/>
                    <a:pt x="5518" y="5143"/>
                    <a:pt x="5521" y="5143"/>
                  </a:cubicBezTo>
                  <a:cubicBezTo>
                    <a:pt x="5531" y="5143"/>
                    <a:pt x="5569" y="5211"/>
                    <a:pt x="5607" y="5249"/>
                  </a:cubicBezTo>
                  <a:cubicBezTo>
                    <a:pt x="5635" y="5277"/>
                    <a:pt x="5655" y="5293"/>
                    <a:pt x="5665" y="5293"/>
                  </a:cubicBezTo>
                  <a:cubicBezTo>
                    <a:pt x="5672" y="5293"/>
                    <a:pt x="5674" y="5283"/>
                    <a:pt x="5669" y="5262"/>
                  </a:cubicBezTo>
                  <a:cubicBezTo>
                    <a:pt x="5662" y="5249"/>
                    <a:pt x="5662" y="5244"/>
                    <a:pt x="5665" y="5244"/>
                  </a:cubicBezTo>
                  <a:cubicBezTo>
                    <a:pt x="5676" y="5244"/>
                    <a:pt x="5725" y="5290"/>
                    <a:pt x="5780" y="5336"/>
                  </a:cubicBezTo>
                  <a:cubicBezTo>
                    <a:pt x="5866" y="5397"/>
                    <a:pt x="5964" y="5471"/>
                    <a:pt x="6063" y="5520"/>
                  </a:cubicBezTo>
                  <a:cubicBezTo>
                    <a:pt x="6090" y="5538"/>
                    <a:pt x="6103" y="5546"/>
                    <a:pt x="6107" y="5546"/>
                  </a:cubicBezTo>
                  <a:cubicBezTo>
                    <a:pt x="6117" y="5546"/>
                    <a:pt x="6033" y="5472"/>
                    <a:pt x="5977" y="5397"/>
                  </a:cubicBezTo>
                  <a:cubicBezTo>
                    <a:pt x="5923" y="5335"/>
                    <a:pt x="5915" y="5291"/>
                    <a:pt x="5933" y="5291"/>
                  </a:cubicBezTo>
                  <a:cubicBezTo>
                    <a:pt x="5940" y="5291"/>
                    <a:pt x="5951" y="5297"/>
                    <a:pt x="5964" y="5311"/>
                  </a:cubicBezTo>
                  <a:cubicBezTo>
                    <a:pt x="5981" y="5339"/>
                    <a:pt x="5993" y="5351"/>
                    <a:pt x="6001" y="5351"/>
                  </a:cubicBezTo>
                  <a:cubicBezTo>
                    <a:pt x="6010" y="5351"/>
                    <a:pt x="6014" y="5332"/>
                    <a:pt x="6014" y="5299"/>
                  </a:cubicBezTo>
                  <a:cubicBezTo>
                    <a:pt x="6014" y="5225"/>
                    <a:pt x="5964" y="5163"/>
                    <a:pt x="5952" y="5028"/>
                  </a:cubicBezTo>
                  <a:cubicBezTo>
                    <a:pt x="5949" y="4989"/>
                    <a:pt x="5948" y="4972"/>
                    <a:pt x="5951" y="4972"/>
                  </a:cubicBezTo>
                  <a:cubicBezTo>
                    <a:pt x="5958" y="4972"/>
                    <a:pt x="5986" y="5074"/>
                    <a:pt x="6038" y="5188"/>
                  </a:cubicBezTo>
                  <a:cubicBezTo>
                    <a:pt x="6061" y="5234"/>
                    <a:pt x="6073" y="5252"/>
                    <a:pt x="6077" y="5252"/>
                  </a:cubicBezTo>
                  <a:cubicBezTo>
                    <a:pt x="6086" y="5252"/>
                    <a:pt x="6063" y="5162"/>
                    <a:pt x="6063" y="5077"/>
                  </a:cubicBezTo>
                  <a:cubicBezTo>
                    <a:pt x="6063" y="5021"/>
                    <a:pt x="6060" y="4998"/>
                    <a:pt x="6062" y="4998"/>
                  </a:cubicBezTo>
                  <a:lnTo>
                    <a:pt x="6062" y="4998"/>
                  </a:lnTo>
                  <a:cubicBezTo>
                    <a:pt x="6065" y="4998"/>
                    <a:pt x="6073" y="5030"/>
                    <a:pt x="6100" y="5077"/>
                  </a:cubicBezTo>
                  <a:cubicBezTo>
                    <a:pt x="6113" y="5103"/>
                    <a:pt x="6121" y="5115"/>
                    <a:pt x="6125" y="5115"/>
                  </a:cubicBezTo>
                  <a:cubicBezTo>
                    <a:pt x="6134" y="5115"/>
                    <a:pt x="6111" y="5031"/>
                    <a:pt x="6075" y="4941"/>
                  </a:cubicBezTo>
                  <a:cubicBezTo>
                    <a:pt x="6026" y="4818"/>
                    <a:pt x="5989" y="4818"/>
                    <a:pt x="5915" y="4769"/>
                  </a:cubicBezTo>
                  <a:cubicBezTo>
                    <a:pt x="5841" y="4720"/>
                    <a:pt x="5903" y="4707"/>
                    <a:pt x="5891" y="4584"/>
                  </a:cubicBezTo>
                  <a:cubicBezTo>
                    <a:pt x="5886" y="4539"/>
                    <a:pt x="5885" y="4522"/>
                    <a:pt x="5883" y="4522"/>
                  </a:cubicBezTo>
                  <a:cubicBezTo>
                    <a:pt x="5879" y="4522"/>
                    <a:pt x="5873" y="4574"/>
                    <a:pt x="5841" y="4621"/>
                  </a:cubicBezTo>
                  <a:cubicBezTo>
                    <a:pt x="5834" y="4639"/>
                    <a:pt x="5828" y="4646"/>
                    <a:pt x="5824" y="4646"/>
                  </a:cubicBezTo>
                  <a:cubicBezTo>
                    <a:pt x="5808" y="4646"/>
                    <a:pt x="5814" y="4537"/>
                    <a:pt x="5804" y="4498"/>
                  </a:cubicBezTo>
                  <a:cubicBezTo>
                    <a:pt x="5799" y="4482"/>
                    <a:pt x="5794" y="4475"/>
                    <a:pt x="5787" y="4475"/>
                  </a:cubicBezTo>
                  <a:cubicBezTo>
                    <a:pt x="5777" y="4475"/>
                    <a:pt x="5764" y="4489"/>
                    <a:pt x="5743" y="4510"/>
                  </a:cubicBezTo>
                  <a:cubicBezTo>
                    <a:pt x="5733" y="4523"/>
                    <a:pt x="5725" y="4528"/>
                    <a:pt x="5719" y="4528"/>
                  </a:cubicBezTo>
                  <a:cubicBezTo>
                    <a:pt x="5699" y="4528"/>
                    <a:pt x="5687" y="4482"/>
                    <a:pt x="5669" y="4436"/>
                  </a:cubicBezTo>
                  <a:cubicBezTo>
                    <a:pt x="5659" y="4407"/>
                    <a:pt x="5651" y="4397"/>
                    <a:pt x="5645" y="4397"/>
                  </a:cubicBezTo>
                  <a:cubicBezTo>
                    <a:pt x="5634" y="4397"/>
                    <a:pt x="5627" y="4421"/>
                    <a:pt x="5619" y="4436"/>
                  </a:cubicBezTo>
                  <a:cubicBezTo>
                    <a:pt x="5619" y="4439"/>
                    <a:pt x="5616" y="4441"/>
                    <a:pt x="5610" y="4441"/>
                  </a:cubicBezTo>
                  <a:cubicBezTo>
                    <a:pt x="5592" y="4441"/>
                    <a:pt x="5552" y="4425"/>
                    <a:pt x="5533" y="4387"/>
                  </a:cubicBezTo>
                  <a:cubicBezTo>
                    <a:pt x="5496" y="4338"/>
                    <a:pt x="5472" y="4288"/>
                    <a:pt x="5447" y="4227"/>
                  </a:cubicBezTo>
                  <a:cubicBezTo>
                    <a:pt x="5410" y="4128"/>
                    <a:pt x="5398" y="4116"/>
                    <a:pt x="5361" y="4116"/>
                  </a:cubicBezTo>
                  <a:cubicBezTo>
                    <a:pt x="5324" y="4116"/>
                    <a:pt x="5299" y="4103"/>
                    <a:pt x="5213" y="3943"/>
                  </a:cubicBezTo>
                  <a:cubicBezTo>
                    <a:pt x="5166" y="3868"/>
                    <a:pt x="5153" y="3841"/>
                    <a:pt x="5157" y="3841"/>
                  </a:cubicBezTo>
                  <a:cubicBezTo>
                    <a:pt x="5161" y="3841"/>
                    <a:pt x="5187" y="3874"/>
                    <a:pt x="5213" y="3906"/>
                  </a:cubicBezTo>
                  <a:cubicBezTo>
                    <a:pt x="5250" y="3943"/>
                    <a:pt x="5299" y="3980"/>
                    <a:pt x="5361" y="3980"/>
                  </a:cubicBezTo>
                  <a:cubicBezTo>
                    <a:pt x="5410" y="3980"/>
                    <a:pt x="5459" y="3956"/>
                    <a:pt x="5435" y="3882"/>
                  </a:cubicBezTo>
                  <a:cubicBezTo>
                    <a:pt x="5410" y="3808"/>
                    <a:pt x="5324" y="3795"/>
                    <a:pt x="5385" y="3795"/>
                  </a:cubicBezTo>
                  <a:cubicBezTo>
                    <a:pt x="5394" y="3797"/>
                    <a:pt x="5399" y="3798"/>
                    <a:pt x="5403" y="3798"/>
                  </a:cubicBezTo>
                  <a:cubicBezTo>
                    <a:pt x="5426" y="3798"/>
                    <a:pt x="5366" y="3766"/>
                    <a:pt x="5398" y="3734"/>
                  </a:cubicBezTo>
                  <a:cubicBezTo>
                    <a:pt x="5435" y="3709"/>
                    <a:pt x="5398" y="3672"/>
                    <a:pt x="5447" y="3672"/>
                  </a:cubicBezTo>
                  <a:cubicBezTo>
                    <a:pt x="5509" y="3672"/>
                    <a:pt x="5521" y="3697"/>
                    <a:pt x="5570" y="3771"/>
                  </a:cubicBezTo>
                  <a:cubicBezTo>
                    <a:pt x="5619" y="3845"/>
                    <a:pt x="5644" y="3795"/>
                    <a:pt x="5693" y="3845"/>
                  </a:cubicBezTo>
                  <a:cubicBezTo>
                    <a:pt x="5705" y="3864"/>
                    <a:pt x="5717" y="3871"/>
                    <a:pt x="5729" y="3871"/>
                  </a:cubicBezTo>
                  <a:cubicBezTo>
                    <a:pt x="5755" y="3871"/>
                    <a:pt x="5783" y="3837"/>
                    <a:pt x="5817" y="3820"/>
                  </a:cubicBezTo>
                  <a:cubicBezTo>
                    <a:pt x="5833" y="3808"/>
                    <a:pt x="5845" y="3802"/>
                    <a:pt x="5853" y="3802"/>
                  </a:cubicBezTo>
                  <a:cubicBezTo>
                    <a:pt x="5867" y="3802"/>
                    <a:pt x="5862" y="3824"/>
                    <a:pt x="5829" y="3857"/>
                  </a:cubicBezTo>
                  <a:cubicBezTo>
                    <a:pt x="5767" y="3919"/>
                    <a:pt x="5792" y="3894"/>
                    <a:pt x="5743" y="3943"/>
                  </a:cubicBezTo>
                  <a:cubicBezTo>
                    <a:pt x="5730" y="3956"/>
                    <a:pt x="5733" y="3962"/>
                    <a:pt x="5749" y="3962"/>
                  </a:cubicBezTo>
                  <a:cubicBezTo>
                    <a:pt x="5781" y="3962"/>
                    <a:pt x="5866" y="3935"/>
                    <a:pt x="5989" y="3869"/>
                  </a:cubicBezTo>
                  <a:cubicBezTo>
                    <a:pt x="6051" y="3835"/>
                    <a:pt x="6081" y="3822"/>
                    <a:pt x="6091" y="3822"/>
                  </a:cubicBezTo>
                  <a:cubicBezTo>
                    <a:pt x="6114" y="3822"/>
                    <a:pt x="6040" y="3885"/>
                    <a:pt x="5989" y="3919"/>
                  </a:cubicBezTo>
                  <a:cubicBezTo>
                    <a:pt x="5928" y="3956"/>
                    <a:pt x="5866" y="3931"/>
                    <a:pt x="5854" y="4042"/>
                  </a:cubicBezTo>
                  <a:cubicBezTo>
                    <a:pt x="5848" y="4086"/>
                    <a:pt x="5857" y="4098"/>
                    <a:pt x="5874" y="4098"/>
                  </a:cubicBezTo>
                  <a:cubicBezTo>
                    <a:pt x="5896" y="4098"/>
                    <a:pt x="5930" y="4079"/>
                    <a:pt x="5964" y="4079"/>
                  </a:cubicBezTo>
                  <a:cubicBezTo>
                    <a:pt x="6026" y="4079"/>
                    <a:pt x="5964" y="4128"/>
                    <a:pt x="5964" y="4190"/>
                  </a:cubicBezTo>
                  <a:cubicBezTo>
                    <a:pt x="5964" y="4229"/>
                    <a:pt x="5978" y="4244"/>
                    <a:pt x="5995" y="4244"/>
                  </a:cubicBezTo>
                  <a:cubicBezTo>
                    <a:pt x="6010" y="4244"/>
                    <a:pt x="6027" y="4232"/>
                    <a:pt x="6038" y="4214"/>
                  </a:cubicBezTo>
                  <a:cubicBezTo>
                    <a:pt x="6048" y="4204"/>
                    <a:pt x="6053" y="4200"/>
                    <a:pt x="6054" y="4200"/>
                  </a:cubicBezTo>
                  <a:lnTo>
                    <a:pt x="6054" y="4200"/>
                  </a:lnTo>
                  <a:cubicBezTo>
                    <a:pt x="6057" y="4200"/>
                    <a:pt x="6035" y="4234"/>
                    <a:pt x="6026" y="4288"/>
                  </a:cubicBezTo>
                  <a:cubicBezTo>
                    <a:pt x="6020" y="4319"/>
                    <a:pt x="6029" y="4334"/>
                    <a:pt x="6043" y="4334"/>
                  </a:cubicBezTo>
                  <a:cubicBezTo>
                    <a:pt x="6057" y="4334"/>
                    <a:pt x="6075" y="4319"/>
                    <a:pt x="6088" y="4288"/>
                  </a:cubicBezTo>
                  <a:cubicBezTo>
                    <a:pt x="6102" y="4260"/>
                    <a:pt x="6112" y="4250"/>
                    <a:pt x="6123" y="4250"/>
                  </a:cubicBezTo>
                  <a:cubicBezTo>
                    <a:pt x="6141" y="4250"/>
                    <a:pt x="6160" y="4278"/>
                    <a:pt x="6199" y="4301"/>
                  </a:cubicBezTo>
                  <a:cubicBezTo>
                    <a:pt x="6260" y="4338"/>
                    <a:pt x="6273" y="4362"/>
                    <a:pt x="6334" y="4412"/>
                  </a:cubicBezTo>
                  <a:cubicBezTo>
                    <a:pt x="6346" y="4417"/>
                    <a:pt x="6354" y="4420"/>
                    <a:pt x="6359" y="4420"/>
                  </a:cubicBezTo>
                  <a:cubicBezTo>
                    <a:pt x="6387" y="4420"/>
                    <a:pt x="6334" y="4341"/>
                    <a:pt x="6334" y="4227"/>
                  </a:cubicBezTo>
                  <a:cubicBezTo>
                    <a:pt x="6334" y="4172"/>
                    <a:pt x="6334" y="4154"/>
                    <a:pt x="6337" y="4154"/>
                  </a:cubicBezTo>
                  <a:cubicBezTo>
                    <a:pt x="6341" y="4154"/>
                    <a:pt x="6351" y="4182"/>
                    <a:pt x="6371" y="4202"/>
                  </a:cubicBezTo>
                  <a:cubicBezTo>
                    <a:pt x="6379" y="4208"/>
                    <a:pt x="6386" y="4211"/>
                    <a:pt x="6391" y="4211"/>
                  </a:cubicBezTo>
                  <a:cubicBezTo>
                    <a:pt x="6419" y="4211"/>
                    <a:pt x="6412" y="4139"/>
                    <a:pt x="6371" y="4067"/>
                  </a:cubicBezTo>
                  <a:cubicBezTo>
                    <a:pt x="6351" y="4026"/>
                    <a:pt x="6342" y="4008"/>
                    <a:pt x="6348" y="4008"/>
                  </a:cubicBezTo>
                  <a:cubicBezTo>
                    <a:pt x="6353" y="4008"/>
                    <a:pt x="6368" y="4020"/>
                    <a:pt x="6396" y="4042"/>
                  </a:cubicBezTo>
                  <a:cubicBezTo>
                    <a:pt x="6416" y="4068"/>
                    <a:pt x="6446" y="4081"/>
                    <a:pt x="6476" y="4081"/>
                  </a:cubicBezTo>
                  <a:cubicBezTo>
                    <a:pt x="6501" y="4081"/>
                    <a:pt x="6526" y="4071"/>
                    <a:pt x="6544" y="4054"/>
                  </a:cubicBezTo>
                  <a:cubicBezTo>
                    <a:pt x="6593" y="4030"/>
                    <a:pt x="6568" y="4005"/>
                    <a:pt x="6507" y="3943"/>
                  </a:cubicBezTo>
                  <a:cubicBezTo>
                    <a:pt x="6474" y="3917"/>
                    <a:pt x="6476" y="3902"/>
                    <a:pt x="6494" y="3902"/>
                  </a:cubicBezTo>
                  <a:cubicBezTo>
                    <a:pt x="6510" y="3902"/>
                    <a:pt x="6539" y="3914"/>
                    <a:pt x="6568" y="3943"/>
                  </a:cubicBezTo>
                  <a:cubicBezTo>
                    <a:pt x="6593" y="3964"/>
                    <a:pt x="6605" y="3971"/>
                    <a:pt x="6612" y="3971"/>
                  </a:cubicBezTo>
                  <a:cubicBezTo>
                    <a:pt x="6624" y="3971"/>
                    <a:pt x="6613" y="3943"/>
                    <a:pt x="6630" y="3943"/>
                  </a:cubicBezTo>
                  <a:cubicBezTo>
                    <a:pt x="6654" y="3943"/>
                    <a:pt x="6679" y="3919"/>
                    <a:pt x="6618" y="3869"/>
                  </a:cubicBezTo>
                  <a:cubicBezTo>
                    <a:pt x="6568" y="3808"/>
                    <a:pt x="6667" y="3795"/>
                    <a:pt x="6753" y="3795"/>
                  </a:cubicBezTo>
                  <a:cubicBezTo>
                    <a:pt x="6839" y="3795"/>
                    <a:pt x="6827" y="3771"/>
                    <a:pt x="6778" y="3734"/>
                  </a:cubicBezTo>
                  <a:cubicBezTo>
                    <a:pt x="6731" y="3696"/>
                    <a:pt x="6748" y="3680"/>
                    <a:pt x="6770" y="3680"/>
                  </a:cubicBezTo>
                  <a:cubicBezTo>
                    <a:pt x="6777" y="3680"/>
                    <a:pt x="6784" y="3682"/>
                    <a:pt x="6790" y="3685"/>
                  </a:cubicBezTo>
                  <a:cubicBezTo>
                    <a:pt x="6798" y="3688"/>
                    <a:pt x="6808" y="3691"/>
                    <a:pt x="6817" y="3691"/>
                  </a:cubicBezTo>
                  <a:cubicBezTo>
                    <a:pt x="6838" y="3691"/>
                    <a:pt x="6856" y="3678"/>
                    <a:pt x="6839" y="3635"/>
                  </a:cubicBezTo>
                  <a:cubicBezTo>
                    <a:pt x="6827" y="3561"/>
                    <a:pt x="6753" y="3524"/>
                    <a:pt x="6728" y="3450"/>
                  </a:cubicBezTo>
                  <a:cubicBezTo>
                    <a:pt x="6720" y="3426"/>
                    <a:pt x="6712" y="3418"/>
                    <a:pt x="6703" y="3418"/>
                  </a:cubicBezTo>
                  <a:cubicBezTo>
                    <a:pt x="6684" y="3418"/>
                    <a:pt x="6659" y="3454"/>
                    <a:pt x="6618" y="3463"/>
                  </a:cubicBezTo>
                  <a:cubicBezTo>
                    <a:pt x="6593" y="3469"/>
                    <a:pt x="6571" y="3475"/>
                    <a:pt x="6561" y="3475"/>
                  </a:cubicBezTo>
                  <a:cubicBezTo>
                    <a:pt x="6550" y="3475"/>
                    <a:pt x="6550" y="3469"/>
                    <a:pt x="6568" y="3450"/>
                  </a:cubicBezTo>
                  <a:cubicBezTo>
                    <a:pt x="6589" y="3429"/>
                    <a:pt x="6602" y="3399"/>
                    <a:pt x="6581" y="3399"/>
                  </a:cubicBezTo>
                  <a:cubicBezTo>
                    <a:pt x="6577" y="3399"/>
                    <a:pt x="6573" y="3399"/>
                    <a:pt x="6568" y="3401"/>
                  </a:cubicBezTo>
                  <a:cubicBezTo>
                    <a:pt x="6562" y="3403"/>
                    <a:pt x="6556" y="3404"/>
                    <a:pt x="6549" y="3404"/>
                  </a:cubicBezTo>
                  <a:cubicBezTo>
                    <a:pt x="6514" y="3404"/>
                    <a:pt x="6470" y="3379"/>
                    <a:pt x="6408" y="3327"/>
                  </a:cubicBezTo>
                  <a:cubicBezTo>
                    <a:pt x="6377" y="3303"/>
                    <a:pt x="6359" y="3296"/>
                    <a:pt x="6331" y="3296"/>
                  </a:cubicBezTo>
                  <a:cubicBezTo>
                    <a:pt x="6303" y="3296"/>
                    <a:pt x="6266" y="3303"/>
                    <a:pt x="6199" y="3303"/>
                  </a:cubicBezTo>
                  <a:cubicBezTo>
                    <a:pt x="6063" y="3290"/>
                    <a:pt x="6125" y="3303"/>
                    <a:pt x="6149" y="3253"/>
                  </a:cubicBezTo>
                  <a:cubicBezTo>
                    <a:pt x="6174" y="3216"/>
                    <a:pt x="6174" y="3216"/>
                    <a:pt x="6125" y="3167"/>
                  </a:cubicBezTo>
                  <a:cubicBezTo>
                    <a:pt x="6102" y="3137"/>
                    <a:pt x="6066" y="3121"/>
                    <a:pt x="6031" y="3121"/>
                  </a:cubicBezTo>
                  <a:cubicBezTo>
                    <a:pt x="6007" y="3121"/>
                    <a:pt x="5984" y="3128"/>
                    <a:pt x="5964" y="3142"/>
                  </a:cubicBezTo>
                  <a:cubicBezTo>
                    <a:pt x="5953" y="3149"/>
                    <a:pt x="5944" y="3152"/>
                    <a:pt x="5938" y="3152"/>
                  </a:cubicBezTo>
                  <a:cubicBezTo>
                    <a:pt x="5911" y="3152"/>
                    <a:pt x="5928" y="3096"/>
                    <a:pt x="5928" y="3056"/>
                  </a:cubicBezTo>
                  <a:cubicBezTo>
                    <a:pt x="5928" y="3038"/>
                    <a:pt x="5924" y="3030"/>
                    <a:pt x="5919" y="3030"/>
                  </a:cubicBezTo>
                  <a:cubicBezTo>
                    <a:pt x="5906" y="3030"/>
                    <a:pt x="5883" y="3071"/>
                    <a:pt x="5866" y="3105"/>
                  </a:cubicBezTo>
                  <a:cubicBezTo>
                    <a:pt x="5862" y="3113"/>
                    <a:pt x="5859" y="3116"/>
                    <a:pt x="5856" y="3116"/>
                  </a:cubicBezTo>
                  <a:cubicBezTo>
                    <a:pt x="5838" y="3116"/>
                    <a:pt x="5831" y="3015"/>
                    <a:pt x="5841" y="2995"/>
                  </a:cubicBezTo>
                  <a:cubicBezTo>
                    <a:pt x="5841" y="2992"/>
                    <a:pt x="5839" y="2991"/>
                    <a:pt x="5836" y="2991"/>
                  </a:cubicBezTo>
                  <a:cubicBezTo>
                    <a:pt x="5820" y="2991"/>
                    <a:pt x="5771" y="3015"/>
                    <a:pt x="5730" y="3056"/>
                  </a:cubicBezTo>
                  <a:cubicBezTo>
                    <a:pt x="5724" y="3063"/>
                    <a:pt x="5718" y="3065"/>
                    <a:pt x="5712" y="3065"/>
                  </a:cubicBezTo>
                  <a:cubicBezTo>
                    <a:pt x="5674" y="3065"/>
                    <a:pt x="5650" y="2939"/>
                    <a:pt x="5607" y="2896"/>
                  </a:cubicBezTo>
                  <a:cubicBezTo>
                    <a:pt x="5533" y="2847"/>
                    <a:pt x="5459" y="2810"/>
                    <a:pt x="5373" y="2810"/>
                  </a:cubicBezTo>
                  <a:cubicBezTo>
                    <a:pt x="5287" y="2785"/>
                    <a:pt x="5238" y="2711"/>
                    <a:pt x="5164" y="2711"/>
                  </a:cubicBezTo>
                  <a:cubicBezTo>
                    <a:pt x="5102" y="2711"/>
                    <a:pt x="5077" y="2637"/>
                    <a:pt x="5127" y="2600"/>
                  </a:cubicBezTo>
                  <a:cubicBezTo>
                    <a:pt x="5176" y="2576"/>
                    <a:pt x="5213" y="2539"/>
                    <a:pt x="5262" y="2514"/>
                  </a:cubicBezTo>
                  <a:cubicBezTo>
                    <a:pt x="5299" y="2477"/>
                    <a:pt x="5225" y="2477"/>
                    <a:pt x="5139" y="2477"/>
                  </a:cubicBezTo>
                  <a:cubicBezTo>
                    <a:pt x="5053" y="2477"/>
                    <a:pt x="5053" y="2477"/>
                    <a:pt x="5090" y="2452"/>
                  </a:cubicBezTo>
                  <a:cubicBezTo>
                    <a:pt x="5127" y="2425"/>
                    <a:pt x="5171" y="2411"/>
                    <a:pt x="5221" y="2411"/>
                  </a:cubicBezTo>
                  <a:cubicBezTo>
                    <a:pt x="5238" y="2411"/>
                    <a:pt x="5256" y="2412"/>
                    <a:pt x="5274" y="2415"/>
                  </a:cubicBezTo>
                  <a:cubicBezTo>
                    <a:pt x="5324" y="2422"/>
                    <a:pt x="5370" y="2425"/>
                    <a:pt x="5416" y="2425"/>
                  </a:cubicBezTo>
                  <a:cubicBezTo>
                    <a:pt x="5462" y="2425"/>
                    <a:pt x="5509" y="2422"/>
                    <a:pt x="5558" y="2415"/>
                  </a:cubicBezTo>
                  <a:cubicBezTo>
                    <a:pt x="5632" y="2403"/>
                    <a:pt x="5533" y="2342"/>
                    <a:pt x="5472" y="2329"/>
                  </a:cubicBezTo>
                  <a:cubicBezTo>
                    <a:pt x="5398" y="2305"/>
                    <a:pt x="5262" y="2305"/>
                    <a:pt x="5213" y="2280"/>
                  </a:cubicBezTo>
                  <a:cubicBezTo>
                    <a:pt x="5141" y="2262"/>
                    <a:pt x="5069" y="2250"/>
                    <a:pt x="4996" y="2250"/>
                  </a:cubicBezTo>
                  <a:cubicBezTo>
                    <a:pt x="4970" y="2250"/>
                    <a:pt x="4944" y="2252"/>
                    <a:pt x="4917" y="2255"/>
                  </a:cubicBezTo>
                  <a:cubicBezTo>
                    <a:pt x="4782" y="2255"/>
                    <a:pt x="5053" y="2218"/>
                    <a:pt x="5127" y="2218"/>
                  </a:cubicBezTo>
                  <a:cubicBezTo>
                    <a:pt x="5188" y="2218"/>
                    <a:pt x="5188" y="2181"/>
                    <a:pt x="5274" y="2157"/>
                  </a:cubicBezTo>
                  <a:cubicBezTo>
                    <a:pt x="5303" y="2142"/>
                    <a:pt x="5336" y="2136"/>
                    <a:pt x="5369" y="2136"/>
                  </a:cubicBezTo>
                  <a:cubicBezTo>
                    <a:pt x="5392" y="2136"/>
                    <a:pt x="5414" y="2139"/>
                    <a:pt x="5435" y="2144"/>
                  </a:cubicBezTo>
                  <a:cubicBezTo>
                    <a:pt x="5509" y="2144"/>
                    <a:pt x="5299" y="1898"/>
                    <a:pt x="5250" y="1861"/>
                  </a:cubicBezTo>
                  <a:cubicBezTo>
                    <a:pt x="5241" y="1856"/>
                    <a:pt x="5232" y="1854"/>
                    <a:pt x="5225" y="1854"/>
                  </a:cubicBezTo>
                  <a:cubicBezTo>
                    <a:pt x="5192" y="1854"/>
                    <a:pt x="5176" y="1893"/>
                    <a:pt x="5176" y="1923"/>
                  </a:cubicBezTo>
                  <a:cubicBezTo>
                    <a:pt x="5176" y="1960"/>
                    <a:pt x="5151" y="1984"/>
                    <a:pt x="4905" y="2095"/>
                  </a:cubicBezTo>
                  <a:cubicBezTo>
                    <a:pt x="4836" y="2129"/>
                    <a:pt x="4807" y="2142"/>
                    <a:pt x="4801" y="2142"/>
                  </a:cubicBezTo>
                  <a:cubicBezTo>
                    <a:pt x="4786" y="2142"/>
                    <a:pt x="4931" y="2058"/>
                    <a:pt x="4966" y="2058"/>
                  </a:cubicBezTo>
                  <a:cubicBezTo>
                    <a:pt x="5003" y="2046"/>
                    <a:pt x="5090" y="1972"/>
                    <a:pt x="5077" y="1947"/>
                  </a:cubicBezTo>
                  <a:cubicBezTo>
                    <a:pt x="5070" y="1940"/>
                    <a:pt x="5029" y="1898"/>
                    <a:pt x="4965" y="1898"/>
                  </a:cubicBezTo>
                  <a:cubicBezTo>
                    <a:pt x="4921" y="1898"/>
                    <a:pt x="4867" y="1918"/>
                    <a:pt x="4806" y="1984"/>
                  </a:cubicBezTo>
                  <a:cubicBezTo>
                    <a:pt x="4751" y="2044"/>
                    <a:pt x="4722" y="2066"/>
                    <a:pt x="4713" y="2066"/>
                  </a:cubicBezTo>
                  <a:cubicBezTo>
                    <a:pt x="4699" y="2066"/>
                    <a:pt x="4726" y="2021"/>
                    <a:pt x="4769" y="1984"/>
                  </a:cubicBezTo>
                  <a:cubicBezTo>
                    <a:pt x="4843" y="1923"/>
                    <a:pt x="4917" y="1873"/>
                    <a:pt x="4991" y="1849"/>
                  </a:cubicBezTo>
                  <a:cubicBezTo>
                    <a:pt x="5065" y="1836"/>
                    <a:pt x="5127" y="1799"/>
                    <a:pt x="5102" y="1738"/>
                  </a:cubicBezTo>
                  <a:cubicBezTo>
                    <a:pt x="5085" y="1687"/>
                    <a:pt x="5033" y="1654"/>
                    <a:pt x="4943" y="1654"/>
                  </a:cubicBezTo>
                  <a:cubicBezTo>
                    <a:pt x="4901" y="1654"/>
                    <a:pt x="4852" y="1661"/>
                    <a:pt x="4794" y="1676"/>
                  </a:cubicBezTo>
                  <a:cubicBezTo>
                    <a:pt x="4752" y="1687"/>
                    <a:pt x="4727" y="1692"/>
                    <a:pt x="4716" y="1692"/>
                  </a:cubicBezTo>
                  <a:cubicBezTo>
                    <a:pt x="4675" y="1692"/>
                    <a:pt x="4775" y="1637"/>
                    <a:pt x="4794" y="1590"/>
                  </a:cubicBezTo>
                  <a:cubicBezTo>
                    <a:pt x="4801" y="1568"/>
                    <a:pt x="4795" y="1559"/>
                    <a:pt x="4782" y="1559"/>
                  </a:cubicBezTo>
                  <a:cubicBezTo>
                    <a:pt x="4751" y="1559"/>
                    <a:pt x="4677" y="1608"/>
                    <a:pt x="4634" y="1652"/>
                  </a:cubicBezTo>
                  <a:cubicBezTo>
                    <a:pt x="4572" y="1713"/>
                    <a:pt x="4511" y="1713"/>
                    <a:pt x="4461" y="1886"/>
                  </a:cubicBezTo>
                  <a:cubicBezTo>
                    <a:pt x="4446" y="1932"/>
                    <a:pt x="4437" y="1949"/>
                    <a:pt x="4434" y="1949"/>
                  </a:cubicBezTo>
                  <a:cubicBezTo>
                    <a:pt x="4422" y="1949"/>
                    <a:pt x="4452" y="1787"/>
                    <a:pt x="4461" y="1750"/>
                  </a:cubicBezTo>
                  <a:cubicBezTo>
                    <a:pt x="4468" y="1736"/>
                    <a:pt x="4468" y="1730"/>
                    <a:pt x="4463" y="1730"/>
                  </a:cubicBezTo>
                  <a:cubicBezTo>
                    <a:pt x="4450" y="1730"/>
                    <a:pt x="4403" y="1768"/>
                    <a:pt x="4350" y="1812"/>
                  </a:cubicBezTo>
                  <a:cubicBezTo>
                    <a:pt x="4333" y="1823"/>
                    <a:pt x="4324" y="1828"/>
                    <a:pt x="4321" y="1828"/>
                  </a:cubicBezTo>
                  <a:cubicBezTo>
                    <a:pt x="4310" y="1828"/>
                    <a:pt x="4364" y="1773"/>
                    <a:pt x="4412" y="1725"/>
                  </a:cubicBezTo>
                  <a:cubicBezTo>
                    <a:pt x="4486" y="1676"/>
                    <a:pt x="4498" y="1713"/>
                    <a:pt x="4572" y="1627"/>
                  </a:cubicBezTo>
                  <a:cubicBezTo>
                    <a:pt x="4634" y="1541"/>
                    <a:pt x="4597" y="1541"/>
                    <a:pt x="4572" y="1479"/>
                  </a:cubicBezTo>
                  <a:cubicBezTo>
                    <a:pt x="4562" y="1459"/>
                    <a:pt x="4553" y="1451"/>
                    <a:pt x="4544" y="1451"/>
                  </a:cubicBezTo>
                  <a:cubicBezTo>
                    <a:pt x="4521" y="1451"/>
                    <a:pt x="4501" y="1511"/>
                    <a:pt x="4474" y="1565"/>
                  </a:cubicBezTo>
                  <a:cubicBezTo>
                    <a:pt x="4437" y="1627"/>
                    <a:pt x="4326" y="1602"/>
                    <a:pt x="4239" y="1652"/>
                  </a:cubicBezTo>
                  <a:cubicBezTo>
                    <a:pt x="4224" y="1660"/>
                    <a:pt x="4215" y="1664"/>
                    <a:pt x="4211" y="1664"/>
                  </a:cubicBezTo>
                  <a:cubicBezTo>
                    <a:pt x="4191" y="1664"/>
                    <a:pt x="4275" y="1586"/>
                    <a:pt x="4326" y="1565"/>
                  </a:cubicBezTo>
                  <a:cubicBezTo>
                    <a:pt x="4387" y="1528"/>
                    <a:pt x="4449" y="1516"/>
                    <a:pt x="4387" y="1504"/>
                  </a:cubicBezTo>
                  <a:cubicBezTo>
                    <a:pt x="4375" y="1502"/>
                    <a:pt x="4362" y="1501"/>
                    <a:pt x="4350" y="1501"/>
                  </a:cubicBezTo>
                  <a:cubicBezTo>
                    <a:pt x="4285" y="1501"/>
                    <a:pt x="4217" y="1526"/>
                    <a:pt x="4166" y="1578"/>
                  </a:cubicBezTo>
                  <a:cubicBezTo>
                    <a:pt x="4142" y="1595"/>
                    <a:pt x="4130" y="1602"/>
                    <a:pt x="4125" y="1602"/>
                  </a:cubicBezTo>
                  <a:cubicBezTo>
                    <a:pt x="4110" y="1602"/>
                    <a:pt x="4171" y="1532"/>
                    <a:pt x="4190" y="1504"/>
                  </a:cubicBezTo>
                  <a:cubicBezTo>
                    <a:pt x="4212" y="1481"/>
                    <a:pt x="4252" y="1477"/>
                    <a:pt x="4291" y="1477"/>
                  </a:cubicBezTo>
                  <a:cubicBezTo>
                    <a:pt x="4317" y="1477"/>
                    <a:pt x="4343" y="1479"/>
                    <a:pt x="4363" y="1479"/>
                  </a:cubicBezTo>
                  <a:cubicBezTo>
                    <a:pt x="4412" y="1479"/>
                    <a:pt x="4449" y="1442"/>
                    <a:pt x="4449" y="1368"/>
                  </a:cubicBezTo>
                  <a:cubicBezTo>
                    <a:pt x="4449" y="1294"/>
                    <a:pt x="4215" y="1208"/>
                    <a:pt x="4166" y="1208"/>
                  </a:cubicBezTo>
                  <a:cubicBezTo>
                    <a:pt x="4116" y="1220"/>
                    <a:pt x="4067" y="1233"/>
                    <a:pt x="4030" y="1270"/>
                  </a:cubicBezTo>
                  <a:cubicBezTo>
                    <a:pt x="4005" y="1307"/>
                    <a:pt x="4005" y="1368"/>
                    <a:pt x="3968" y="1467"/>
                  </a:cubicBezTo>
                  <a:cubicBezTo>
                    <a:pt x="3959" y="1489"/>
                    <a:pt x="3953" y="1497"/>
                    <a:pt x="3950" y="1497"/>
                  </a:cubicBezTo>
                  <a:cubicBezTo>
                    <a:pt x="3936" y="1497"/>
                    <a:pt x="3966" y="1349"/>
                    <a:pt x="3956" y="1319"/>
                  </a:cubicBezTo>
                  <a:cubicBezTo>
                    <a:pt x="3953" y="1311"/>
                    <a:pt x="3950" y="1307"/>
                    <a:pt x="3945" y="1307"/>
                  </a:cubicBezTo>
                  <a:cubicBezTo>
                    <a:pt x="3928" y="1307"/>
                    <a:pt x="3899" y="1358"/>
                    <a:pt x="3870" y="1454"/>
                  </a:cubicBezTo>
                  <a:cubicBezTo>
                    <a:pt x="3862" y="1477"/>
                    <a:pt x="3857" y="1486"/>
                    <a:pt x="3854" y="1486"/>
                  </a:cubicBezTo>
                  <a:cubicBezTo>
                    <a:pt x="3843" y="1486"/>
                    <a:pt x="3863" y="1348"/>
                    <a:pt x="3882" y="1319"/>
                  </a:cubicBezTo>
                  <a:cubicBezTo>
                    <a:pt x="3907" y="1282"/>
                    <a:pt x="3894" y="1233"/>
                    <a:pt x="3858" y="1220"/>
                  </a:cubicBezTo>
                  <a:cubicBezTo>
                    <a:pt x="3852" y="1215"/>
                    <a:pt x="3846" y="1212"/>
                    <a:pt x="3840" y="1212"/>
                  </a:cubicBezTo>
                  <a:cubicBezTo>
                    <a:pt x="3818" y="1212"/>
                    <a:pt x="3793" y="1252"/>
                    <a:pt x="3784" y="1368"/>
                  </a:cubicBezTo>
                  <a:cubicBezTo>
                    <a:pt x="3780" y="1411"/>
                    <a:pt x="3775" y="1428"/>
                    <a:pt x="3771" y="1428"/>
                  </a:cubicBezTo>
                  <a:cubicBezTo>
                    <a:pt x="3761" y="1428"/>
                    <a:pt x="3754" y="1330"/>
                    <a:pt x="3771" y="1270"/>
                  </a:cubicBezTo>
                  <a:cubicBezTo>
                    <a:pt x="3796" y="1183"/>
                    <a:pt x="3771" y="1183"/>
                    <a:pt x="3771" y="1159"/>
                  </a:cubicBezTo>
                  <a:cubicBezTo>
                    <a:pt x="3768" y="1147"/>
                    <a:pt x="3759" y="1143"/>
                    <a:pt x="3748" y="1143"/>
                  </a:cubicBezTo>
                  <a:cubicBezTo>
                    <a:pt x="3724" y="1143"/>
                    <a:pt x="3686" y="1166"/>
                    <a:pt x="3660" y="1183"/>
                  </a:cubicBezTo>
                  <a:cubicBezTo>
                    <a:pt x="3623" y="1208"/>
                    <a:pt x="3611" y="1294"/>
                    <a:pt x="3586" y="1343"/>
                  </a:cubicBezTo>
                  <a:cubicBezTo>
                    <a:pt x="3582" y="1350"/>
                    <a:pt x="3578" y="1353"/>
                    <a:pt x="3576" y="1353"/>
                  </a:cubicBezTo>
                  <a:cubicBezTo>
                    <a:pt x="3562" y="1353"/>
                    <a:pt x="3602" y="1228"/>
                    <a:pt x="3623" y="1196"/>
                  </a:cubicBezTo>
                  <a:cubicBezTo>
                    <a:pt x="3656" y="1153"/>
                    <a:pt x="3632" y="1119"/>
                    <a:pt x="3609" y="1119"/>
                  </a:cubicBezTo>
                  <a:cubicBezTo>
                    <a:pt x="3605" y="1119"/>
                    <a:pt x="3602" y="1120"/>
                    <a:pt x="3599" y="1122"/>
                  </a:cubicBezTo>
                  <a:cubicBezTo>
                    <a:pt x="3581" y="1139"/>
                    <a:pt x="3563" y="1183"/>
                    <a:pt x="3555" y="1183"/>
                  </a:cubicBezTo>
                  <a:cubicBezTo>
                    <a:pt x="3551" y="1183"/>
                    <a:pt x="3549" y="1176"/>
                    <a:pt x="3549" y="1159"/>
                  </a:cubicBezTo>
                  <a:cubicBezTo>
                    <a:pt x="3562" y="1097"/>
                    <a:pt x="3623" y="1109"/>
                    <a:pt x="3660" y="1085"/>
                  </a:cubicBezTo>
                  <a:cubicBezTo>
                    <a:pt x="3710" y="1060"/>
                    <a:pt x="3759" y="1048"/>
                    <a:pt x="3771" y="998"/>
                  </a:cubicBezTo>
                  <a:cubicBezTo>
                    <a:pt x="3784" y="949"/>
                    <a:pt x="3648" y="937"/>
                    <a:pt x="3549" y="937"/>
                  </a:cubicBezTo>
                  <a:cubicBezTo>
                    <a:pt x="3451" y="937"/>
                    <a:pt x="3513" y="937"/>
                    <a:pt x="3439" y="1023"/>
                  </a:cubicBezTo>
                  <a:cubicBezTo>
                    <a:pt x="3402" y="1066"/>
                    <a:pt x="3377" y="1082"/>
                    <a:pt x="3365" y="1082"/>
                  </a:cubicBezTo>
                  <a:cubicBezTo>
                    <a:pt x="3352" y="1082"/>
                    <a:pt x="3352" y="1066"/>
                    <a:pt x="3365" y="1048"/>
                  </a:cubicBezTo>
                  <a:cubicBezTo>
                    <a:pt x="3402" y="1011"/>
                    <a:pt x="3439" y="925"/>
                    <a:pt x="3402" y="925"/>
                  </a:cubicBezTo>
                  <a:cubicBezTo>
                    <a:pt x="3352" y="937"/>
                    <a:pt x="3291" y="974"/>
                    <a:pt x="3241" y="1011"/>
                  </a:cubicBezTo>
                  <a:cubicBezTo>
                    <a:pt x="3238" y="1014"/>
                    <a:pt x="3236" y="1016"/>
                    <a:pt x="3235" y="1016"/>
                  </a:cubicBezTo>
                  <a:cubicBezTo>
                    <a:pt x="3228" y="1016"/>
                    <a:pt x="3335" y="875"/>
                    <a:pt x="3402" y="875"/>
                  </a:cubicBezTo>
                  <a:cubicBezTo>
                    <a:pt x="3451" y="875"/>
                    <a:pt x="3500" y="863"/>
                    <a:pt x="3549" y="851"/>
                  </a:cubicBezTo>
                  <a:cubicBezTo>
                    <a:pt x="3562" y="838"/>
                    <a:pt x="3513" y="740"/>
                    <a:pt x="3451" y="727"/>
                  </a:cubicBezTo>
                  <a:cubicBezTo>
                    <a:pt x="3389" y="703"/>
                    <a:pt x="3328" y="690"/>
                    <a:pt x="3266" y="690"/>
                  </a:cubicBezTo>
                  <a:cubicBezTo>
                    <a:pt x="3229" y="690"/>
                    <a:pt x="3081" y="580"/>
                    <a:pt x="2995" y="567"/>
                  </a:cubicBezTo>
                  <a:cubicBezTo>
                    <a:pt x="2988" y="566"/>
                    <a:pt x="2982" y="566"/>
                    <a:pt x="2974" y="566"/>
                  </a:cubicBezTo>
                  <a:cubicBezTo>
                    <a:pt x="2904" y="566"/>
                    <a:pt x="2818" y="618"/>
                    <a:pt x="2773" y="629"/>
                  </a:cubicBezTo>
                  <a:cubicBezTo>
                    <a:pt x="2736" y="641"/>
                    <a:pt x="2712" y="690"/>
                    <a:pt x="2736" y="727"/>
                  </a:cubicBezTo>
                  <a:cubicBezTo>
                    <a:pt x="2749" y="777"/>
                    <a:pt x="2958" y="838"/>
                    <a:pt x="3007" y="863"/>
                  </a:cubicBezTo>
                  <a:cubicBezTo>
                    <a:pt x="3057" y="875"/>
                    <a:pt x="3007" y="888"/>
                    <a:pt x="2970" y="888"/>
                  </a:cubicBezTo>
                  <a:cubicBezTo>
                    <a:pt x="2909" y="875"/>
                    <a:pt x="2859" y="863"/>
                    <a:pt x="2810" y="838"/>
                  </a:cubicBezTo>
                  <a:cubicBezTo>
                    <a:pt x="2749" y="801"/>
                    <a:pt x="2687" y="777"/>
                    <a:pt x="2613" y="764"/>
                  </a:cubicBezTo>
                  <a:cubicBezTo>
                    <a:pt x="2576" y="764"/>
                    <a:pt x="2638" y="814"/>
                    <a:pt x="2687" y="863"/>
                  </a:cubicBezTo>
                  <a:cubicBezTo>
                    <a:pt x="2724" y="925"/>
                    <a:pt x="2859" y="1023"/>
                    <a:pt x="2884" y="1060"/>
                  </a:cubicBezTo>
                  <a:cubicBezTo>
                    <a:pt x="2890" y="1071"/>
                    <a:pt x="2884" y="1075"/>
                    <a:pt x="2872" y="1075"/>
                  </a:cubicBezTo>
                  <a:cubicBezTo>
                    <a:pt x="2829" y="1075"/>
                    <a:pt x="2698" y="1020"/>
                    <a:pt x="2650" y="1011"/>
                  </a:cubicBezTo>
                  <a:cubicBezTo>
                    <a:pt x="2588" y="998"/>
                    <a:pt x="2576" y="974"/>
                    <a:pt x="2601" y="937"/>
                  </a:cubicBezTo>
                  <a:cubicBezTo>
                    <a:pt x="2625" y="900"/>
                    <a:pt x="2613" y="888"/>
                    <a:pt x="2564" y="801"/>
                  </a:cubicBezTo>
                  <a:cubicBezTo>
                    <a:pt x="2551" y="780"/>
                    <a:pt x="2539" y="771"/>
                    <a:pt x="2527" y="771"/>
                  </a:cubicBezTo>
                  <a:cubicBezTo>
                    <a:pt x="2491" y="771"/>
                    <a:pt x="2456" y="848"/>
                    <a:pt x="2428" y="875"/>
                  </a:cubicBezTo>
                  <a:cubicBezTo>
                    <a:pt x="2420" y="888"/>
                    <a:pt x="2412" y="892"/>
                    <a:pt x="2402" y="892"/>
                  </a:cubicBezTo>
                  <a:cubicBezTo>
                    <a:pt x="2383" y="892"/>
                    <a:pt x="2358" y="875"/>
                    <a:pt x="2317" y="875"/>
                  </a:cubicBezTo>
                  <a:cubicBezTo>
                    <a:pt x="2256" y="875"/>
                    <a:pt x="2256" y="937"/>
                    <a:pt x="2206" y="962"/>
                  </a:cubicBezTo>
                  <a:cubicBezTo>
                    <a:pt x="2202" y="965"/>
                    <a:pt x="2198" y="966"/>
                    <a:pt x="2195" y="966"/>
                  </a:cubicBezTo>
                  <a:cubicBezTo>
                    <a:pt x="2162" y="966"/>
                    <a:pt x="2185" y="806"/>
                    <a:pt x="2219" y="727"/>
                  </a:cubicBezTo>
                  <a:cubicBezTo>
                    <a:pt x="2228" y="710"/>
                    <a:pt x="2229" y="703"/>
                    <a:pt x="2226" y="703"/>
                  </a:cubicBezTo>
                  <a:cubicBezTo>
                    <a:pt x="2216" y="703"/>
                    <a:pt x="2155" y="773"/>
                    <a:pt x="2108" y="801"/>
                  </a:cubicBezTo>
                  <a:cubicBezTo>
                    <a:pt x="2095" y="812"/>
                    <a:pt x="2087" y="816"/>
                    <a:pt x="2084" y="816"/>
                  </a:cubicBezTo>
                  <a:cubicBezTo>
                    <a:pt x="2071" y="816"/>
                    <a:pt x="2116" y="754"/>
                    <a:pt x="2145" y="715"/>
                  </a:cubicBezTo>
                  <a:cubicBezTo>
                    <a:pt x="2194" y="678"/>
                    <a:pt x="2256" y="641"/>
                    <a:pt x="2268" y="567"/>
                  </a:cubicBezTo>
                  <a:cubicBezTo>
                    <a:pt x="2280" y="481"/>
                    <a:pt x="2243" y="407"/>
                    <a:pt x="2169" y="358"/>
                  </a:cubicBezTo>
                  <a:cubicBezTo>
                    <a:pt x="2133" y="333"/>
                    <a:pt x="2096" y="284"/>
                    <a:pt x="2083" y="173"/>
                  </a:cubicBezTo>
                  <a:cubicBezTo>
                    <a:pt x="2071" y="62"/>
                    <a:pt x="1948" y="37"/>
                    <a:pt x="1800" y="37"/>
                  </a:cubicBezTo>
                  <a:cubicBezTo>
                    <a:pt x="1689" y="37"/>
                    <a:pt x="1578" y="87"/>
                    <a:pt x="1504" y="173"/>
                  </a:cubicBezTo>
                  <a:cubicBezTo>
                    <a:pt x="1455" y="210"/>
                    <a:pt x="1504" y="185"/>
                    <a:pt x="1516" y="247"/>
                  </a:cubicBezTo>
                  <a:cubicBezTo>
                    <a:pt x="1520" y="260"/>
                    <a:pt x="1520" y="265"/>
                    <a:pt x="1517" y="265"/>
                  </a:cubicBezTo>
                  <a:cubicBezTo>
                    <a:pt x="1510" y="265"/>
                    <a:pt x="1485" y="228"/>
                    <a:pt x="1467" y="210"/>
                  </a:cubicBezTo>
                  <a:cubicBezTo>
                    <a:pt x="1458" y="196"/>
                    <a:pt x="1449" y="191"/>
                    <a:pt x="1438" y="191"/>
                  </a:cubicBezTo>
                  <a:cubicBezTo>
                    <a:pt x="1419" y="191"/>
                    <a:pt x="1395" y="207"/>
                    <a:pt x="1356" y="222"/>
                  </a:cubicBezTo>
                  <a:cubicBezTo>
                    <a:pt x="1295" y="253"/>
                    <a:pt x="1318" y="275"/>
                    <a:pt x="1300" y="275"/>
                  </a:cubicBezTo>
                  <a:cubicBezTo>
                    <a:pt x="1297" y="275"/>
                    <a:pt x="1291" y="274"/>
                    <a:pt x="1282" y="272"/>
                  </a:cubicBezTo>
                  <a:cubicBezTo>
                    <a:pt x="1255" y="253"/>
                    <a:pt x="1248" y="242"/>
                    <a:pt x="1227" y="242"/>
                  </a:cubicBezTo>
                  <a:cubicBezTo>
                    <a:pt x="1219" y="242"/>
                    <a:pt x="1209" y="244"/>
                    <a:pt x="1196" y="247"/>
                  </a:cubicBezTo>
                  <a:cubicBezTo>
                    <a:pt x="1147" y="247"/>
                    <a:pt x="1208" y="321"/>
                    <a:pt x="1332" y="382"/>
                  </a:cubicBezTo>
                  <a:cubicBezTo>
                    <a:pt x="1373" y="403"/>
                    <a:pt x="1371" y="410"/>
                    <a:pt x="1349" y="410"/>
                  </a:cubicBezTo>
                  <a:cubicBezTo>
                    <a:pt x="1304" y="410"/>
                    <a:pt x="1176" y="382"/>
                    <a:pt x="1134" y="382"/>
                  </a:cubicBezTo>
                  <a:cubicBezTo>
                    <a:pt x="1061" y="382"/>
                    <a:pt x="1221" y="456"/>
                    <a:pt x="1344" y="530"/>
                  </a:cubicBezTo>
                  <a:cubicBezTo>
                    <a:pt x="1379" y="551"/>
                    <a:pt x="1383" y="559"/>
                    <a:pt x="1370" y="559"/>
                  </a:cubicBezTo>
                  <a:cubicBezTo>
                    <a:pt x="1335" y="559"/>
                    <a:pt x="1187" y="507"/>
                    <a:pt x="1134" y="481"/>
                  </a:cubicBezTo>
                  <a:cubicBezTo>
                    <a:pt x="1115" y="468"/>
                    <a:pt x="1100" y="463"/>
                    <a:pt x="1089" y="463"/>
                  </a:cubicBezTo>
                  <a:cubicBezTo>
                    <a:pt x="1059" y="463"/>
                    <a:pt x="1054" y="503"/>
                    <a:pt x="1036" y="530"/>
                  </a:cubicBezTo>
                  <a:cubicBezTo>
                    <a:pt x="999" y="580"/>
                    <a:pt x="1036" y="580"/>
                    <a:pt x="1048" y="641"/>
                  </a:cubicBezTo>
                  <a:cubicBezTo>
                    <a:pt x="1073" y="715"/>
                    <a:pt x="1184" y="752"/>
                    <a:pt x="1245" y="752"/>
                  </a:cubicBezTo>
                  <a:cubicBezTo>
                    <a:pt x="1295" y="752"/>
                    <a:pt x="1307" y="777"/>
                    <a:pt x="1282" y="789"/>
                  </a:cubicBezTo>
                  <a:cubicBezTo>
                    <a:pt x="1270" y="801"/>
                    <a:pt x="1332" y="912"/>
                    <a:pt x="1381" y="974"/>
                  </a:cubicBezTo>
                  <a:cubicBezTo>
                    <a:pt x="1387" y="980"/>
                    <a:pt x="1389" y="982"/>
                    <a:pt x="1389" y="982"/>
                  </a:cubicBezTo>
                  <a:cubicBezTo>
                    <a:pt x="1386" y="982"/>
                    <a:pt x="1229" y="838"/>
                    <a:pt x="1196" y="838"/>
                  </a:cubicBezTo>
                  <a:cubicBezTo>
                    <a:pt x="1190" y="836"/>
                    <a:pt x="1183" y="835"/>
                    <a:pt x="1176" y="835"/>
                  </a:cubicBezTo>
                  <a:cubicBezTo>
                    <a:pt x="1143" y="835"/>
                    <a:pt x="1108" y="857"/>
                    <a:pt x="1098" y="888"/>
                  </a:cubicBezTo>
                  <a:cubicBezTo>
                    <a:pt x="1061" y="937"/>
                    <a:pt x="1036" y="937"/>
                    <a:pt x="950" y="949"/>
                  </a:cubicBezTo>
                  <a:cubicBezTo>
                    <a:pt x="876" y="962"/>
                    <a:pt x="1159" y="1146"/>
                    <a:pt x="1233" y="1171"/>
                  </a:cubicBezTo>
                  <a:cubicBezTo>
                    <a:pt x="1307" y="1196"/>
                    <a:pt x="1307" y="1208"/>
                    <a:pt x="1295" y="1257"/>
                  </a:cubicBezTo>
                  <a:cubicBezTo>
                    <a:pt x="1270" y="1294"/>
                    <a:pt x="1233" y="1307"/>
                    <a:pt x="1233" y="1331"/>
                  </a:cubicBezTo>
                  <a:cubicBezTo>
                    <a:pt x="1258" y="1368"/>
                    <a:pt x="1258" y="1417"/>
                    <a:pt x="1258" y="1467"/>
                  </a:cubicBezTo>
                  <a:cubicBezTo>
                    <a:pt x="1253" y="1498"/>
                    <a:pt x="1247" y="1509"/>
                    <a:pt x="1241" y="1509"/>
                  </a:cubicBezTo>
                  <a:cubicBezTo>
                    <a:pt x="1233" y="1509"/>
                    <a:pt x="1223" y="1488"/>
                    <a:pt x="1208" y="1467"/>
                  </a:cubicBezTo>
                  <a:cubicBezTo>
                    <a:pt x="1171" y="1430"/>
                    <a:pt x="1122" y="1405"/>
                    <a:pt x="1073" y="1405"/>
                  </a:cubicBezTo>
                  <a:cubicBezTo>
                    <a:pt x="1024" y="1393"/>
                    <a:pt x="1098" y="1368"/>
                    <a:pt x="1134" y="1368"/>
                  </a:cubicBezTo>
                  <a:cubicBezTo>
                    <a:pt x="1184" y="1356"/>
                    <a:pt x="1196" y="1343"/>
                    <a:pt x="1196" y="1307"/>
                  </a:cubicBezTo>
                  <a:cubicBezTo>
                    <a:pt x="1110" y="1208"/>
                    <a:pt x="1024" y="1109"/>
                    <a:pt x="925" y="1035"/>
                  </a:cubicBezTo>
                  <a:cubicBezTo>
                    <a:pt x="876" y="986"/>
                    <a:pt x="839" y="912"/>
                    <a:pt x="839" y="851"/>
                  </a:cubicBezTo>
                  <a:cubicBezTo>
                    <a:pt x="839" y="777"/>
                    <a:pt x="888" y="727"/>
                    <a:pt x="863" y="690"/>
                  </a:cubicBezTo>
                  <a:cubicBezTo>
                    <a:pt x="851" y="666"/>
                    <a:pt x="789" y="592"/>
                    <a:pt x="789" y="543"/>
                  </a:cubicBezTo>
                  <a:cubicBezTo>
                    <a:pt x="863" y="345"/>
                    <a:pt x="1011" y="185"/>
                    <a:pt x="1196" y="74"/>
                  </a:cubicBezTo>
                  <a:cubicBezTo>
                    <a:pt x="1233" y="62"/>
                    <a:pt x="1098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7"/>
            <p:cNvSpPr/>
            <p:nvPr/>
          </p:nvSpPr>
          <p:spPr>
            <a:xfrm>
              <a:off x="3090475" y="4524650"/>
              <a:ext cx="6475" cy="2725"/>
            </a:xfrm>
            <a:custGeom>
              <a:rect b="b" l="l" r="r" t="t"/>
              <a:pathLst>
                <a:path extrusionOk="0" h="109" w="259">
                  <a:moveTo>
                    <a:pt x="108" y="1"/>
                  </a:moveTo>
                  <a:cubicBezTo>
                    <a:pt x="93" y="1"/>
                    <a:pt x="79" y="2"/>
                    <a:pt x="66" y="4"/>
                  </a:cubicBezTo>
                  <a:cubicBezTo>
                    <a:pt x="0" y="4"/>
                    <a:pt x="164" y="109"/>
                    <a:pt x="222" y="109"/>
                  </a:cubicBezTo>
                  <a:cubicBezTo>
                    <a:pt x="229" y="109"/>
                    <a:pt x="235" y="107"/>
                    <a:pt x="238" y="102"/>
                  </a:cubicBezTo>
                  <a:cubicBezTo>
                    <a:pt x="259" y="30"/>
                    <a:pt x="18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7"/>
            <p:cNvSpPr/>
            <p:nvPr/>
          </p:nvSpPr>
          <p:spPr>
            <a:xfrm>
              <a:off x="3069925" y="4463150"/>
              <a:ext cx="8600" cy="3750"/>
            </a:xfrm>
            <a:custGeom>
              <a:rect b="b" l="l" r="r" t="t"/>
              <a:pathLst>
                <a:path extrusionOk="0" h="150" w="344">
                  <a:moveTo>
                    <a:pt x="107" y="0"/>
                  </a:moveTo>
                  <a:cubicBezTo>
                    <a:pt x="88" y="0"/>
                    <a:pt x="72" y="4"/>
                    <a:pt x="62" y="12"/>
                  </a:cubicBezTo>
                  <a:cubicBezTo>
                    <a:pt x="13" y="49"/>
                    <a:pt x="0" y="86"/>
                    <a:pt x="62" y="123"/>
                  </a:cubicBezTo>
                  <a:cubicBezTo>
                    <a:pt x="81" y="141"/>
                    <a:pt x="128" y="149"/>
                    <a:pt x="178" y="149"/>
                  </a:cubicBezTo>
                  <a:cubicBezTo>
                    <a:pt x="258" y="149"/>
                    <a:pt x="344" y="128"/>
                    <a:pt x="321" y="98"/>
                  </a:cubicBezTo>
                  <a:cubicBezTo>
                    <a:pt x="292" y="49"/>
                    <a:pt x="17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7"/>
            <p:cNvSpPr/>
            <p:nvPr/>
          </p:nvSpPr>
          <p:spPr>
            <a:xfrm>
              <a:off x="3054550" y="4460875"/>
              <a:ext cx="14775" cy="12775"/>
            </a:xfrm>
            <a:custGeom>
              <a:rect b="b" l="l" r="r" t="t"/>
              <a:pathLst>
                <a:path extrusionOk="0" h="511" w="591">
                  <a:moveTo>
                    <a:pt x="395" y="1"/>
                  </a:moveTo>
                  <a:cubicBezTo>
                    <a:pt x="335" y="1"/>
                    <a:pt x="264" y="16"/>
                    <a:pt x="209" y="29"/>
                  </a:cubicBezTo>
                  <a:cubicBezTo>
                    <a:pt x="98" y="53"/>
                    <a:pt x="24" y="189"/>
                    <a:pt x="12" y="312"/>
                  </a:cubicBezTo>
                  <a:cubicBezTo>
                    <a:pt x="0" y="438"/>
                    <a:pt x="169" y="511"/>
                    <a:pt x="262" y="511"/>
                  </a:cubicBezTo>
                  <a:cubicBezTo>
                    <a:pt x="270" y="511"/>
                    <a:pt x="277" y="510"/>
                    <a:pt x="283" y="509"/>
                  </a:cubicBezTo>
                  <a:cubicBezTo>
                    <a:pt x="357" y="472"/>
                    <a:pt x="431" y="435"/>
                    <a:pt x="492" y="374"/>
                  </a:cubicBezTo>
                  <a:cubicBezTo>
                    <a:pt x="591" y="300"/>
                    <a:pt x="529" y="177"/>
                    <a:pt x="517" y="66"/>
                  </a:cubicBezTo>
                  <a:cubicBezTo>
                    <a:pt x="505" y="16"/>
                    <a:pt x="455" y="1"/>
                    <a:pt x="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>
              <a:off x="3041975" y="4448550"/>
              <a:ext cx="7650" cy="5650"/>
            </a:xfrm>
            <a:custGeom>
              <a:rect b="b" l="l" r="r" t="t"/>
              <a:pathLst>
                <a:path extrusionOk="0" h="226" w="306">
                  <a:moveTo>
                    <a:pt x="228" y="1"/>
                  </a:moveTo>
                  <a:cubicBezTo>
                    <a:pt x="148" y="1"/>
                    <a:pt x="0" y="226"/>
                    <a:pt x="46" y="226"/>
                  </a:cubicBezTo>
                  <a:cubicBezTo>
                    <a:pt x="108" y="226"/>
                    <a:pt x="305" y="29"/>
                    <a:pt x="244" y="4"/>
                  </a:cubicBezTo>
                  <a:cubicBezTo>
                    <a:pt x="239" y="2"/>
                    <a:pt x="23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>
              <a:off x="3053600" y="4447700"/>
              <a:ext cx="6600" cy="3125"/>
            </a:xfrm>
            <a:custGeom>
              <a:rect b="b" l="l" r="r" t="t"/>
              <a:pathLst>
                <a:path extrusionOk="0" h="125" w="264">
                  <a:moveTo>
                    <a:pt x="97" y="0"/>
                  </a:moveTo>
                  <a:cubicBezTo>
                    <a:pt x="94" y="0"/>
                    <a:pt x="90" y="1"/>
                    <a:pt x="87" y="1"/>
                  </a:cubicBezTo>
                  <a:cubicBezTo>
                    <a:pt x="0" y="14"/>
                    <a:pt x="62" y="124"/>
                    <a:pt x="99" y="124"/>
                  </a:cubicBezTo>
                  <a:cubicBezTo>
                    <a:pt x="263" y="113"/>
                    <a:pt x="170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3046250" y="4444500"/>
              <a:ext cx="5675" cy="1450"/>
            </a:xfrm>
            <a:custGeom>
              <a:rect b="b" l="l" r="r" t="t"/>
              <a:pathLst>
                <a:path extrusionOk="0" h="58" w="227">
                  <a:moveTo>
                    <a:pt x="138" y="1"/>
                  </a:moveTo>
                  <a:cubicBezTo>
                    <a:pt x="71" y="1"/>
                    <a:pt x="0" y="55"/>
                    <a:pt x="11" y="55"/>
                  </a:cubicBezTo>
                  <a:cubicBezTo>
                    <a:pt x="18" y="57"/>
                    <a:pt x="26" y="57"/>
                    <a:pt x="34" y="57"/>
                  </a:cubicBezTo>
                  <a:cubicBezTo>
                    <a:pt x="105" y="57"/>
                    <a:pt x="226" y="17"/>
                    <a:pt x="171" y="6"/>
                  </a:cubicBezTo>
                  <a:cubicBezTo>
                    <a:pt x="161" y="2"/>
                    <a:pt x="150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3033275" y="4391625"/>
              <a:ext cx="29275" cy="13925"/>
            </a:xfrm>
            <a:custGeom>
              <a:rect b="b" l="l" r="r" t="t"/>
              <a:pathLst>
                <a:path extrusionOk="0" h="557" w="1171">
                  <a:moveTo>
                    <a:pt x="81" y="1"/>
                  </a:moveTo>
                  <a:cubicBezTo>
                    <a:pt x="79" y="1"/>
                    <a:pt x="76" y="1"/>
                    <a:pt x="74" y="2"/>
                  </a:cubicBezTo>
                  <a:cubicBezTo>
                    <a:pt x="12" y="26"/>
                    <a:pt x="0" y="174"/>
                    <a:pt x="25" y="236"/>
                  </a:cubicBezTo>
                  <a:cubicBezTo>
                    <a:pt x="37" y="297"/>
                    <a:pt x="74" y="236"/>
                    <a:pt x="148" y="310"/>
                  </a:cubicBezTo>
                  <a:cubicBezTo>
                    <a:pt x="222" y="396"/>
                    <a:pt x="259" y="482"/>
                    <a:pt x="333" y="544"/>
                  </a:cubicBezTo>
                  <a:cubicBezTo>
                    <a:pt x="346" y="553"/>
                    <a:pt x="361" y="556"/>
                    <a:pt x="377" y="556"/>
                  </a:cubicBezTo>
                  <a:cubicBezTo>
                    <a:pt x="454" y="556"/>
                    <a:pt x="562" y="476"/>
                    <a:pt x="653" y="445"/>
                  </a:cubicBezTo>
                  <a:cubicBezTo>
                    <a:pt x="693" y="442"/>
                    <a:pt x="733" y="441"/>
                    <a:pt x="771" y="441"/>
                  </a:cubicBezTo>
                  <a:cubicBezTo>
                    <a:pt x="888" y="441"/>
                    <a:pt x="1001" y="455"/>
                    <a:pt x="1121" y="482"/>
                  </a:cubicBezTo>
                  <a:cubicBezTo>
                    <a:pt x="1171" y="482"/>
                    <a:pt x="900" y="150"/>
                    <a:pt x="789" y="88"/>
                  </a:cubicBezTo>
                  <a:cubicBezTo>
                    <a:pt x="727" y="63"/>
                    <a:pt x="659" y="51"/>
                    <a:pt x="592" y="51"/>
                  </a:cubicBezTo>
                  <a:cubicBezTo>
                    <a:pt x="524" y="51"/>
                    <a:pt x="456" y="63"/>
                    <a:pt x="394" y="88"/>
                  </a:cubicBezTo>
                  <a:cubicBezTo>
                    <a:pt x="386" y="92"/>
                    <a:pt x="375" y="94"/>
                    <a:pt x="363" y="94"/>
                  </a:cubicBezTo>
                  <a:cubicBezTo>
                    <a:pt x="279" y="94"/>
                    <a:pt x="133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2750500" y="4644475"/>
              <a:ext cx="32200" cy="23225"/>
            </a:xfrm>
            <a:custGeom>
              <a:rect b="b" l="l" r="r" t="t"/>
              <a:pathLst>
                <a:path extrusionOk="0" h="929" w="1288">
                  <a:moveTo>
                    <a:pt x="90" y="0"/>
                  </a:moveTo>
                  <a:cubicBezTo>
                    <a:pt x="80" y="0"/>
                    <a:pt x="70" y="1"/>
                    <a:pt x="62" y="4"/>
                  </a:cubicBezTo>
                  <a:cubicBezTo>
                    <a:pt x="12" y="28"/>
                    <a:pt x="0" y="53"/>
                    <a:pt x="62" y="90"/>
                  </a:cubicBezTo>
                  <a:cubicBezTo>
                    <a:pt x="86" y="102"/>
                    <a:pt x="106" y="105"/>
                    <a:pt x="122" y="105"/>
                  </a:cubicBezTo>
                  <a:cubicBezTo>
                    <a:pt x="136" y="105"/>
                    <a:pt x="148" y="103"/>
                    <a:pt x="160" y="103"/>
                  </a:cubicBezTo>
                  <a:cubicBezTo>
                    <a:pt x="179" y="103"/>
                    <a:pt x="197" y="107"/>
                    <a:pt x="222" y="127"/>
                  </a:cubicBezTo>
                  <a:cubicBezTo>
                    <a:pt x="270" y="156"/>
                    <a:pt x="281" y="216"/>
                    <a:pt x="259" y="216"/>
                  </a:cubicBezTo>
                  <a:cubicBezTo>
                    <a:pt x="253" y="216"/>
                    <a:pt x="245" y="211"/>
                    <a:pt x="234" y="201"/>
                  </a:cubicBezTo>
                  <a:cubicBezTo>
                    <a:pt x="196" y="163"/>
                    <a:pt x="173" y="111"/>
                    <a:pt x="164" y="111"/>
                  </a:cubicBezTo>
                  <a:cubicBezTo>
                    <a:pt x="162" y="111"/>
                    <a:pt x="160" y="115"/>
                    <a:pt x="160" y="127"/>
                  </a:cubicBezTo>
                  <a:cubicBezTo>
                    <a:pt x="160" y="176"/>
                    <a:pt x="123" y="250"/>
                    <a:pt x="210" y="287"/>
                  </a:cubicBezTo>
                  <a:cubicBezTo>
                    <a:pt x="296" y="312"/>
                    <a:pt x="333" y="299"/>
                    <a:pt x="394" y="349"/>
                  </a:cubicBezTo>
                  <a:cubicBezTo>
                    <a:pt x="444" y="410"/>
                    <a:pt x="468" y="459"/>
                    <a:pt x="518" y="459"/>
                  </a:cubicBezTo>
                  <a:cubicBezTo>
                    <a:pt x="528" y="456"/>
                    <a:pt x="536" y="455"/>
                    <a:pt x="542" y="455"/>
                  </a:cubicBezTo>
                  <a:cubicBezTo>
                    <a:pt x="559" y="455"/>
                    <a:pt x="560" y="466"/>
                    <a:pt x="542" y="484"/>
                  </a:cubicBezTo>
                  <a:cubicBezTo>
                    <a:pt x="530" y="509"/>
                    <a:pt x="419" y="521"/>
                    <a:pt x="542" y="546"/>
                  </a:cubicBezTo>
                  <a:cubicBezTo>
                    <a:pt x="678" y="558"/>
                    <a:pt x="702" y="558"/>
                    <a:pt x="702" y="607"/>
                  </a:cubicBezTo>
                  <a:cubicBezTo>
                    <a:pt x="702" y="644"/>
                    <a:pt x="629" y="681"/>
                    <a:pt x="715" y="681"/>
                  </a:cubicBezTo>
                  <a:cubicBezTo>
                    <a:pt x="764" y="681"/>
                    <a:pt x="826" y="669"/>
                    <a:pt x="875" y="657"/>
                  </a:cubicBezTo>
                  <a:lnTo>
                    <a:pt x="875" y="657"/>
                  </a:lnTo>
                  <a:cubicBezTo>
                    <a:pt x="863" y="669"/>
                    <a:pt x="863" y="681"/>
                    <a:pt x="863" y="706"/>
                  </a:cubicBezTo>
                  <a:cubicBezTo>
                    <a:pt x="863" y="755"/>
                    <a:pt x="974" y="829"/>
                    <a:pt x="1060" y="866"/>
                  </a:cubicBezTo>
                  <a:cubicBezTo>
                    <a:pt x="1110" y="895"/>
                    <a:pt x="1195" y="928"/>
                    <a:pt x="1241" y="928"/>
                  </a:cubicBezTo>
                  <a:cubicBezTo>
                    <a:pt x="1274" y="928"/>
                    <a:pt x="1287" y="912"/>
                    <a:pt x="1257" y="866"/>
                  </a:cubicBezTo>
                  <a:cubicBezTo>
                    <a:pt x="1195" y="792"/>
                    <a:pt x="1183" y="731"/>
                    <a:pt x="1121" y="632"/>
                  </a:cubicBezTo>
                  <a:cubicBezTo>
                    <a:pt x="1047" y="533"/>
                    <a:pt x="924" y="558"/>
                    <a:pt x="887" y="496"/>
                  </a:cubicBezTo>
                  <a:cubicBezTo>
                    <a:pt x="838" y="423"/>
                    <a:pt x="801" y="275"/>
                    <a:pt x="752" y="238"/>
                  </a:cubicBezTo>
                  <a:cubicBezTo>
                    <a:pt x="727" y="188"/>
                    <a:pt x="678" y="164"/>
                    <a:pt x="629" y="151"/>
                  </a:cubicBezTo>
                  <a:cubicBezTo>
                    <a:pt x="518" y="127"/>
                    <a:pt x="419" y="102"/>
                    <a:pt x="321" y="65"/>
                  </a:cubicBezTo>
                  <a:cubicBezTo>
                    <a:pt x="218" y="24"/>
                    <a:pt x="142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2723575" y="4613150"/>
              <a:ext cx="13600" cy="18925"/>
            </a:xfrm>
            <a:custGeom>
              <a:rect b="b" l="l" r="r" t="t"/>
              <a:pathLst>
                <a:path extrusionOk="0" h="757" w="544">
                  <a:moveTo>
                    <a:pt x="39" y="0"/>
                  </a:moveTo>
                  <a:cubicBezTo>
                    <a:pt x="15" y="0"/>
                    <a:pt x="1" y="9"/>
                    <a:pt x="5" y="37"/>
                  </a:cubicBezTo>
                  <a:cubicBezTo>
                    <a:pt x="18" y="148"/>
                    <a:pt x="67" y="259"/>
                    <a:pt x="128" y="345"/>
                  </a:cubicBezTo>
                  <a:cubicBezTo>
                    <a:pt x="215" y="443"/>
                    <a:pt x="338" y="702"/>
                    <a:pt x="473" y="751"/>
                  </a:cubicBezTo>
                  <a:cubicBezTo>
                    <a:pt x="484" y="755"/>
                    <a:pt x="491" y="757"/>
                    <a:pt x="496" y="757"/>
                  </a:cubicBezTo>
                  <a:cubicBezTo>
                    <a:pt x="544" y="757"/>
                    <a:pt x="360" y="610"/>
                    <a:pt x="338" y="554"/>
                  </a:cubicBezTo>
                  <a:cubicBezTo>
                    <a:pt x="313" y="505"/>
                    <a:pt x="289" y="480"/>
                    <a:pt x="301" y="456"/>
                  </a:cubicBezTo>
                  <a:cubicBezTo>
                    <a:pt x="301" y="431"/>
                    <a:pt x="350" y="443"/>
                    <a:pt x="301" y="382"/>
                  </a:cubicBezTo>
                  <a:cubicBezTo>
                    <a:pt x="252" y="320"/>
                    <a:pt x="227" y="357"/>
                    <a:pt x="239" y="283"/>
                  </a:cubicBezTo>
                  <a:cubicBezTo>
                    <a:pt x="252" y="222"/>
                    <a:pt x="190" y="209"/>
                    <a:pt x="252" y="172"/>
                  </a:cubicBezTo>
                  <a:cubicBezTo>
                    <a:pt x="317" y="129"/>
                    <a:pt x="324" y="57"/>
                    <a:pt x="292" y="57"/>
                  </a:cubicBezTo>
                  <a:cubicBezTo>
                    <a:pt x="287" y="57"/>
                    <a:pt x="282" y="58"/>
                    <a:pt x="276" y="61"/>
                  </a:cubicBezTo>
                  <a:cubicBezTo>
                    <a:pt x="227" y="74"/>
                    <a:pt x="227" y="135"/>
                    <a:pt x="202" y="160"/>
                  </a:cubicBezTo>
                  <a:cubicBezTo>
                    <a:pt x="180" y="175"/>
                    <a:pt x="148" y="199"/>
                    <a:pt x="135" y="199"/>
                  </a:cubicBezTo>
                  <a:cubicBezTo>
                    <a:pt x="127" y="199"/>
                    <a:pt x="126" y="189"/>
                    <a:pt x="141" y="160"/>
                  </a:cubicBezTo>
                  <a:cubicBezTo>
                    <a:pt x="190" y="86"/>
                    <a:pt x="276" y="24"/>
                    <a:pt x="202" y="24"/>
                  </a:cubicBezTo>
                  <a:cubicBezTo>
                    <a:pt x="148" y="24"/>
                    <a:pt x="80" y="0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2718275" y="4593500"/>
              <a:ext cx="11075" cy="14650"/>
            </a:xfrm>
            <a:custGeom>
              <a:rect b="b" l="l" r="r" t="t"/>
              <a:pathLst>
                <a:path extrusionOk="0" h="586" w="443">
                  <a:moveTo>
                    <a:pt x="160" y="0"/>
                  </a:moveTo>
                  <a:cubicBezTo>
                    <a:pt x="149" y="0"/>
                    <a:pt x="143" y="7"/>
                    <a:pt x="143" y="22"/>
                  </a:cubicBezTo>
                  <a:cubicBezTo>
                    <a:pt x="131" y="47"/>
                    <a:pt x="143" y="71"/>
                    <a:pt x="94" y="71"/>
                  </a:cubicBezTo>
                  <a:cubicBezTo>
                    <a:pt x="85" y="68"/>
                    <a:pt x="74" y="67"/>
                    <a:pt x="64" y="67"/>
                  </a:cubicBezTo>
                  <a:cubicBezTo>
                    <a:pt x="30" y="67"/>
                    <a:pt x="1" y="83"/>
                    <a:pt x="57" y="120"/>
                  </a:cubicBezTo>
                  <a:cubicBezTo>
                    <a:pt x="131" y="157"/>
                    <a:pt x="193" y="133"/>
                    <a:pt x="193" y="207"/>
                  </a:cubicBezTo>
                  <a:cubicBezTo>
                    <a:pt x="193" y="276"/>
                    <a:pt x="160" y="356"/>
                    <a:pt x="186" y="356"/>
                  </a:cubicBezTo>
                  <a:cubicBezTo>
                    <a:pt x="188" y="356"/>
                    <a:pt x="190" y="355"/>
                    <a:pt x="193" y="355"/>
                  </a:cubicBezTo>
                  <a:cubicBezTo>
                    <a:pt x="200" y="347"/>
                    <a:pt x="208" y="344"/>
                    <a:pt x="216" y="344"/>
                  </a:cubicBezTo>
                  <a:cubicBezTo>
                    <a:pt x="234" y="344"/>
                    <a:pt x="247" y="362"/>
                    <a:pt x="230" y="379"/>
                  </a:cubicBezTo>
                  <a:cubicBezTo>
                    <a:pt x="193" y="404"/>
                    <a:pt x="156" y="379"/>
                    <a:pt x="193" y="453"/>
                  </a:cubicBezTo>
                  <a:cubicBezTo>
                    <a:pt x="229" y="517"/>
                    <a:pt x="279" y="574"/>
                    <a:pt x="293" y="574"/>
                  </a:cubicBezTo>
                  <a:cubicBezTo>
                    <a:pt x="297" y="574"/>
                    <a:pt x="297" y="568"/>
                    <a:pt x="291" y="552"/>
                  </a:cubicBezTo>
                  <a:cubicBezTo>
                    <a:pt x="266" y="478"/>
                    <a:pt x="193" y="428"/>
                    <a:pt x="266" y="428"/>
                  </a:cubicBezTo>
                  <a:cubicBezTo>
                    <a:pt x="273" y="427"/>
                    <a:pt x="279" y="426"/>
                    <a:pt x="286" y="426"/>
                  </a:cubicBezTo>
                  <a:cubicBezTo>
                    <a:pt x="328" y="426"/>
                    <a:pt x="367" y="460"/>
                    <a:pt x="377" y="502"/>
                  </a:cubicBezTo>
                  <a:cubicBezTo>
                    <a:pt x="396" y="530"/>
                    <a:pt x="428" y="586"/>
                    <a:pt x="438" y="586"/>
                  </a:cubicBezTo>
                  <a:cubicBezTo>
                    <a:pt x="441" y="586"/>
                    <a:pt x="442" y="579"/>
                    <a:pt x="439" y="564"/>
                  </a:cubicBezTo>
                  <a:cubicBezTo>
                    <a:pt x="427" y="490"/>
                    <a:pt x="414" y="404"/>
                    <a:pt x="390" y="330"/>
                  </a:cubicBezTo>
                  <a:cubicBezTo>
                    <a:pt x="365" y="219"/>
                    <a:pt x="316" y="120"/>
                    <a:pt x="242" y="47"/>
                  </a:cubicBezTo>
                  <a:cubicBezTo>
                    <a:pt x="205" y="17"/>
                    <a:pt x="17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2724000" y="4591650"/>
              <a:ext cx="4350" cy="3650"/>
            </a:xfrm>
            <a:custGeom>
              <a:rect b="b" l="l" r="r" t="t"/>
              <a:pathLst>
                <a:path extrusionOk="0" h="146" w="174">
                  <a:moveTo>
                    <a:pt x="115" y="0"/>
                  </a:moveTo>
                  <a:cubicBezTo>
                    <a:pt x="100" y="0"/>
                    <a:pt x="80" y="17"/>
                    <a:pt x="50" y="47"/>
                  </a:cubicBezTo>
                  <a:cubicBezTo>
                    <a:pt x="1" y="84"/>
                    <a:pt x="87" y="96"/>
                    <a:pt x="136" y="133"/>
                  </a:cubicBezTo>
                  <a:cubicBezTo>
                    <a:pt x="145" y="141"/>
                    <a:pt x="151" y="145"/>
                    <a:pt x="155" y="145"/>
                  </a:cubicBezTo>
                  <a:cubicBezTo>
                    <a:pt x="173" y="145"/>
                    <a:pt x="146" y="63"/>
                    <a:pt x="136" y="22"/>
                  </a:cubicBezTo>
                  <a:cubicBezTo>
                    <a:pt x="131" y="7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>
              <a:off x="2717850" y="4584975"/>
              <a:ext cx="7100" cy="6525"/>
            </a:xfrm>
            <a:custGeom>
              <a:rect b="b" l="l" r="r" t="t"/>
              <a:pathLst>
                <a:path extrusionOk="0" h="261" w="284">
                  <a:moveTo>
                    <a:pt x="26" y="1"/>
                  </a:moveTo>
                  <a:cubicBezTo>
                    <a:pt x="20" y="1"/>
                    <a:pt x="15" y="2"/>
                    <a:pt x="12" y="6"/>
                  </a:cubicBezTo>
                  <a:cubicBezTo>
                    <a:pt x="0" y="30"/>
                    <a:pt x="49" y="43"/>
                    <a:pt x="62" y="67"/>
                  </a:cubicBezTo>
                  <a:cubicBezTo>
                    <a:pt x="74" y="92"/>
                    <a:pt x="62" y="79"/>
                    <a:pt x="25" y="92"/>
                  </a:cubicBezTo>
                  <a:cubicBezTo>
                    <a:pt x="0" y="116"/>
                    <a:pt x="62" y="116"/>
                    <a:pt x="62" y="153"/>
                  </a:cubicBezTo>
                  <a:cubicBezTo>
                    <a:pt x="62" y="194"/>
                    <a:pt x="53" y="261"/>
                    <a:pt x="64" y="261"/>
                  </a:cubicBezTo>
                  <a:cubicBezTo>
                    <a:pt x="67" y="261"/>
                    <a:pt x="70" y="258"/>
                    <a:pt x="74" y="252"/>
                  </a:cubicBezTo>
                  <a:cubicBezTo>
                    <a:pt x="96" y="230"/>
                    <a:pt x="118" y="188"/>
                    <a:pt x="149" y="188"/>
                  </a:cubicBezTo>
                  <a:cubicBezTo>
                    <a:pt x="152" y="188"/>
                    <a:pt x="156" y="189"/>
                    <a:pt x="160" y="190"/>
                  </a:cubicBezTo>
                  <a:cubicBezTo>
                    <a:pt x="181" y="197"/>
                    <a:pt x="215" y="213"/>
                    <a:pt x="230" y="213"/>
                  </a:cubicBezTo>
                  <a:cubicBezTo>
                    <a:pt x="242" y="213"/>
                    <a:pt x="243" y="204"/>
                    <a:pt x="222" y="178"/>
                  </a:cubicBezTo>
                  <a:cubicBezTo>
                    <a:pt x="173" y="129"/>
                    <a:pt x="136" y="129"/>
                    <a:pt x="185" y="129"/>
                  </a:cubicBezTo>
                  <a:cubicBezTo>
                    <a:pt x="222" y="129"/>
                    <a:pt x="283" y="79"/>
                    <a:pt x="234" y="79"/>
                  </a:cubicBezTo>
                  <a:cubicBezTo>
                    <a:pt x="185" y="67"/>
                    <a:pt x="210" y="79"/>
                    <a:pt x="136" y="43"/>
                  </a:cubicBezTo>
                  <a:cubicBezTo>
                    <a:pt x="80" y="15"/>
                    <a:pt x="46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7"/>
            <p:cNvSpPr/>
            <p:nvPr/>
          </p:nvSpPr>
          <p:spPr>
            <a:xfrm>
              <a:off x="2714750" y="4586650"/>
              <a:ext cx="3725" cy="7550"/>
            </a:xfrm>
            <a:custGeom>
              <a:rect b="b" l="l" r="r" t="t"/>
              <a:pathLst>
                <a:path extrusionOk="0" h="302" w="149">
                  <a:moveTo>
                    <a:pt x="62" y="0"/>
                  </a:moveTo>
                  <a:cubicBezTo>
                    <a:pt x="13" y="0"/>
                    <a:pt x="1" y="25"/>
                    <a:pt x="26" y="49"/>
                  </a:cubicBezTo>
                  <a:cubicBezTo>
                    <a:pt x="50" y="74"/>
                    <a:pt x="99" y="99"/>
                    <a:pt x="62" y="136"/>
                  </a:cubicBezTo>
                  <a:cubicBezTo>
                    <a:pt x="41" y="180"/>
                    <a:pt x="38" y="302"/>
                    <a:pt x="55" y="302"/>
                  </a:cubicBezTo>
                  <a:cubicBezTo>
                    <a:pt x="57" y="302"/>
                    <a:pt x="60" y="300"/>
                    <a:pt x="62" y="296"/>
                  </a:cubicBezTo>
                  <a:cubicBezTo>
                    <a:pt x="87" y="259"/>
                    <a:pt x="149" y="259"/>
                    <a:pt x="124" y="197"/>
                  </a:cubicBezTo>
                  <a:cubicBezTo>
                    <a:pt x="99" y="136"/>
                    <a:pt x="124" y="111"/>
                    <a:pt x="136" y="86"/>
                  </a:cubicBezTo>
                  <a:cubicBezTo>
                    <a:pt x="149" y="37"/>
                    <a:pt x="99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7"/>
            <p:cNvSpPr/>
            <p:nvPr/>
          </p:nvSpPr>
          <p:spPr>
            <a:xfrm>
              <a:off x="2707375" y="4581400"/>
              <a:ext cx="6175" cy="10575"/>
            </a:xfrm>
            <a:custGeom>
              <a:rect b="b" l="l" r="r" t="t"/>
              <a:pathLst>
                <a:path extrusionOk="0" h="423" w="247">
                  <a:moveTo>
                    <a:pt x="99" y="1"/>
                  </a:moveTo>
                  <a:cubicBezTo>
                    <a:pt x="25" y="1"/>
                    <a:pt x="0" y="25"/>
                    <a:pt x="25" y="50"/>
                  </a:cubicBezTo>
                  <a:cubicBezTo>
                    <a:pt x="62" y="62"/>
                    <a:pt x="86" y="87"/>
                    <a:pt x="111" y="112"/>
                  </a:cubicBezTo>
                  <a:cubicBezTo>
                    <a:pt x="148" y="149"/>
                    <a:pt x="111" y="149"/>
                    <a:pt x="99" y="186"/>
                  </a:cubicBezTo>
                  <a:cubicBezTo>
                    <a:pt x="86" y="235"/>
                    <a:pt x="99" y="247"/>
                    <a:pt x="136" y="284"/>
                  </a:cubicBezTo>
                  <a:cubicBezTo>
                    <a:pt x="173" y="321"/>
                    <a:pt x="160" y="383"/>
                    <a:pt x="197" y="420"/>
                  </a:cubicBezTo>
                  <a:cubicBezTo>
                    <a:pt x="199" y="422"/>
                    <a:pt x="201" y="423"/>
                    <a:pt x="203" y="423"/>
                  </a:cubicBezTo>
                  <a:cubicBezTo>
                    <a:pt x="224" y="423"/>
                    <a:pt x="234" y="305"/>
                    <a:pt x="234" y="259"/>
                  </a:cubicBezTo>
                  <a:cubicBezTo>
                    <a:pt x="247" y="210"/>
                    <a:pt x="210" y="186"/>
                    <a:pt x="197" y="112"/>
                  </a:cubicBezTo>
                  <a:cubicBezTo>
                    <a:pt x="185" y="25"/>
                    <a:pt x="160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2701825" y="4573400"/>
              <a:ext cx="10500" cy="7575"/>
            </a:xfrm>
            <a:custGeom>
              <a:rect b="b" l="l" r="r" t="t"/>
              <a:pathLst>
                <a:path extrusionOk="0" h="303" w="420">
                  <a:moveTo>
                    <a:pt x="185" y="0"/>
                  </a:moveTo>
                  <a:cubicBezTo>
                    <a:pt x="148" y="0"/>
                    <a:pt x="87" y="37"/>
                    <a:pt x="50" y="62"/>
                  </a:cubicBezTo>
                  <a:cubicBezTo>
                    <a:pt x="0" y="87"/>
                    <a:pt x="74" y="74"/>
                    <a:pt x="99" y="99"/>
                  </a:cubicBezTo>
                  <a:cubicBezTo>
                    <a:pt x="124" y="111"/>
                    <a:pt x="99" y="99"/>
                    <a:pt x="74" y="136"/>
                  </a:cubicBezTo>
                  <a:cubicBezTo>
                    <a:pt x="50" y="173"/>
                    <a:pt x="136" y="222"/>
                    <a:pt x="185" y="284"/>
                  </a:cubicBezTo>
                  <a:cubicBezTo>
                    <a:pt x="198" y="297"/>
                    <a:pt x="208" y="302"/>
                    <a:pt x="215" y="302"/>
                  </a:cubicBezTo>
                  <a:cubicBezTo>
                    <a:pt x="229" y="302"/>
                    <a:pt x="234" y="283"/>
                    <a:pt x="234" y="259"/>
                  </a:cubicBezTo>
                  <a:cubicBezTo>
                    <a:pt x="225" y="231"/>
                    <a:pt x="230" y="218"/>
                    <a:pt x="248" y="218"/>
                  </a:cubicBezTo>
                  <a:cubicBezTo>
                    <a:pt x="255" y="218"/>
                    <a:pt x="262" y="219"/>
                    <a:pt x="271" y="222"/>
                  </a:cubicBezTo>
                  <a:cubicBezTo>
                    <a:pt x="283" y="230"/>
                    <a:pt x="291" y="233"/>
                    <a:pt x="298" y="233"/>
                  </a:cubicBezTo>
                  <a:cubicBezTo>
                    <a:pt x="313" y="233"/>
                    <a:pt x="324" y="218"/>
                    <a:pt x="358" y="210"/>
                  </a:cubicBezTo>
                  <a:cubicBezTo>
                    <a:pt x="419" y="197"/>
                    <a:pt x="271" y="148"/>
                    <a:pt x="222" y="111"/>
                  </a:cubicBezTo>
                  <a:cubicBezTo>
                    <a:pt x="173" y="62"/>
                    <a:pt x="198" y="50"/>
                    <a:pt x="234" y="37"/>
                  </a:cubicBezTo>
                  <a:cubicBezTo>
                    <a:pt x="259" y="25"/>
                    <a:pt x="234" y="13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2711375" y="4574050"/>
              <a:ext cx="7100" cy="9975"/>
            </a:xfrm>
            <a:custGeom>
              <a:rect b="b" l="l" r="r" t="t"/>
              <a:pathLst>
                <a:path extrusionOk="0" h="399" w="284">
                  <a:moveTo>
                    <a:pt x="100" y="1"/>
                  </a:moveTo>
                  <a:cubicBezTo>
                    <a:pt x="92" y="1"/>
                    <a:pt x="81" y="4"/>
                    <a:pt x="62" y="11"/>
                  </a:cubicBezTo>
                  <a:cubicBezTo>
                    <a:pt x="0" y="36"/>
                    <a:pt x="62" y="61"/>
                    <a:pt x="87" y="110"/>
                  </a:cubicBezTo>
                  <a:cubicBezTo>
                    <a:pt x="111" y="159"/>
                    <a:pt x="62" y="159"/>
                    <a:pt x="87" y="196"/>
                  </a:cubicBezTo>
                  <a:cubicBezTo>
                    <a:pt x="111" y="245"/>
                    <a:pt x="124" y="196"/>
                    <a:pt x="161" y="270"/>
                  </a:cubicBezTo>
                  <a:cubicBezTo>
                    <a:pt x="197" y="344"/>
                    <a:pt x="148" y="319"/>
                    <a:pt x="124" y="369"/>
                  </a:cubicBezTo>
                  <a:cubicBezTo>
                    <a:pt x="114" y="390"/>
                    <a:pt x="115" y="399"/>
                    <a:pt x="122" y="399"/>
                  </a:cubicBezTo>
                  <a:cubicBezTo>
                    <a:pt x="143" y="399"/>
                    <a:pt x="219" y="325"/>
                    <a:pt x="247" y="307"/>
                  </a:cubicBezTo>
                  <a:cubicBezTo>
                    <a:pt x="284" y="282"/>
                    <a:pt x="271" y="233"/>
                    <a:pt x="259" y="196"/>
                  </a:cubicBezTo>
                  <a:cubicBezTo>
                    <a:pt x="234" y="147"/>
                    <a:pt x="197" y="135"/>
                    <a:pt x="234" y="110"/>
                  </a:cubicBezTo>
                  <a:cubicBezTo>
                    <a:pt x="271" y="85"/>
                    <a:pt x="222" y="36"/>
                    <a:pt x="161" y="24"/>
                  </a:cubicBezTo>
                  <a:cubicBezTo>
                    <a:pt x="118" y="15"/>
                    <a:pt x="11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2707050" y="4574975"/>
              <a:ext cx="4525" cy="1525"/>
            </a:xfrm>
            <a:custGeom>
              <a:rect b="b" l="l" r="r" t="t"/>
              <a:pathLst>
                <a:path extrusionOk="0" h="61" w="181">
                  <a:moveTo>
                    <a:pt x="169" y="1"/>
                  </a:moveTo>
                  <a:cubicBezTo>
                    <a:pt x="148" y="1"/>
                    <a:pt x="96" y="15"/>
                    <a:pt x="62" y="24"/>
                  </a:cubicBezTo>
                  <a:cubicBezTo>
                    <a:pt x="1" y="36"/>
                    <a:pt x="62" y="61"/>
                    <a:pt x="124" y="61"/>
                  </a:cubicBezTo>
                  <a:cubicBezTo>
                    <a:pt x="161" y="61"/>
                    <a:pt x="149" y="36"/>
                    <a:pt x="173" y="11"/>
                  </a:cubicBezTo>
                  <a:cubicBezTo>
                    <a:pt x="181" y="4"/>
                    <a:pt x="17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2593700" y="4577575"/>
              <a:ext cx="15125" cy="8775"/>
            </a:xfrm>
            <a:custGeom>
              <a:rect b="b" l="l" r="r" t="t"/>
              <a:pathLst>
                <a:path extrusionOk="0" h="351" w="605">
                  <a:moveTo>
                    <a:pt x="491" y="1"/>
                  </a:moveTo>
                  <a:cubicBezTo>
                    <a:pt x="485" y="1"/>
                    <a:pt x="477" y="2"/>
                    <a:pt x="469" y="6"/>
                  </a:cubicBezTo>
                  <a:cubicBezTo>
                    <a:pt x="432" y="18"/>
                    <a:pt x="383" y="30"/>
                    <a:pt x="333" y="30"/>
                  </a:cubicBezTo>
                  <a:cubicBezTo>
                    <a:pt x="294" y="30"/>
                    <a:pt x="270" y="15"/>
                    <a:pt x="243" y="15"/>
                  </a:cubicBezTo>
                  <a:cubicBezTo>
                    <a:pt x="237" y="15"/>
                    <a:pt x="230" y="16"/>
                    <a:pt x="222" y="18"/>
                  </a:cubicBezTo>
                  <a:cubicBezTo>
                    <a:pt x="185" y="43"/>
                    <a:pt x="148" y="92"/>
                    <a:pt x="198" y="117"/>
                  </a:cubicBezTo>
                  <a:cubicBezTo>
                    <a:pt x="226" y="145"/>
                    <a:pt x="255" y="210"/>
                    <a:pt x="244" y="210"/>
                  </a:cubicBezTo>
                  <a:cubicBezTo>
                    <a:pt x="240" y="210"/>
                    <a:pt x="234" y="205"/>
                    <a:pt x="222" y="191"/>
                  </a:cubicBezTo>
                  <a:cubicBezTo>
                    <a:pt x="185" y="135"/>
                    <a:pt x="121" y="108"/>
                    <a:pt x="85" y="108"/>
                  </a:cubicBezTo>
                  <a:cubicBezTo>
                    <a:pt x="74" y="108"/>
                    <a:pt x="65" y="111"/>
                    <a:pt x="62" y="117"/>
                  </a:cubicBezTo>
                  <a:cubicBezTo>
                    <a:pt x="50" y="129"/>
                    <a:pt x="1" y="129"/>
                    <a:pt x="13" y="178"/>
                  </a:cubicBezTo>
                  <a:cubicBezTo>
                    <a:pt x="13" y="240"/>
                    <a:pt x="38" y="339"/>
                    <a:pt x="99" y="351"/>
                  </a:cubicBezTo>
                  <a:cubicBezTo>
                    <a:pt x="143" y="351"/>
                    <a:pt x="138" y="312"/>
                    <a:pt x="180" y="312"/>
                  </a:cubicBezTo>
                  <a:cubicBezTo>
                    <a:pt x="185" y="312"/>
                    <a:pt x="191" y="313"/>
                    <a:pt x="198" y="314"/>
                  </a:cubicBezTo>
                  <a:cubicBezTo>
                    <a:pt x="206" y="316"/>
                    <a:pt x="215" y="317"/>
                    <a:pt x="224" y="317"/>
                  </a:cubicBezTo>
                  <a:cubicBezTo>
                    <a:pt x="264" y="317"/>
                    <a:pt x="303" y="295"/>
                    <a:pt x="333" y="265"/>
                  </a:cubicBezTo>
                  <a:cubicBezTo>
                    <a:pt x="339" y="259"/>
                    <a:pt x="345" y="257"/>
                    <a:pt x="351" y="257"/>
                  </a:cubicBezTo>
                  <a:cubicBezTo>
                    <a:pt x="360" y="257"/>
                    <a:pt x="371" y="260"/>
                    <a:pt x="384" y="260"/>
                  </a:cubicBezTo>
                  <a:cubicBezTo>
                    <a:pt x="401" y="260"/>
                    <a:pt x="424" y="255"/>
                    <a:pt x="456" y="228"/>
                  </a:cubicBezTo>
                  <a:cubicBezTo>
                    <a:pt x="518" y="178"/>
                    <a:pt x="518" y="166"/>
                    <a:pt x="469" y="154"/>
                  </a:cubicBezTo>
                  <a:cubicBezTo>
                    <a:pt x="420" y="141"/>
                    <a:pt x="481" y="141"/>
                    <a:pt x="530" y="141"/>
                  </a:cubicBezTo>
                  <a:cubicBezTo>
                    <a:pt x="547" y="141"/>
                    <a:pt x="562" y="143"/>
                    <a:pt x="573" y="143"/>
                  </a:cubicBezTo>
                  <a:cubicBezTo>
                    <a:pt x="596" y="143"/>
                    <a:pt x="604" y="137"/>
                    <a:pt x="580" y="104"/>
                  </a:cubicBezTo>
                  <a:cubicBezTo>
                    <a:pt x="548" y="62"/>
                    <a:pt x="534" y="1"/>
                    <a:pt x="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2600550" y="4569850"/>
              <a:ext cx="8875" cy="6800"/>
            </a:xfrm>
            <a:custGeom>
              <a:rect b="b" l="l" r="r" t="t"/>
              <a:pathLst>
                <a:path extrusionOk="0" h="272" w="355">
                  <a:moveTo>
                    <a:pt x="265" y="1"/>
                  </a:moveTo>
                  <a:cubicBezTo>
                    <a:pt x="262" y="1"/>
                    <a:pt x="259" y="3"/>
                    <a:pt x="256" y="7"/>
                  </a:cubicBezTo>
                  <a:cubicBezTo>
                    <a:pt x="222" y="29"/>
                    <a:pt x="1" y="271"/>
                    <a:pt x="52" y="271"/>
                  </a:cubicBezTo>
                  <a:cubicBezTo>
                    <a:pt x="56" y="271"/>
                    <a:pt x="63" y="269"/>
                    <a:pt x="72" y="266"/>
                  </a:cubicBezTo>
                  <a:cubicBezTo>
                    <a:pt x="133" y="229"/>
                    <a:pt x="195" y="204"/>
                    <a:pt x="256" y="179"/>
                  </a:cubicBezTo>
                  <a:cubicBezTo>
                    <a:pt x="269" y="176"/>
                    <a:pt x="282" y="175"/>
                    <a:pt x="294" y="175"/>
                  </a:cubicBezTo>
                  <a:cubicBezTo>
                    <a:pt x="306" y="175"/>
                    <a:pt x="318" y="176"/>
                    <a:pt x="327" y="176"/>
                  </a:cubicBezTo>
                  <a:cubicBezTo>
                    <a:pt x="346" y="176"/>
                    <a:pt x="355" y="173"/>
                    <a:pt x="343" y="155"/>
                  </a:cubicBezTo>
                  <a:cubicBezTo>
                    <a:pt x="321" y="122"/>
                    <a:pt x="289" y="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2529625" y="4606350"/>
              <a:ext cx="13675" cy="4800"/>
            </a:xfrm>
            <a:custGeom>
              <a:rect b="b" l="l" r="r" t="t"/>
              <a:pathLst>
                <a:path extrusionOk="0" h="192" w="547">
                  <a:moveTo>
                    <a:pt x="407" y="1"/>
                  </a:moveTo>
                  <a:cubicBezTo>
                    <a:pt x="346" y="1"/>
                    <a:pt x="1" y="149"/>
                    <a:pt x="161" y="186"/>
                  </a:cubicBezTo>
                  <a:cubicBezTo>
                    <a:pt x="179" y="189"/>
                    <a:pt x="196" y="191"/>
                    <a:pt x="213" y="191"/>
                  </a:cubicBezTo>
                  <a:cubicBezTo>
                    <a:pt x="342" y="191"/>
                    <a:pt x="426" y="84"/>
                    <a:pt x="490" y="84"/>
                  </a:cubicBezTo>
                  <a:cubicBezTo>
                    <a:pt x="495" y="84"/>
                    <a:pt x="501" y="85"/>
                    <a:pt x="506" y="87"/>
                  </a:cubicBezTo>
                  <a:cubicBezTo>
                    <a:pt x="509" y="88"/>
                    <a:pt x="511" y="88"/>
                    <a:pt x="513" y="88"/>
                  </a:cubicBezTo>
                  <a:cubicBezTo>
                    <a:pt x="546" y="88"/>
                    <a:pt x="477" y="1"/>
                    <a:pt x="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2516375" y="4615600"/>
              <a:ext cx="8350" cy="6250"/>
            </a:xfrm>
            <a:custGeom>
              <a:rect b="b" l="l" r="r" t="t"/>
              <a:pathLst>
                <a:path extrusionOk="0" h="250" w="334">
                  <a:moveTo>
                    <a:pt x="269" y="0"/>
                  </a:moveTo>
                  <a:cubicBezTo>
                    <a:pt x="235" y="0"/>
                    <a:pt x="198" y="19"/>
                    <a:pt x="186" y="50"/>
                  </a:cubicBezTo>
                  <a:cubicBezTo>
                    <a:pt x="161" y="111"/>
                    <a:pt x="198" y="124"/>
                    <a:pt x="149" y="161"/>
                  </a:cubicBezTo>
                  <a:cubicBezTo>
                    <a:pt x="112" y="185"/>
                    <a:pt x="1" y="247"/>
                    <a:pt x="50" y="247"/>
                  </a:cubicBezTo>
                  <a:cubicBezTo>
                    <a:pt x="61" y="249"/>
                    <a:pt x="72" y="250"/>
                    <a:pt x="84" y="250"/>
                  </a:cubicBezTo>
                  <a:cubicBezTo>
                    <a:pt x="137" y="250"/>
                    <a:pt x="194" y="228"/>
                    <a:pt x="235" y="198"/>
                  </a:cubicBezTo>
                  <a:cubicBezTo>
                    <a:pt x="284" y="136"/>
                    <a:pt x="334" y="99"/>
                    <a:pt x="334" y="62"/>
                  </a:cubicBezTo>
                  <a:cubicBezTo>
                    <a:pt x="334" y="19"/>
                    <a:pt x="303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2923000" y="4442075"/>
              <a:ext cx="24625" cy="16550"/>
            </a:xfrm>
            <a:custGeom>
              <a:rect b="b" l="l" r="r" t="t"/>
              <a:pathLst>
                <a:path extrusionOk="0" h="662" w="985">
                  <a:moveTo>
                    <a:pt x="361" y="0"/>
                  </a:moveTo>
                  <a:cubicBezTo>
                    <a:pt x="355" y="0"/>
                    <a:pt x="350" y="1"/>
                    <a:pt x="345" y="4"/>
                  </a:cubicBezTo>
                  <a:cubicBezTo>
                    <a:pt x="296" y="41"/>
                    <a:pt x="296" y="202"/>
                    <a:pt x="259" y="263"/>
                  </a:cubicBezTo>
                  <a:cubicBezTo>
                    <a:pt x="222" y="312"/>
                    <a:pt x="74" y="337"/>
                    <a:pt x="49" y="362"/>
                  </a:cubicBezTo>
                  <a:cubicBezTo>
                    <a:pt x="25" y="399"/>
                    <a:pt x="0" y="460"/>
                    <a:pt x="111" y="485"/>
                  </a:cubicBezTo>
                  <a:cubicBezTo>
                    <a:pt x="210" y="522"/>
                    <a:pt x="308" y="559"/>
                    <a:pt x="407" y="621"/>
                  </a:cubicBezTo>
                  <a:cubicBezTo>
                    <a:pt x="468" y="645"/>
                    <a:pt x="493" y="621"/>
                    <a:pt x="592" y="657"/>
                  </a:cubicBezTo>
                  <a:cubicBezTo>
                    <a:pt x="612" y="660"/>
                    <a:pt x="633" y="662"/>
                    <a:pt x="654" y="662"/>
                  </a:cubicBezTo>
                  <a:cubicBezTo>
                    <a:pt x="723" y="662"/>
                    <a:pt x="794" y="646"/>
                    <a:pt x="850" y="608"/>
                  </a:cubicBezTo>
                  <a:cubicBezTo>
                    <a:pt x="894" y="565"/>
                    <a:pt x="985" y="493"/>
                    <a:pt x="947" y="493"/>
                  </a:cubicBezTo>
                  <a:cubicBezTo>
                    <a:pt x="942" y="493"/>
                    <a:pt x="935" y="494"/>
                    <a:pt x="924" y="497"/>
                  </a:cubicBezTo>
                  <a:cubicBezTo>
                    <a:pt x="900" y="506"/>
                    <a:pt x="879" y="510"/>
                    <a:pt x="863" y="510"/>
                  </a:cubicBezTo>
                  <a:cubicBezTo>
                    <a:pt x="830" y="510"/>
                    <a:pt x="813" y="493"/>
                    <a:pt x="813" y="460"/>
                  </a:cubicBezTo>
                  <a:cubicBezTo>
                    <a:pt x="826" y="423"/>
                    <a:pt x="900" y="436"/>
                    <a:pt x="838" y="374"/>
                  </a:cubicBezTo>
                  <a:cubicBezTo>
                    <a:pt x="801" y="337"/>
                    <a:pt x="764" y="288"/>
                    <a:pt x="727" y="239"/>
                  </a:cubicBezTo>
                  <a:cubicBezTo>
                    <a:pt x="727" y="239"/>
                    <a:pt x="747" y="188"/>
                    <a:pt x="705" y="188"/>
                  </a:cubicBezTo>
                  <a:cubicBezTo>
                    <a:pt x="701" y="188"/>
                    <a:pt x="696" y="188"/>
                    <a:pt x="690" y="189"/>
                  </a:cubicBezTo>
                  <a:cubicBezTo>
                    <a:pt x="616" y="189"/>
                    <a:pt x="604" y="165"/>
                    <a:pt x="542" y="115"/>
                  </a:cubicBezTo>
                  <a:cubicBezTo>
                    <a:pt x="477" y="72"/>
                    <a:pt x="403" y="0"/>
                    <a:pt x="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2916250" y="4451325"/>
              <a:ext cx="4075" cy="3525"/>
            </a:xfrm>
            <a:custGeom>
              <a:rect b="b" l="l" r="r" t="t"/>
              <a:pathLst>
                <a:path extrusionOk="0" h="141" w="163">
                  <a:moveTo>
                    <a:pt x="145" y="0"/>
                  </a:moveTo>
                  <a:cubicBezTo>
                    <a:pt x="126" y="0"/>
                    <a:pt x="89" y="14"/>
                    <a:pt x="61" y="29"/>
                  </a:cubicBezTo>
                  <a:cubicBezTo>
                    <a:pt x="15" y="63"/>
                    <a:pt x="1" y="141"/>
                    <a:pt x="49" y="141"/>
                  </a:cubicBezTo>
                  <a:cubicBezTo>
                    <a:pt x="53" y="141"/>
                    <a:pt x="57" y="140"/>
                    <a:pt x="61" y="140"/>
                  </a:cubicBezTo>
                  <a:cubicBezTo>
                    <a:pt x="122" y="140"/>
                    <a:pt x="98" y="78"/>
                    <a:pt x="147" y="29"/>
                  </a:cubicBezTo>
                  <a:cubicBezTo>
                    <a:pt x="163" y="8"/>
                    <a:pt x="158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2907275" y="4455250"/>
              <a:ext cx="2650" cy="2350"/>
            </a:xfrm>
            <a:custGeom>
              <a:rect b="b" l="l" r="r" t="t"/>
              <a:pathLst>
                <a:path extrusionOk="0" h="94" w="106">
                  <a:moveTo>
                    <a:pt x="70" y="0"/>
                  </a:moveTo>
                  <a:cubicBezTo>
                    <a:pt x="65" y="0"/>
                    <a:pt x="58" y="2"/>
                    <a:pt x="50" y="7"/>
                  </a:cubicBezTo>
                  <a:cubicBezTo>
                    <a:pt x="1" y="57"/>
                    <a:pt x="25" y="94"/>
                    <a:pt x="62" y="94"/>
                  </a:cubicBezTo>
                  <a:cubicBezTo>
                    <a:pt x="84" y="94"/>
                    <a:pt x="105" y="0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2805700" y="4397475"/>
              <a:ext cx="109925" cy="60625"/>
            </a:xfrm>
            <a:custGeom>
              <a:rect b="b" l="l" r="r" t="t"/>
              <a:pathLst>
                <a:path extrusionOk="0" h="2425" w="4397">
                  <a:moveTo>
                    <a:pt x="2950" y="0"/>
                  </a:moveTo>
                  <a:cubicBezTo>
                    <a:pt x="2899" y="0"/>
                    <a:pt x="2928" y="53"/>
                    <a:pt x="2906" y="76"/>
                  </a:cubicBezTo>
                  <a:cubicBezTo>
                    <a:pt x="2903" y="77"/>
                    <a:pt x="2900" y="77"/>
                    <a:pt x="2897" y="77"/>
                  </a:cubicBezTo>
                  <a:cubicBezTo>
                    <a:pt x="2853" y="77"/>
                    <a:pt x="2743" y="2"/>
                    <a:pt x="2708" y="2"/>
                  </a:cubicBezTo>
                  <a:cubicBezTo>
                    <a:pt x="2704" y="1"/>
                    <a:pt x="2700" y="0"/>
                    <a:pt x="2696" y="0"/>
                  </a:cubicBezTo>
                  <a:cubicBezTo>
                    <a:pt x="2657" y="0"/>
                    <a:pt x="2645" y="56"/>
                    <a:pt x="2622" y="113"/>
                  </a:cubicBezTo>
                  <a:cubicBezTo>
                    <a:pt x="2597" y="162"/>
                    <a:pt x="2844" y="704"/>
                    <a:pt x="2869" y="778"/>
                  </a:cubicBezTo>
                  <a:cubicBezTo>
                    <a:pt x="2878" y="836"/>
                    <a:pt x="2774" y="856"/>
                    <a:pt x="2693" y="856"/>
                  </a:cubicBezTo>
                  <a:cubicBezTo>
                    <a:pt x="2671" y="856"/>
                    <a:pt x="2650" y="855"/>
                    <a:pt x="2634" y="852"/>
                  </a:cubicBezTo>
                  <a:cubicBezTo>
                    <a:pt x="2573" y="852"/>
                    <a:pt x="2524" y="519"/>
                    <a:pt x="2524" y="458"/>
                  </a:cubicBezTo>
                  <a:cubicBezTo>
                    <a:pt x="2524" y="384"/>
                    <a:pt x="2388" y="298"/>
                    <a:pt x="2351" y="273"/>
                  </a:cubicBezTo>
                  <a:cubicBezTo>
                    <a:pt x="2265" y="236"/>
                    <a:pt x="2166" y="199"/>
                    <a:pt x="2080" y="174"/>
                  </a:cubicBezTo>
                  <a:cubicBezTo>
                    <a:pt x="2071" y="173"/>
                    <a:pt x="2064" y="173"/>
                    <a:pt x="2059" y="173"/>
                  </a:cubicBezTo>
                  <a:cubicBezTo>
                    <a:pt x="2005" y="173"/>
                    <a:pt x="2125" y="228"/>
                    <a:pt x="2203" y="273"/>
                  </a:cubicBezTo>
                  <a:cubicBezTo>
                    <a:pt x="2302" y="335"/>
                    <a:pt x="2252" y="396"/>
                    <a:pt x="2252" y="458"/>
                  </a:cubicBezTo>
                  <a:cubicBezTo>
                    <a:pt x="2250" y="471"/>
                    <a:pt x="2244" y="476"/>
                    <a:pt x="2236" y="476"/>
                  </a:cubicBezTo>
                  <a:cubicBezTo>
                    <a:pt x="2207" y="476"/>
                    <a:pt x="2154" y="408"/>
                    <a:pt x="2154" y="408"/>
                  </a:cubicBezTo>
                  <a:cubicBezTo>
                    <a:pt x="2139" y="423"/>
                    <a:pt x="2125" y="429"/>
                    <a:pt x="2111" y="429"/>
                  </a:cubicBezTo>
                  <a:cubicBezTo>
                    <a:pt x="2100" y="429"/>
                    <a:pt x="2090" y="426"/>
                    <a:pt x="2080" y="421"/>
                  </a:cubicBezTo>
                  <a:cubicBezTo>
                    <a:pt x="2069" y="415"/>
                    <a:pt x="2061" y="413"/>
                    <a:pt x="2055" y="413"/>
                  </a:cubicBezTo>
                  <a:cubicBezTo>
                    <a:pt x="2032" y="413"/>
                    <a:pt x="2027" y="444"/>
                    <a:pt x="1969" y="482"/>
                  </a:cubicBezTo>
                  <a:cubicBezTo>
                    <a:pt x="1907" y="532"/>
                    <a:pt x="1907" y="507"/>
                    <a:pt x="1821" y="544"/>
                  </a:cubicBezTo>
                  <a:cubicBezTo>
                    <a:pt x="1814" y="546"/>
                    <a:pt x="1808" y="547"/>
                    <a:pt x="1804" y="547"/>
                  </a:cubicBezTo>
                  <a:cubicBezTo>
                    <a:pt x="1753" y="547"/>
                    <a:pt x="1848" y="431"/>
                    <a:pt x="1871" y="408"/>
                  </a:cubicBezTo>
                  <a:cubicBezTo>
                    <a:pt x="1895" y="371"/>
                    <a:pt x="1883" y="310"/>
                    <a:pt x="1846" y="285"/>
                  </a:cubicBezTo>
                  <a:cubicBezTo>
                    <a:pt x="1739" y="232"/>
                    <a:pt x="1622" y="197"/>
                    <a:pt x="1504" y="197"/>
                  </a:cubicBezTo>
                  <a:cubicBezTo>
                    <a:pt x="1487" y="197"/>
                    <a:pt x="1469" y="197"/>
                    <a:pt x="1452" y="199"/>
                  </a:cubicBezTo>
                  <a:cubicBezTo>
                    <a:pt x="1402" y="224"/>
                    <a:pt x="1390" y="310"/>
                    <a:pt x="1365" y="347"/>
                  </a:cubicBezTo>
                  <a:cubicBezTo>
                    <a:pt x="1356" y="375"/>
                    <a:pt x="1250" y="388"/>
                    <a:pt x="1187" y="388"/>
                  </a:cubicBezTo>
                  <a:cubicBezTo>
                    <a:pt x="1166" y="388"/>
                    <a:pt x="1150" y="387"/>
                    <a:pt x="1144" y="384"/>
                  </a:cubicBezTo>
                  <a:cubicBezTo>
                    <a:pt x="1107" y="371"/>
                    <a:pt x="1181" y="298"/>
                    <a:pt x="1217" y="236"/>
                  </a:cubicBezTo>
                  <a:cubicBezTo>
                    <a:pt x="1242" y="174"/>
                    <a:pt x="1242" y="100"/>
                    <a:pt x="1217" y="39"/>
                  </a:cubicBezTo>
                  <a:cubicBezTo>
                    <a:pt x="1212" y="12"/>
                    <a:pt x="1168" y="1"/>
                    <a:pt x="1114" y="1"/>
                  </a:cubicBezTo>
                  <a:cubicBezTo>
                    <a:pt x="1045" y="1"/>
                    <a:pt x="958" y="18"/>
                    <a:pt x="909" y="39"/>
                  </a:cubicBezTo>
                  <a:cubicBezTo>
                    <a:pt x="823" y="63"/>
                    <a:pt x="638" y="174"/>
                    <a:pt x="527" y="224"/>
                  </a:cubicBezTo>
                  <a:cubicBezTo>
                    <a:pt x="404" y="285"/>
                    <a:pt x="293" y="371"/>
                    <a:pt x="195" y="470"/>
                  </a:cubicBezTo>
                  <a:cubicBezTo>
                    <a:pt x="133" y="519"/>
                    <a:pt x="219" y="495"/>
                    <a:pt x="244" y="532"/>
                  </a:cubicBezTo>
                  <a:cubicBezTo>
                    <a:pt x="269" y="556"/>
                    <a:pt x="232" y="569"/>
                    <a:pt x="170" y="593"/>
                  </a:cubicBezTo>
                  <a:cubicBezTo>
                    <a:pt x="109" y="655"/>
                    <a:pt x="59" y="741"/>
                    <a:pt x="22" y="827"/>
                  </a:cubicBezTo>
                  <a:cubicBezTo>
                    <a:pt x="0" y="872"/>
                    <a:pt x="58" y="881"/>
                    <a:pt x="129" y="881"/>
                  </a:cubicBezTo>
                  <a:cubicBezTo>
                    <a:pt x="176" y="881"/>
                    <a:pt x="229" y="877"/>
                    <a:pt x="269" y="877"/>
                  </a:cubicBezTo>
                  <a:cubicBezTo>
                    <a:pt x="367" y="877"/>
                    <a:pt x="293" y="926"/>
                    <a:pt x="256" y="963"/>
                  </a:cubicBezTo>
                  <a:cubicBezTo>
                    <a:pt x="244" y="988"/>
                    <a:pt x="269" y="994"/>
                    <a:pt x="315" y="994"/>
                  </a:cubicBezTo>
                  <a:cubicBezTo>
                    <a:pt x="361" y="994"/>
                    <a:pt x="429" y="988"/>
                    <a:pt x="503" y="988"/>
                  </a:cubicBezTo>
                  <a:cubicBezTo>
                    <a:pt x="638" y="988"/>
                    <a:pt x="860" y="963"/>
                    <a:pt x="946" y="963"/>
                  </a:cubicBezTo>
                  <a:cubicBezTo>
                    <a:pt x="749" y="1000"/>
                    <a:pt x="552" y="1061"/>
                    <a:pt x="367" y="1135"/>
                  </a:cubicBezTo>
                  <a:cubicBezTo>
                    <a:pt x="22" y="1283"/>
                    <a:pt x="330" y="1345"/>
                    <a:pt x="417" y="1406"/>
                  </a:cubicBezTo>
                  <a:cubicBezTo>
                    <a:pt x="453" y="1429"/>
                    <a:pt x="493" y="1437"/>
                    <a:pt x="535" y="1437"/>
                  </a:cubicBezTo>
                  <a:cubicBezTo>
                    <a:pt x="609" y="1437"/>
                    <a:pt x="693" y="1414"/>
                    <a:pt x="786" y="1406"/>
                  </a:cubicBezTo>
                  <a:cubicBezTo>
                    <a:pt x="893" y="1391"/>
                    <a:pt x="999" y="1381"/>
                    <a:pt x="1109" y="1381"/>
                  </a:cubicBezTo>
                  <a:cubicBezTo>
                    <a:pt x="1177" y="1381"/>
                    <a:pt x="1245" y="1385"/>
                    <a:pt x="1316" y="1394"/>
                  </a:cubicBezTo>
                  <a:cubicBezTo>
                    <a:pt x="1489" y="1419"/>
                    <a:pt x="1661" y="1468"/>
                    <a:pt x="1834" y="1542"/>
                  </a:cubicBezTo>
                  <a:cubicBezTo>
                    <a:pt x="1957" y="1604"/>
                    <a:pt x="1673" y="1567"/>
                    <a:pt x="1575" y="1591"/>
                  </a:cubicBezTo>
                  <a:cubicBezTo>
                    <a:pt x="1561" y="1593"/>
                    <a:pt x="1546" y="1594"/>
                    <a:pt x="1531" y="1594"/>
                  </a:cubicBezTo>
                  <a:cubicBezTo>
                    <a:pt x="1437" y="1594"/>
                    <a:pt x="1309" y="1567"/>
                    <a:pt x="1045" y="1567"/>
                  </a:cubicBezTo>
                  <a:cubicBezTo>
                    <a:pt x="1024" y="1565"/>
                    <a:pt x="1003" y="1565"/>
                    <a:pt x="982" y="1565"/>
                  </a:cubicBezTo>
                  <a:cubicBezTo>
                    <a:pt x="794" y="1565"/>
                    <a:pt x="609" y="1614"/>
                    <a:pt x="454" y="1702"/>
                  </a:cubicBezTo>
                  <a:cubicBezTo>
                    <a:pt x="404" y="1751"/>
                    <a:pt x="589" y="1899"/>
                    <a:pt x="725" y="2010"/>
                  </a:cubicBezTo>
                  <a:cubicBezTo>
                    <a:pt x="799" y="2077"/>
                    <a:pt x="966" y="2090"/>
                    <a:pt x="1098" y="2090"/>
                  </a:cubicBezTo>
                  <a:cubicBezTo>
                    <a:pt x="1186" y="2090"/>
                    <a:pt x="1259" y="2084"/>
                    <a:pt x="1279" y="2084"/>
                  </a:cubicBezTo>
                  <a:cubicBezTo>
                    <a:pt x="1316" y="2084"/>
                    <a:pt x="1365" y="2183"/>
                    <a:pt x="1365" y="2257"/>
                  </a:cubicBezTo>
                  <a:cubicBezTo>
                    <a:pt x="1365" y="2331"/>
                    <a:pt x="1439" y="2355"/>
                    <a:pt x="1513" y="2405"/>
                  </a:cubicBezTo>
                  <a:cubicBezTo>
                    <a:pt x="1533" y="2419"/>
                    <a:pt x="1568" y="2425"/>
                    <a:pt x="1611" y="2425"/>
                  </a:cubicBezTo>
                  <a:cubicBezTo>
                    <a:pt x="1751" y="2425"/>
                    <a:pt x="1979" y="2365"/>
                    <a:pt x="2092" y="2355"/>
                  </a:cubicBezTo>
                  <a:cubicBezTo>
                    <a:pt x="2228" y="2331"/>
                    <a:pt x="2363" y="2294"/>
                    <a:pt x="2487" y="2244"/>
                  </a:cubicBezTo>
                  <a:cubicBezTo>
                    <a:pt x="2548" y="2207"/>
                    <a:pt x="2610" y="2195"/>
                    <a:pt x="2684" y="2195"/>
                  </a:cubicBezTo>
                  <a:cubicBezTo>
                    <a:pt x="2782" y="2195"/>
                    <a:pt x="2930" y="2023"/>
                    <a:pt x="3016" y="1986"/>
                  </a:cubicBezTo>
                  <a:cubicBezTo>
                    <a:pt x="3030" y="1980"/>
                    <a:pt x="3040" y="1977"/>
                    <a:pt x="3049" y="1977"/>
                  </a:cubicBezTo>
                  <a:cubicBezTo>
                    <a:pt x="3096" y="1977"/>
                    <a:pt x="3080" y="2055"/>
                    <a:pt x="3090" y="2096"/>
                  </a:cubicBezTo>
                  <a:cubicBezTo>
                    <a:pt x="3103" y="2146"/>
                    <a:pt x="3251" y="2158"/>
                    <a:pt x="3337" y="2158"/>
                  </a:cubicBezTo>
                  <a:cubicBezTo>
                    <a:pt x="3411" y="2158"/>
                    <a:pt x="3386" y="2183"/>
                    <a:pt x="3435" y="2244"/>
                  </a:cubicBezTo>
                  <a:cubicBezTo>
                    <a:pt x="3454" y="2269"/>
                    <a:pt x="3549" y="2278"/>
                    <a:pt x="3656" y="2278"/>
                  </a:cubicBezTo>
                  <a:cubicBezTo>
                    <a:pt x="3762" y="2278"/>
                    <a:pt x="3879" y="2269"/>
                    <a:pt x="3941" y="2257"/>
                  </a:cubicBezTo>
                  <a:cubicBezTo>
                    <a:pt x="4051" y="2232"/>
                    <a:pt x="4064" y="2232"/>
                    <a:pt x="4101" y="2195"/>
                  </a:cubicBezTo>
                  <a:cubicBezTo>
                    <a:pt x="4138" y="2170"/>
                    <a:pt x="4175" y="2146"/>
                    <a:pt x="4199" y="2133"/>
                  </a:cubicBezTo>
                  <a:cubicBezTo>
                    <a:pt x="4236" y="2109"/>
                    <a:pt x="4113" y="2096"/>
                    <a:pt x="4076" y="2084"/>
                  </a:cubicBezTo>
                  <a:cubicBezTo>
                    <a:pt x="4039" y="2084"/>
                    <a:pt x="4076" y="2023"/>
                    <a:pt x="4076" y="1986"/>
                  </a:cubicBezTo>
                  <a:cubicBezTo>
                    <a:pt x="4076" y="1963"/>
                    <a:pt x="4072" y="1959"/>
                    <a:pt x="4060" y="1959"/>
                  </a:cubicBezTo>
                  <a:cubicBezTo>
                    <a:pt x="4052" y="1959"/>
                    <a:pt x="4042" y="1961"/>
                    <a:pt x="4027" y="1961"/>
                  </a:cubicBezTo>
                  <a:cubicBezTo>
                    <a:pt x="3990" y="1961"/>
                    <a:pt x="3941" y="1998"/>
                    <a:pt x="3941" y="2023"/>
                  </a:cubicBezTo>
                  <a:cubicBezTo>
                    <a:pt x="3941" y="2035"/>
                    <a:pt x="3854" y="2060"/>
                    <a:pt x="3830" y="2084"/>
                  </a:cubicBezTo>
                  <a:cubicBezTo>
                    <a:pt x="3828" y="2087"/>
                    <a:pt x="3827" y="2089"/>
                    <a:pt x="3827" y="2089"/>
                  </a:cubicBezTo>
                  <a:cubicBezTo>
                    <a:pt x="3826" y="2089"/>
                    <a:pt x="3853" y="2018"/>
                    <a:pt x="3842" y="1986"/>
                  </a:cubicBezTo>
                  <a:cubicBezTo>
                    <a:pt x="3842" y="1961"/>
                    <a:pt x="3793" y="1936"/>
                    <a:pt x="3793" y="1924"/>
                  </a:cubicBezTo>
                  <a:cubicBezTo>
                    <a:pt x="3793" y="1918"/>
                    <a:pt x="3803" y="1915"/>
                    <a:pt x="3818" y="1915"/>
                  </a:cubicBezTo>
                  <a:cubicBezTo>
                    <a:pt x="3851" y="1915"/>
                    <a:pt x="3909" y="1927"/>
                    <a:pt x="3931" y="1927"/>
                  </a:cubicBezTo>
                  <a:cubicBezTo>
                    <a:pt x="3937" y="1927"/>
                    <a:pt x="3941" y="1926"/>
                    <a:pt x="3941" y="1924"/>
                  </a:cubicBezTo>
                  <a:lnTo>
                    <a:pt x="3941" y="1739"/>
                  </a:lnTo>
                  <a:cubicBezTo>
                    <a:pt x="3941" y="1739"/>
                    <a:pt x="4322" y="1838"/>
                    <a:pt x="4359" y="1838"/>
                  </a:cubicBezTo>
                  <a:cubicBezTo>
                    <a:pt x="4396" y="1838"/>
                    <a:pt x="4359" y="1751"/>
                    <a:pt x="4359" y="1690"/>
                  </a:cubicBezTo>
                  <a:cubicBezTo>
                    <a:pt x="4359" y="1628"/>
                    <a:pt x="4187" y="1604"/>
                    <a:pt x="4051" y="1530"/>
                  </a:cubicBezTo>
                  <a:cubicBezTo>
                    <a:pt x="3916" y="1456"/>
                    <a:pt x="3941" y="1419"/>
                    <a:pt x="3793" y="1419"/>
                  </a:cubicBezTo>
                  <a:cubicBezTo>
                    <a:pt x="3645" y="1419"/>
                    <a:pt x="3534" y="1222"/>
                    <a:pt x="3509" y="1160"/>
                  </a:cubicBezTo>
                  <a:cubicBezTo>
                    <a:pt x="3497" y="1111"/>
                    <a:pt x="3497" y="1049"/>
                    <a:pt x="3534" y="1012"/>
                  </a:cubicBezTo>
                  <a:cubicBezTo>
                    <a:pt x="3546" y="1000"/>
                    <a:pt x="3571" y="951"/>
                    <a:pt x="3509" y="840"/>
                  </a:cubicBezTo>
                  <a:cubicBezTo>
                    <a:pt x="3423" y="680"/>
                    <a:pt x="3361" y="519"/>
                    <a:pt x="3300" y="359"/>
                  </a:cubicBezTo>
                  <a:cubicBezTo>
                    <a:pt x="3287" y="298"/>
                    <a:pt x="3287" y="236"/>
                    <a:pt x="3214" y="211"/>
                  </a:cubicBezTo>
                  <a:cubicBezTo>
                    <a:pt x="3152" y="187"/>
                    <a:pt x="3029" y="26"/>
                    <a:pt x="2967" y="2"/>
                  </a:cubicBezTo>
                  <a:cubicBezTo>
                    <a:pt x="2961" y="1"/>
                    <a:pt x="2955" y="0"/>
                    <a:pt x="2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2877100" y="4391225"/>
              <a:ext cx="16950" cy="11550"/>
            </a:xfrm>
            <a:custGeom>
              <a:rect b="b" l="l" r="r" t="t"/>
              <a:pathLst>
                <a:path extrusionOk="0" h="462" w="678">
                  <a:moveTo>
                    <a:pt x="362" y="1"/>
                  </a:moveTo>
                  <a:cubicBezTo>
                    <a:pt x="301" y="1"/>
                    <a:pt x="239" y="10"/>
                    <a:pt x="185" y="30"/>
                  </a:cubicBezTo>
                  <a:cubicBezTo>
                    <a:pt x="148" y="55"/>
                    <a:pt x="136" y="104"/>
                    <a:pt x="62" y="129"/>
                  </a:cubicBezTo>
                  <a:cubicBezTo>
                    <a:pt x="0" y="166"/>
                    <a:pt x="197" y="203"/>
                    <a:pt x="259" y="252"/>
                  </a:cubicBezTo>
                  <a:cubicBezTo>
                    <a:pt x="321" y="289"/>
                    <a:pt x="407" y="449"/>
                    <a:pt x="444" y="461"/>
                  </a:cubicBezTo>
                  <a:cubicBezTo>
                    <a:pt x="481" y="461"/>
                    <a:pt x="592" y="240"/>
                    <a:pt x="641" y="178"/>
                  </a:cubicBezTo>
                  <a:cubicBezTo>
                    <a:pt x="678" y="104"/>
                    <a:pt x="579" y="67"/>
                    <a:pt x="505" y="18"/>
                  </a:cubicBezTo>
                  <a:cubicBezTo>
                    <a:pt x="461" y="7"/>
                    <a:pt x="412" y="1"/>
                    <a:pt x="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2904200" y="4386125"/>
              <a:ext cx="37925" cy="37600"/>
            </a:xfrm>
            <a:custGeom>
              <a:rect b="b" l="l" r="r" t="t"/>
              <a:pathLst>
                <a:path extrusionOk="0" h="1504" w="1517">
                  <a:moveTo>
                    <a:pt x="1166" y="0"/>
                  </a:moveTo>
                  <a:cubicBezTo>
                    <a:pt x="1116" y="0"/>
                    <a:pt x="1026" y="21"/>
                    <a:pt x="986" y="37"/>
                  </a:cubicBezTo>
                  <a:cubicBezTo>
                    <a:pt x="925" y="62"/>
                    <a:pt x="863" y="74"/>
                    <a:pt x="801" y="111"/>
                  </a:cubicBezTo>
                  <a:cubicBezTo>
                    <a:pt x="764" y="135"/>
                    <a:pt x="949" y="148"/>
                    <a:pt x="888" y="160"/>
                  </a:cubicBezTo>
                  <a:cubicBezTo>
                    <a:pt x="838" y="172"/>
                    <a:pt x="888" y="185"/>
                    <a:pt x="925" y="209"/>
                  </a:cubicBezTo>
                  <a:cubicBezTo>
                    <a:pt x="935" y="225"/>
                    <a:pt x="919" y="232"/>
                    <a:pt x="893" y="232"/>
                  </a:cubicBezTo>
                  <a:cubicBezTo>
                    <a:pt x="857" y="232"/>
                    <a:pt x="800" y="219"/>
                    <a:pt x="764" y="197"/>
                  </a:cubicBezTo>
                  <a:cubicBezTo>
                    <a:pt x="727" y="160"/>
                    <a:pt x="678" y="148"/>
                    <a:pt x="629" y="135"/>
                  </a:cubicBezTo>
                  <a:cubicBezTo>
                    <a:pt x="580" y="135"/>
                    <a:pt x="629" y="160"/>
                    <a:pt x="654" y="185"/>
                  </a:cubicBezTo>
                  <a:cubicBezTo>
                    <a:pt x="661" y="196"/>
                    <a:pt x="659" y="201"/>
                    <a:pt x="650" y="201"/>
                  </a:cubicBezTo>
                  <a:cubicBezTo>
                    <a:pt x="631" y="201"/>
                    <a:pt x="581" y="181"/>
                    <a:pt x="530" y="172"/>
                  </a:cubicBezTo>
                  <a:cubicBezTo>
                    <a:pt x="513" y="170"/>
                    <a:pt x="499" y="169"/>
                    <a:pt x="487" y="169"/>
                  </a:cubicBezTo>
                  <a:cubicBezTo>
                    <a:pt x="438" y="169"/>
                    <a:pt x="422" y="185"/>
                    <a:pt x="382" y="185"/>
                  </a:cubicBezTo>
                  <a:cubicBezTo>
                    <a:pt x="333" y="185"/>
                    <a:pt x="432" y="209"/>
                    <a:pt x="493" y="234"/>
                  </a:cubicBezTo>
                  <a:cubicBezTo>
                    <a:pt x="555" y="259"/>
                    <a:pt x="530" y="271"/>
                    <a:pt x="518" y="283"/>
                  </a:cubicBezTo>
                  <a:cubicBezTo>
                    <a:pt x="493" y="308"/>
                    <a:pt x="493" y="333"/>
                    <a:pt x="481" y="370"/>
                  </a:cubicBezTo>
                  <a:cubicBezTo>
                    <a:pt x="481" y="375"/>
                    <a:pt x="480" y="377"/>
                    <a:pt x="479" y="377"/>
                  </a:cubicBezTo>
                  <a:cubicBezTo>
                    <a:pt x="473" y="377"/>
                    <a:pt x="455" y="346"/>
                    <a:pt x="407" y="308"/>
                  </a:cubicBezTo>
                  <a:cubicBezTo>
                    <a:pt x="386" y="292"/>
                    <a:pt x="378" y="283"/>
                    <a:pt x="369" y="283"/>
                  </a:cubicBezTo>
                  <a:cubicBezTo>
                    <a:pt x="358" y="283"/>
                    <a:pt x="345" y="298"/>
                    <a:pt x="296" y="333"/>
                  </a:cubicBezTo>
                  <a:cubicBezTo>
                    <a:pt x="198" y="394"/>
                    <a:pt x="407" y="431"/>
                    <a:pt x="481" y="468"/>
                  </a:cubicBezTo>
                  <a:cubicBezTo>
                    <a:pt x="555" y="493"/>
                    <a:pt x="567" y="554"/>
                    <a:pt x="604" y="591"/>
                  </a:cubicBezTo>
                  <a:cubicBezTo>
                    <a:pt x="619" y="611"/>
                    <a:pt x="616" y="617"/>
                    <a:pt x="605" y="617"/>
                  </a:cubicBezTo>
                  <a:cubicBezTo>
                    <a:pt x="588" y="617"/>
                    <a:pt x="553" y="604"/>
                    <a:pt x="530" y="604"/>
                  </a:cubicBezTo>
                  <a:cubicBezTo>
                    <a:pt x="493" y="604"/>
                    <a:pt x="555" y="678"/>
                    <a:pt x="530" y="739"/>
                  </a:cubicBezTo>
                  <a:cubicBezTo>
                    <a:pt x="525" y="759"/>
                    <a:pt x="509" y="765"/>
                    <a:pt x="485" y="765"/>
                  </a:cubicBezTo>
                  <a:cubicBezTo>
                    <a:pt x="449" y="765"/>
                    <a:pt x="397" y="752"/>
                    <a:pt x="346" y="752"/>
                  </a:cubicBezTo>
                  <a:cubicBezTo>
                    <a:pt x="272" y="752"/>
                    <a:pt x="173" y="616"/>
                    <a:pt x="87" y="579"/>
                  </a:cubicBezTo>
                  <a:cubicBezTo>
                    <a:pt x="76" y="574"/>
                    <a:pt x="66" y="572"/>
                    <a:pt x="58" y="572"/>
                  </a:cubicBezTo>
                  <a:cubicBezTo>
                    <a:pt x="1" y="572"/>
                    <a:pt x="1" y="673"/>
                    <a:pt x="1" y="727"/>
                  </a:cubicBezTo>
                  <a:cubicBezTo>
                    <a:pt x="1" y="789"/>
                    <a:pt x="1" y="789"/>
                    <a:pt x="136" y="850"/>
                  </a:cubicBezTo>
                  <a:cubicBezTo>
                    <a:pt x="284" y="924"/>
                    <a:pt x="210" y="936"/>
                    <a:pt x="284" y="949"/>
                  </a:cubicBezTo>
                  <a:cubicBezTo>
                    <a:pt x="395" y="1010"/>
                    <a:pt x="506" y="1084"/>
                    <a:pt x="592" y="1170"/>
                  </a:cubicBezTo>
                  <a:cubicBezTo>
                    <a:pt x="666" y="1281"/>
                    <a:pt x="764" y="1380"/>
                    <a:pt x="863" y="1466"/>
                  </a:cubicBezTo>
                  <a:cubicBezTo>
                    <a:pt x="914" y="1494"/>
                    <a:pt x="953" y="1504"/>
                    <a:pt x="983" y="1504"/>
                  </a:cubicBezTo>
                  <a:cubicBezTo>
                    <a:pt x="1059" y="1504"/>
                    <a:pt x="1069" y="1435"/>
                    <a:pt x="1060" y="1417"/>
                  </a:cubicBezTo>
                  <a:cubicBezTo>
                    <a:pt x="1036" y="1355"/>
                    <a:pt x="1011" y="1306"/>
                    <a:pt x="999" y="1244"/>
                  </a:cubicBezTo>
                  <a:cubicBezTo>
                    <a:pt x="999" y="1224"/>
                    <a:pt x="1007" y="1216"/>
                    <a:pt x="1017" y="1216"/>
                  </a:cubicBezTo>
                  <a:cubicBezTo>
                    <a:pt x="1029" y="1216"/>
                    <a:pt x="1043" y="1230"/>
                    <a:pt x="1036" y="1244"/>
                  </a:cubicBezTo>
                  <a:cubicBezTo>
                    <a:pt x="1023" y="1269"/>
                    <a:pt x="1097" y="1318"/>
                    <a:pt x="1146" y="1331"/>
                  </a:cubicBezTo>
                  <a:cubicBezTo>
                    <a:pt x="1220" y="1306"/>
                    <a:pt x="1294" y="1281"/>
                    <a:pt x="1368" y="1244"/>
                  </a:cubicBezTo>
                  <a:cubicBezTo>
                    <a:pt x="1417" y="1220"/>
                    <a:pt x="1454" y="1158"/>
                    <a:pt x="1442" y="1097"/>
                  </a:cubicBezTo>
                  <a:cubicBezTo>
                    <a:pt x="1430" y="1035"/>
                    <a:pt x="1417" y="986"/>
                    <a:pt x="1454" y="936"/>
                  </a:cubicBezTo>
                  <a:cubicBezTo>
                    <a:pt x="1504" y="899"/>
                    <a:pt x="1516" y="850"/>
                    <a:pt x="1491" y="813"/>
                  </a:cubicBezTo>
                  <a:cubicBezTo>
                    <a:pt x="1467" y="764"/>
                    <a:pt x="1430" y="789"/>
                    <a:pt x="1417" y="715"/>
                  </a:cubicBezTo>
                  <a:cubicBezTo>
                    <a:pt x="1393" y="641"/>
                    <a:pt x="1417" y="628"/>
                    <a:pt x="1430" y="591"/>
                  </a:cubicBezTo>
                  <a:cubicBezTo>
                    <a:pt x="1442" y="554"/>
                    <a:pt x="1405" y="530"/>
                    <a:pt x="1368" y="530"/>
                  </a:cubicBezTo>
                  <a:cubicBezTo>
                    <a:pt x="1331" y="530"/>
                    <a:pt x="1319" y="579"/>
                    <a:pt x="1331" y="616"/>
                  </a:cubicBezTo>
                  <a:cubicBezTo>
                    <a:pt x="1368" y="665"/>
                    <a:pt x="1393" y="715"/>
                    <a:pt x="1393" y="776"/>
                  </a:cubicBezTo>
                  <a:cubicBezTo>
                    <a:pt x="1393" y="801"/>
                    <a:pt x="1390" y="807"/>
                    <a:pt x="1384" y="807"/>
                  </a:cubicBezTo>
                  <a:cubicBezTo>
                    <a:pt x="1377" y="807"/>
                    <a:pt x="1368" y="801"/>
                    <a:pt x="1356" y="801"/>
                  </a:cubicBezTo>
                  <a:cubicBezTo>
                    <a:pt x="1355" y="801"/>
                    <a:pt x="1354" y="801"/>
                    <a:pt x="1353" y="801"/>
                  </a:cubicBezTo>
                  <a:cubicBezTo>
                    <a:pt x="1325" y="801"/>
                    <a:pt x="1218" y="615"/>
                    <a:pt x="1159" y="591"/>
                  </a:cubicBezTo>
                  <a:cubicBezTo>
                    <a:pt x="1154" y="590"/>
                    <a:pt x="1150" y="590"/>
                    <a:pt x="1146" y="590"/>
                  </a:cubicBezTo>
                  <a:cubicBezTo>
                    <a:pt x="1099" y="590"/>
                    <a:pt x="1045" y="646"/>
                    <a:pt x="1011" y="702"/>
                  </a:cubicBezTo>
                  <a:cubicBezTo>
                    <a:pt x="1006" y="707"/>
                    <a:pt x="1003" y="709"/>
                    <a:pt x="1001" y="709"/>
                  </a:cubicBezTo>
                  <a:cubicBezTo>
                    <a:pt x="987" y="709"/>
                    <a:pt x="1100" y="526"/>
                    <a:pt x="1122" y="493"/>
                  </a:cubicBezTo>
                  <a:cubicBezTo>
                    <a:pt x="1146" y="444"/>
                    <a:pt x="1208" y="444"/>
                    <a:pt x="1245" y="444"/>
                  </a:cubicBezTo>
                  <a:cubicBezTo>
                    <a:pt x="1294" y="444"/>
                    <a:pt x="1331" y="370"/>
                    <a:pt x="1282" y="370"/>
                  </a:cubicBezTo>
                  <a:cubicBezTo>
                    <a:pt x="1233" y="370"/>
                    <a:pt x="1220" y="320"/>
                    <a:pt x="1245" y="320"/>
                  </a:cubicBezTo>
                  <a:cubicBezTo>
                    <a:pt x="1282" y="308"/>
                    <a:pt x="1307" y="271"/>
                    <a:pt x="1331" y="246"/>
                  </a:cubicBezTo>
                  <a:cubicBezTo>
                    <a:pt x="1368" y="185"/>
                    <a:pt x="1208" y="160"/>
                    <a:pt x="1134" y="148"/>
                  </a:cubicBezTo>
                  <a:cubicBezTo>
                    <a:pt x="1072" y="148"/>
                    <a:pt x="1171" y="62"/>
                    <a:pt x="1196" y="25"/>
                  </a:cubicBezTo>
                  <a:cubicBezTo>
                    <a:pt x="1209" y="7"/>
                    <a:pt x="1194" y="0"/>
                    <a:pt x="1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2944550" y="4386050"/>
              <a:ext cx="31750" cy="29675"/>
            </a:xfrm>
            <a:custGeom>
              <a:rect b="b" l="l" r="r" t="t"/>
              <a:pathLst>
                <a:path extrusionOk="0" h="1187" w="1270">
                  <a:moveTo>
                    <a:pt x="450" y="1"/>
                  </a:moveTo>
                  <a:cubicBezTo>
                    <a:pt x="354" y="1"/>
                    <a:pt x="259" y="34"/>
                    <a:pt x="173" y="77"/>
                  </a:cubicBezTo>
                  <a:cubicBezTo>
                    <a:pt x="112" y="126"/>
                    <a:pt x="235" y="151"/>
                    <a:pt x="296" y="212"/>
                  </a:cubicBezTo>
                  <a:cubicBezTo>
                    <a:pt x="312" y="228"/>
                    <a:pt x="304" y="234"/>
                    <a:pt x="285" y="234"/>
                  </a:cubicBezTo>
                  <a:cubicBezTo>
                    <a:pt x="244" y="234"/>
                    <a:pt x="153" y="208"/>
                    <a:pt x="136" y="200"/>
                  </a:cubicBezTo>
                  <a:cubicBezTo>
                    <a:pt x="134" y="199"/>
                    <a:pt x="131" y="198"/>
                    <a:pt x="128" y="198"/>
                  </a:cubicBezTo>
                  <a:cubicBezTo>
                    <a:pt x="102" y="198"/>
                    <a:pt x="61" y="245"/>
                    <a:pt x="50" y="311"/>
                  </a:cubicBezTo>
                  <a:cubicBezTo>
                    <a:pt x="38" y="385"/>
                    <a:pt x="62" y="594"/>
                    <a:pt x="38" y="644"/>
                  </a:cubicBezTo>
                  <a:cubicBezTo>
                    <a:pt x="1" y="681"/>
                    <a:pt x="50" y="755"/>
                    <a:pt x="112" y="828"/>
                  </a:cubicBezTo>
                  <a:cubicBezTo>
                    <a:pt x="161" y="890"/>
                    <a:pt x="185" y="964"/>
                    <a:pt x="173" y="1038"/>
                  </a:cubicBezTo>
                  <a:cubicBezTo>
                    <a:pt x="173" y="1098"/>
                    <a:pt x="173" y="1129"/>
                    <a:pt x="186" y="1129"/>
                  </a:cubicBezTo>
                  <a:cubicBezTo>
                    <a:pt x="191" y="1129"/>
                    <a:pt x="199" y="1123"/>
                    <a:pt x="210" y="1112"/>
                  </a:cubicBezTo>
                  <a:cubicBezTo>
                    <a:pt x="214" y="1105"/>
                    <a:pt x="219" y="1103"/>
                    <a:pt x="223" y="1103"/>
                  </a:cubicBezTo>
                  <a:cubicBezTo>
                    <a:pt x="245" y="1103"/>
                    <a:pt x="274" y="1165"/>
                    <a:pt x="346" y="1186"/>
                  </a:cubicBezTo>
                  <a:cubicBezTo>
                    <a:pt x="346" y="1186"/>
                    <a:pt x="347" y="1186"/>
                    <a:pt x="348" y="1186"/>
                  </a:cubicBezTo>
                  <a:cubicBezTo>
                    <a:pt x="389" y="1186"/>
                    <a:pt x="519" y="926"/>
                    <a:pt x="543" y="878"/>
                  </a:cubicBezTo>
                  <a:cubicBezTo>
                    <a:pt x="580" y="828"/>
                    <a:pt x="493" y="792"/>
                    <a:pt x="469" y="767"/>
                  </a:cubicBezTo>
                  <a:cubicBezTo>
                    <a:pt x="457" y="730"/>
                    <a:pt x="530" y="693"/>
                    <a:pt x="580" y="693"/>
                  </a:cubicBezTo>
                  <a:cubicBezTo>
                    <a:pt x="613" y="693"/>
                    <a:pt x="800" y="744"/>
                    <a:pt x="861" y="744"/>
                  </a:cubicBezTo>
                  <a:cubicBezTo>
                    <a:pt x="867" y="744"/>
                    <a:pt x="872" y="743"/>
                    <a:pt x="875" y="742"/>
                  </a:cubicBezTo>
                  <a:cubicBezTo>
                    <a:pt x="925" y="742"/>
                    <a:pt x="1085" y="447"/>
                    <a:pt x="1122" y="410"/>
                  </a:cubicBezTo>
                  <a:cubicBezTo>
                    <a:pt x="1147" y="360"/>
                    <a:pt x="1270" y="237"/>
                    <a:pt x="1270" y="188"/>
                  </a:cubicBezTo>
                  <a:cubicBezTo>
                    <a:pt x="1270" y="126"/>
                    <a:pt x="986" y="89"/>
                    <a:pt x="900" y="89"/>
                  </a:cubicBezTo>
                  <a:cubicBezTo>
                    <a:pt x="802" y="89"/>
                    <a:pt x="617" y="3"/>
                    <a:pt x="493" y="3"/>
                  </a:cubicBezTo>
                  <a:cubicBezTo>
                    <a:pt x="479" y="1"/>
                    <a:pt x="464" y="1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2764650" y="4380875"/>
              <a:ext cx="65025" cy="45475"/>
            </a:xfrm>
            <a:custGeom>
              <a:rect b="b" l="l" r="r" t="t"/>
              <a:pathLst>
                <a:path extrusionOk="0" h="1819" w="2601">
                  <a:moveTo>
                    <a:pt x="1073" y="0"/>
                  </a:moveTo>
                  <a:cubicBezTo>
                    <a:pt x="987" y="0"/>
                    <a:pt x="445" y="111"/>
                    <a:pt x="383" y="124"/>
                  </a:cubicBezTo>
                  <a:cubicBezTo>
                    <a:pt x="334" y="136"/>
                    <a:pt x="518" y="309"/>
                    <a:pt x="518" y="382"/>
                  </a:cubicBezTo>
                  <a:cubicBezTo>
                    <a:pt x="506" y="456"/>
                    <a:pt x="481" y="530"/>
                    <a:pt x="432" y="592"/>
                  </a:cubicBezTo>
                  <a:cubicBezTo>
                    <a:pt x="371" y="666"/>
                    <a:pt x="309" y="703"/>
                    <a:pt x="334" y="764"/>
                  </a:cubicBezTo>
                  <a:cubicBezTo>
                    <a:pt x="371" y="838"/>
                    <a:pt x="383" y="888"/>
                    <a:pt x="334" y="900"/>
                  </a:cubicBezTo>
                  <a:cubicBezTo>
                    <a:pt x="284" y="900"/>
                    <a:pt x="235" y="937"/>
                    <a:pt x="235" y="962"/>
                  </a:cubicBezTo>
                  <a:cubicBezTo>
                    <a:pt x="223" y="1035"/>
                    <a:pt x="186" y="1122"/>
                    <a:pt x="149" y="1196"/>
                  </a:cubicBezTo>
                  <a:cubicBezTo>
                    <a:pt x="124" y="1233"/>
                    <a:pt x="1" y="1393"/>
                    <a:pt x="50" y="1393"/>
                  </a:cubicBezTo>
                  <a:cubicBezTo>
                    <a:pt x="173" y="1405"/>
                    <a:pt x="284" y="1442"/>
                    <a:pt x="383" y="1491"/>
                  </a:cubicBezTo>
                  <a:cubicBezTo>
                    <a:pt x="469" y="1541"/>
                    <a:pt x="605" y="1725"/>
                    <a:pt x="679" y="1775"/>
                  </a:cubicBezTo>
                  <a:cubicBezTo>
                    <a:pt x="713" y="1802"/>
                    <a:pt x="724" y="1818"/>
                    <a:pt x="743" y="1818"/>
                  </a:cubicBezTo>
                  <a:cubicBezTo>
                    <a:pt x="757" y="1818"/>
                    <a:pt x="776" y="1809"/>
                    <a:pt x="814" y="1787"/>
                  </a:cubicBezTo>
                  <a:cubicBezTo>
                    <a:pt x="888" y="1725"/>
                    <a:pt x="974" y="1676"/>
                    <a:pt x="1073" y="1664"/>
                  </a:cubicBezTo>
                  <a:cubicBezTo>
                    <a:pt x="1103" y="1664"/>
                    <a:pt x="1137" y="1666"/>
                    <a:pt x="1170" y="1666"/>
                  </a:cubicBezTo>
                  <a:cubicBezTo>
                    <a:pt x="1244" y="1666"/>
                    <a:pt x="1315" y="1654"/>
                    <a:pt x="1332" y="1578"/>
                  </a:cubicBezTo>
                  <a:cubicBezTo>
                    <a:pt x="1369" y="1467"/>
                    <a:pt x="1319" y="1331"/>
                    <a:pt x="1443" y="1245"/>
                  </a:cubicBezTo>
                  <a:cubicBezTo>
                    <a:pt x="1529" y="1196"/>
                    <a:pt x="1615" y="1122"/>
                    <a:pt x="1664" y="1035"/>
                  </a:cubicBezTo>
                  <a:cubicBezTo>
                    <a:pt x="1837" y="925"/>
                    <a:pt x="2009" y="826"/>
                    <a:pt x="2182" y="752"/>
                  </a:cubicBezTo>
                  <a:cubicBezTo>
                    <a:pt x="2305" y="678"/>
                    <a:pt x="2601" y="617"/>
                    <a:pt x="2539" y="555"/>
                  </a:cubicBezTo>
                  <a:cubicBezTo>
                    <a:pt x="2428" y="432"/>
                    <a:pt x="2305" y="333"/>
                    <a:pt x="2169" y="247"/>
                  </a:cubicBezTo>
                  <a:cubicBezTo>
                    <a:pt x="2083" y="185"/>
                    <a:pt x="1972" y="161"/>
                    <a:pt x="1849" y="161"/>
                  </a:cubicBezTo>
                  <a:cubicBezTo>
                    <a:pt x="1792" y="183"/>
                    <a:pt x="1725" y="248"/>
                    <a:pt x="1695" y="248"/>
                  </a:cubicBezTo>
                  <a:cubicBezTo>
                    <a:pt x="1693" y="248"/>
                    <a:pt x="1691" y="248"/>
                    <a:pt x="1689" y="247"/>
                  </a:cubicBezTo>
                  <a:cubicBezTo>
                    <a:pt x="1652" y="198"/>
                    <a:pt x="1603" y="173"/>
                    <a:pt x="1541" y="161"/>
                  </a:cubicBezTo>
                  <a:cubicBezTo>
                    <a:pt x="1381" y="99"/>
                    <a:pt x="1233" y="5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2890950" y="4368250"/>
              <a:ext cx="7725" cy="6175"/>
            </a:xfrm>
            <a:custGeom>
              <a:rect b="b" l="l" r="r" t="t"/>
              <a:pathLst>
                <a:path extrusionOk="0" h="247" w="309">
                  <a:moveTo>
                    <a:pt x="161" y="0"/>
                  </a:moveTo>
                  <a:cubicBezTo>
                    <a:pt x="136" y="0"/>
                    <a:pt x="75" y="74"/>
                    <a:pt x="38" y="124"/>
                  </a:cubicBezTo>
                  <a:cubicBezTo>
                    <a:pt x="1" y="160"/>
                    <a:pt x="50" y="210"/>
                    <a:pt x="198" y="247"/>
                  </a:cubicBezTo>
                  <a:cubicBezTo>
                    <a:pt x="272" y="247"/>
                    <a:pt x="272" y="173"/>
                    <a:pt x="296" y="148"/>
                  </a:cubicBezTo>
                  <a:cubicBezTo>
                    <a:pt x="309" y="136"/>
                    <a:pt x="18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2816400" y="4345900"/>
              <a:ext cx="71800" cy="36400"/>
            </a:xfrm>
            <a:custGeom>
              <a:rect b="b" l="l" r="r" t="t"/>
              <a:pathLst>
                <a:path extrusionOk="0" h="1456" w="2872">
                  <a:moveTo>
                    <a:pt x="2036" y="0"/>
                  </a:moveTo>
                  <a:cubicBezTo>
                    <a:pt x="1967" y="0"/>
                    <a:pt x="1849" y="170"/>
                    <a:pt x="1849" y="217"/>
                  </a:cubicBezTo>
                  <a:cubicBezTo>
                    <a:pt x="1837" y="291"/>
                    <a:pt x="1812" y="291"/>
                    <a:pt x="1751" y="352"/>
                  </a:cubicBezTo>
                  <a:cubicBezTo>
                    <a:pt x="1689" y="414"/>
                    <a:pt x="1849" y="426"/>
                    <a:pt x="1960" y="512"/>
                  </a:cubicBezTo>
                  <a:cubicBezTo>
                    <a:pt x="2059" y="586"/>
                    <a:pt x="1972" y="599"/>
                    <a:pt x="1837" y="611"/>
                  </a:cubicBezTo>
                  <a:cubicBezTo>
                    <a:pt x="1714" y="623"/>
                    <a:pt x="1837" y="636"/>
                    <a:pt x="1948" y="709"/>
                  </a:cubicBezTo>
                  <a:cubicBezTo>
                    <a:pt x="2046" y="783"/>
                    <a:pt x="1837" y="870"/>
                    <a:pt x="1689" y="870"/>
                  </a:cubicBezTo>
                  <a:lnTo>
                    <a:pt x="1516" y="870"/>
                  </a:lnTo>
                  <a:cubicBezTo>
                    <a:pt x="1455" y="870"/>
                    <a:pt x="1467" y="759"/>
                    <a:pt x="1430" y="722"/>
                  </a:cubicBezTo>
                  <a:cubicBezTo>
                    <a:pt x="1393" y="685"/>
                    <a:pt x="1344" y="697"/>
                    <a:pt x="1344" y="660"/>
                  </a:cubicBezTo>
                  <a:cubicBezTo>
                    <a:pt x="1270" y="574"/>
                    <a:pt x="1171" y="512"/>
                    <a:pt x="1073" y="463"/>
                  </a:cubicBezTo>
                  <a:cubicBezTo>
                    <a:pt x="1044" y="451"/>
                    <a:pt x="1018" y="447"/>
                    <a:pt x="993" y="447"/>
                  </a:cubicBezTo>
                  <a:cubicBezTo>
                    <a:pt x="944" y="447"/>
                    <a:pt x="900" y="463"/>
                    <a:pt x="851" y="463"/>
                  </a:cubicBezTo>
                  <a:cubicBezTo>
                    <a:pt x="789" y="463"/>
                    <a:pt x="802" y="315"/>
                    <a:pt x="765" y="278"/>
                  </a:cubicBezTo>
                  <a:cubicBezTo>
                    <a:pt x="756" y="269"/>
                    <a:pt x="738" y="265"/>
                    <a:pt x="715" y="265"/>
                  </a:cubicBezTo>
                  <a:cubicBezTo>
                    <a:pt x="644" y="265"/>
                    <a:pt x="522" y="303"/>
                    <a:pt x="457" y="340"/>
                  </a:cubicBezTo>
                  <a:cubicBezTo>
                    <a:pt x="358" y="389"/>
                    <a:pt x="555" y="438"/>
                    <a:pt x="642" y="451"/>
                  </a:cubicBezTo>
                  <a:cubicBezTo>
                    <a:pt x="728" y="475"/>
                    <a:pt x="457" y="488"/>
                    <a:pt x="395" y="488"/>
                  </a:cubicBezTo>
                  <a:cubicBezTo>
                    <a:pt x="321" y="488"/>
                    <a:pt x="260" y="512"/>
                    <a:pt x="223" y="574"/>
                  </a:cubicBezTo>
                  <a:cubicBezTo>
                    <a:pt x="173" y="648"/>
                    <a:pt x="531" y="648"/>
                    <a:pt x="605" y="648"/>
                  </a:cubicBezTo>
                  <a:cubicBezTo>
                    <a:pt x="469" y="685"/>
                    <a:pt x="334" y="709"/>
                    <a:pt x="198" y="709"/>
                  </a:cubicBezTo>
                  <a:cubicBezTo>
                    <a:pt x="112" y="709"/>
                    <a:pt x="63" y="759"/>
                    <a:pt x="112" y="796"/>
                  </a:cubicBezTo>
                  <a:cubicBezTo>
                    <a:pt x="160" y="804"/>
                    <a:pt x="209" y="809"/>
                    <a:pt x="259" y="809"/>
                  </a:cubicBezTo>
                  <a:cubicBezTo>
                    <a:pt x="351" y="809"/>
                    <a:pt x="443" y="795"/>
                    <a:pt x="531" y="771"/>
                  </a:cubicBezTo>
                  <a:cubicBezTo>
                    <a:pt x="536" y="770"/>
                    <a:pt x="541" y="770"/>
                    <a:pt x="546" y="770"/>
                  </a:cubicBezTo>
                  <a:cubicBezTo>
                    <a:pt x="612" y="770"/>
                    <a:pt x="474" y="859"/>
                    <a:pt x="358" y="894"/>
                  </a:cubicBezTo>
                  <a:cubicBezTo>
                    <a:pt x="294" y="922"/>
                    <a:pt x="222" y="936"/>
                    <a:pt x="149" y="936"/>
                  </a:cubicBezTo>
                  <a:cubicBezTo>
                    <a:pt x="124" y="936"/>
                    <a:pt x="99" y="934"/>
                    <a:pt x="75" y="931"/>
                  </a:cubicBezTo>
                  <a:cubicBezTo>
                    <a:pt x="1" y="931"/>
                    <a:pt x="26" y="993"/>
                    <a:pt x="38" y="1042"/>
                  </a:cubicBezTo>
                  <a:cubicBezTo>
                    <a:pt x="43" y="1070"/>
                    <a:pt x="75" y="1078"/>
                    <a:pt x="115" y="1078"/>
                  </a:cubicBezTo>
                  <a:cubicBezTo>
                    <a:pt x="163" y="1078"/>
                    <a:pt x="225" y="1067"/>
                    <a:pt x="272" y="1067"/>
                  </a:cubicBezTo>
                  <a:cubicBezTo>
                    <a:pt x="346" y="1067"/>
                    <a:pt x="321" y="1079"/>
                    <a:pt x="395" y="1165"/>
                  </a:cubicBezTo>
                  <a:cubicBezTo>
                    <a:pt x="414" y="1187"/>
                    <a:pt x="424" y="1196"/>
                    <a:pt x="431" y="1196"/>
                  </a:cubicBezTo>
                  <a:cubicBezTo>
                    <a:pt x="447" y="1196"/>
                    <a:pt x="440" y="1147"/>
                    <a:pt x="457" y="1104"/>
                  </a:cubicBezTo>
                  <a:cubicBezTo>
                    <a:pt x="466" y="1091"/>
                    <a:pt x="476" y="1087"/>
                    <a:pt x="486" y="1087"/>
                  </a:cubicBezTo>
                  <a:cubicBezTo>
                    <a:pt x="515" y="1087"/>
                    <a:pt x="543" y="1128"/>
                    <a:pt x="543" y="1128"/>
                  </a:cubicBezTo>
                  <a:cubicBezTo>
                    <a:pt x="592" y="1104"/>
                    <a:pt x="642" y="1067"/>
                    <a:pt x="691" y="1042"/>
                  </a:cubicBezTo>
                  <a:cubicBezTo>
                    <a:pt x="740" y="993"/>
                    <a:pt x="789" y="956"/>
                    <a:pt x="851" y="919"/>
                  </a:cubicBezTo>
                  <a:cubicBezTo>
                    <a:pt x="865" y="908"/>
                    <a:pt x="880" y="904"/>
                    <a:pt x="893" y="904"/>
                  </a:cubicBezTo>
                  <a:cubicBezTo>
                    <a:pt x="926" y="904"/>
                    <a:pt x="948" y="933"/>
                    <a:pt x="913" y="968"/>
                  </a:cubicBezTo>
                  <a:cubicBezTo>
                    <a:pt x="863" y="1030"/>
                    <a:pt x="876" y="1079"/>
                    <a:pt x="950" y="1079"/>
                  </a:cubicBezTo>
                  <a:cubicBezTo>
                    <a:pt x="956" y="1080"/>
                    <a:pt x="964" y="1081"/>
                    <a:pt x="971" y="1081"/>
                  </a:cubicBezTo>
                  <a:cubicBezTo>
                    <a:pt x="1048" y="1081"/>
                    <a:pt x="1166" y="1030"/>
                    <a:pt x="1233" y="1030"/>
                  </a:cubicBezTo>
                  <a:cubicBezTo>
                    <a:pt x="1319" y="1030"/>
                    <a:pt x="1406" y="1030"/>
                    <a:pt x="1492" y="1018"/>
                  </a:cubicBezTo>
                  <a:cubicBezTo>
                    <a:pt x="1498" y="1017"/>
                    <a:pt x="1503" y="1016"/>
                    <a:pt x="1507" y="1016"/>
                  </a:cubicBezTo>
                  <a:cubicBezTo>
                    <a:pt x="1576" y="1016"/>
                    <a:pt x="1461" y="1105"/>
                    <a:pt x="1356" y="1128"/>
                  </a:cubicBezTo>
                  <a:cubicBezTo>
                    <a:pt x="1336" y="1130"/>
                    <a:pt x="1316" y="1131"/>
                    <a:pt x="1296" y="1131"/>
                  </a:cubicBezTo>
                  <a:cubicBezTo>
                    <a:pt x="1256" y="1131"/>
                    <a:pt x="1219" y="1128"/>
                    <a:pt x="1184" y="1128"/>
                  </a:cubicBezTo>
                  <a:cubicBezTo>
                    <a:pt x="1131" y="1128"/>
                    <a:pt x="1085" y="1135"/>
                    <a:pt x="1048" y="1165"/>
                  </a:cubicBezTo>
                  <a:cubicBezTo>
                    <a:pt x="962" y="1227"/>
                    <a:pt x="863" y="1239"/>
                    <a:pt x="765" y="1289"/>
                  </a:cubicBezTo>
                  <a:cubicBezTo>
                    <a:pt x="654" y="1350"/>
                    <a:pt x="814" y="1412"/>
                    <a:pt x="913" y="1449"/>
                  </a:cubicBezTo>
                  <a:cubicBezTo>
                    <a:pt x="925" y="1454"/>
                    <a:pt x="942" y="1456"/>
                    <a:pt x="960" y="1456"/>
                  </a:cubicBezTo>
                  <a:cubicBezTo>
                    <a:pt x="1087" y="1456"/>
                    <a:pt x="1334" y="1359"/>
                    <a:pt x="1430" y="1338"/>
                  </a:cubicBezTo>
                  <a:cubicBezTo>
                    <a:pt x="1541" y="1313"/>
                    <a:pt x="1590" y="1301"/>
                    <a:pt x="1714" y="1264"/>
                  </a:cubicBezTo>
                  <a:cubicBezTo>
                    <a:pt x="1837" y="1239"/>
                    <a:pt x="1960" y="1141"/>
                    <a:pt x="2022" y="1141"/>
                  </a:cubicBezTo>
                  <a:cubicBezTo>
                    <a:pt x="2037" y="1138"/>
                    <a:pt x="2049" y="1136"/>
                    <a:pt x="2058" y="1136"/>
                  </a:cubicBezTo>
                  <a:cubicBezTo>
                    <a:pt x="2087" y="1136"/>
                    <a:pt x="2099" y="1150"/>
                    <a:pt x="2145" y="1178"/>
                  </a:cubicBezTo>
                  <a:cubicBezTo>
                    <a:pt x="2162" y="1188"/>
                    <a:pt x="2172" y="1192"/>
                    <a:pt x="2180" y="1192"/>
                  </a:cubicBezTo>
                  <a:cubicBezTo>
                    <a:pt x="2202" y="1192"/>
                    <a:pt x="2209" y="1161"/>
                    <a:pt x="2280" y="1116"/>
                  </a:cubicBezTo>
                  <a:cubicBezTo>
                    <a:pt x="2315" y="1090"/>
                    <a:pt x="2328" y="1081"/>
                    <a:pt x="2335" y="1081"/>
                  </a:cubicBezTo>
                  <a:cubicBezTo>
                    <a:pt x="2347" y="1081"/>
                    <a:pt x="2335" y="1112"/>
                    <a:pt x="2391" y="1128"/>
                  </a:cubicBezTo>
                  <a:cubicBezTo>
                    <a:pt x="2514" y="1128"/>
                    <a:pt x="2638" y="1091"/>
                    <a:pt x="2749" y="1030"/>
                  </a:cubicBezTo>
                  <a:cubicBezTo>
                    <a:pt x="2835" y="981"/>
                    <a:pt x="2786" y="845"/>
                    <a:pt x="2835" y="796"/>
                  </a:cubicBezTo>
                  <a:cubicBezTo>
                    <a:pt x="2872" y="722"/>
                    <a:pt x="2847" y="636"/>
                    <a:pt x="2773" y="599"/>
                  </a:cubicBezTo>
                  <a:cubicBezTo>
                    <a:pt x="2724" y="562"/>
                    <a:pt x="2650" y="549"/>
                    <a:pt x="2588" y="549"/>
                  </a:cubicBezTo>
                  <a:cubicBezTo>
                    <a:pt x="2514" y="549"/>
                    <a:pt x="2551" y="660"/>
                    <a:pt x="2539" y="697"/>
                  </a:cubicBezTo>
                  <a:cubicBezTo>
                    <a:pt x="2535" y="709"/>
                    <a:pt x="2530" y="713"/>
                    <a:pt x="2524" y="713"/>
                  </a:cubicBezTo>
                  <a:cubicBezTo>
                    <a:pt x="2510" y="713"/>
                    <a:pt x="2490" y="693"/>
                    <a:pt x="2465" y="685"/>
                  </a:cubicBezTo>
                  <a:cubicBezTo>
                    <a:pt x="2416" y="673"/>
                    <a:pt x="2280" y="611"/>
                    <a:pt x="2280" y="549"/>
                  </a:cubicBezTo>
                  <a:cubicBezTo>
                    <a:pt x="2274" y="512"/>
                    <a:pt x="2259" y="503"/>
                    <a:pt x="2240" y="503"/>
                  </a:cubicBezTo>
                  <a:cubicBezTo>
                    <a:pt x="2222" y="503"/>
                    <a:pt x="2200" y="512"/>
                    <a:pt x="2182" y="512"/>
                  </a:cubicBezTo>
                  <a:cubicBezTo>
                    <a:pt x="2157" y="512"/>
                    <a:pt x="2120" y="475"/>
                    <a:pt x="2157" y="463"/>
                  </a:cubicBezTo>
                  <a:cubicBezTo>
                    <a:pt x="2206" y="438"/>
                    <a:pt x="2182" y="389"/>
                    <a:pt x="2157" y="328"/>
                  </a:cubicBezTo>
                  <a:cubicBezTo>
                    <a:pt x="2120" y="241"/>
                    <a:pt x="2096" y="155"/>
                    <a:pt x="2083" y="69"/>
                  </a:cubicBezTo>
                  <a:cubicBezTo>
                    <a:pt x="2077" y="19"/>
                    <a:pt x="2059" y="0"/>
                    <a:pt x="2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2804400" y="4359600"/>
              <a:ext cx="12150" cy="7950"/>
            </a:xfrm>
            <a:custGeom>
              <a:rect b="b" l="l" r="r" t="t"/>
              <a:pathLst>
                <a:path extrusionOk="0" h="318" w="486">
                  <a:moveTo>
                    <a:pt x="436" y="1"/>
                  </a:moveTo>
                  <a:cubicBezTo>
                    <a:pt x="435" y="1"/>
                    <a:pt x="433" y="1"/>
                    <a:pt x="432" y="1"/>
                  </a:cubicBezTo>
                  <a:cubicBezTo>
                    <a:pt x="370" y="14"/>
                    <a:pt x="0" y="223"/>
                    <a:pt x="50" y="260"/>
                  </a:cubicBezTo>
                  <a:cubicBezTo>
                    <a:pt x="84" y="286"/>
                    <a:pt x="161" y="318"/>
                    <a:pt x="221" y="318"/>
                  </a:cubicBezTo>
                  <a:cubicBezTo>
                    <a:pt x="246" y="318"/>
                    <a:pt x="269" y="312"/>
                    <a:pt x="284" y="297"/>
                  </a:cubicBezTo>
                  <a:cubicBezTo>
                    <a:pt x="332" y="237"/>
                    <a:pt x="486" y="1"/>
                    <a:pt x="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2783525" y="4338000"/>
              <a:ext cx="44300" cy="23900"/>
            </a:xfrm>
            <a:custGeom>
              <a:rect b="b" l="l" r="r" t="t"/>
              <a:pathLst>
                <a:path extrusionOk="0" h="956" w="1772">
                  <a:moveTo>
                    <a:pt x="1474" y="0"/>
                  </a:moveTo>
                  <a:cubicBezTo>
                    <a:pt x="1426" y="0"/>
                    <a:pt x="1462" y="38"/>
                    <a:pt x="1451" y="114"/>
                  </a:cubicBezTo>
                  <a:cubicBezTo>
                    <a:pt x="1451" y="147"/>
                    <a:pt x="1415" y="158"/>
                    <a:pt x="1357" y="158"/>
                  </a:cubicBezTo>
                  <a:cubicBezTo>
                    <a:pt x="1264" y="158"/>
                    <a:pt x="1115" y="129"/>
                    <a:pt x="971" y="114"/>
                  </a:cubicBezTo>
                  <a:cubicBezTo>
                    <a:pt x="967" y="113"/>
                    <a:pt x="962" y="113"/>
                    <a:pt x="958" y="113"/>
                  </a:cubicBezTo>
                  <a:cubicBezTo>
                    <a:pt x="746" y="113"/>
                    <a:pt x="660" y="411"/>
                    <a:pt x="540" y="471"/>
                  </a:cubicBezTo>
                  <a:cubicBezTo>
                    <a:pt x="404" y="533"/>
                    <a:pt x="441" y="570"/>
                    <a:pt x="380" y="619"/>
                  </a:cubicBezTo>
                  <a:cubicBezTo>
                    <a:pt x="306" y="668"/>
                    <a:pt x="219" y="644"/>
                    <a:pt x="108" y="693"/>
                  </a:cubicBezTo>
                  <a:cubicBezTo>
                    <a:pt x="29" y="728"/>
                    <a:pt x="0" y="757"/>
                    <a:pt x="22" y="757"/>
                  </a:cubicBezTo>
                  <a:cubicBezTo>
                    <a:pt x="30" y="757"/>
                    <a:pt x="47" y="753"/>
                    <a:pt x="71" y="742"/>
                  </a:cubicBezTo>
                  <a:cubicBezTo>
                    <a:pt x="84" y="739"/>
                    <a:pt x="94" y="737"/>
                    <a:pt x="102" y="737"/>
                  </a:cubicBezTo>
                  <a:cubicBezTo>
                    <a:pt x="151" y="737"/>
                    <a:pt x="90" y="806"/>
                    <a:pt x="47" y="902"/>
                  </a:cubicBezTo>
                  <a:cubicBezTo>
                    <a:pt x="32" y="942"/>
                    <a:pt x="33" y="955"/>
                    <a:pt x="44" y="955"/>
                  </a:cubicBezTo>
                  <a:cubicBezTo>
                    <a:pt x="61" y="955"/>
                    <a:pt x="101" y="924"/>
                    <a:pt x="145" y="902"/>
                  </a:cubicBezTo>
                  <a:cubicBezTo>
                    <a:pt x="177" y="881"/>
                    <a:pt x="199" y="874"/>
                    <a:pt x="219" y="874"/>
                  </a:cubicBezTo>
                  <a:cubicBezTo>
                    <a:pt x="247" y="874"/>
                    <a:pt x="270" y="888"/>
                    <a:pt x="306" y="902"/>
                  </a:cubicBezTo>
                  <a:cubicBezTo>
                    <a:pt x="322" y="908"/>
                    <a:pt x="336" y="910"/>
                    <a:pt x="348" y="910"/>
                  </a:cubicBezTo>
                  <a:cubicBezTo>
                    <a:pt x="392" y="910"/>
                    <a:pt x="418" y="879"/>
                    <a:pt x="466" y="841"/>
                  </a:cubicBezTo>
                  <a:cubicBezTo>
                    <a:pt x="483" y="830"/>
                    <a:pt x="494" y="826"/>
                    <a:pt x="502" y="826"/>
                  </a:cubicBezTo>
                  <a:cubicBezTo>
                    <a:pt x="524" y="826"/>
                    <a:pt x="525" y="858"/>
                    <a:pt x="552" y="902"/>
                  </a:cubicBezTo>
                  <a:cubicBezTo>
                    <a:pt x="573" y="936"/>
                    <a:pt x="589" y="944"/>
                    <a:pt x="615" y="944"/>
                  </a:cubicBezTo>
                  <a:cubicBezTo>
                    <a:pt x="635" y="944"/>
                    <a:pt x="662" y="939"/>
                    <a:pt x="700" y="939"/>
                  </a:cubicBezTo>
                  <a:cubicBezTo>
                    <a:pt x="798" y="939"/>
                    <a:pt x="774" y="878"/>
                    <a:pt x="786" y="816"/>
                  </a:cubicBezTo>
                  <a:cubicBezTo>
                    <a:pt x="796" y="775"/>
                    <a:pt x="815" y="751"/>
                    <a:pt x="835" y="751"/>
                  </a:cubicBezTo>
                  <a:cubicBezTo>
                    <a:pt x="839" y="751"/>
                    <a:pt x="843" y="752"/>
                    <a:pt x="848" y="754"/>
                  </a:cubicBezTo>
                  <a:cubicBezTo>
                    <a:pt x="865" y="772"/>
                    <a:pt x="888" y="795"/>
                    <a:pt x="913" y="795"/>
                  </a:cubicBezTo>
                  <a:cubicBezTo>
                    <a:pt x="924" y="795"/>
                    <a:pt x="935" y="790"/>
                    <a:pt x="946" y="779"/>
                  </a:cubicBezTo>
                  <a:cubicBezTo>
                    <a:pt x="983" y="742"/>
                    <a:pt x="983" y="693"/>
                    <a:pt x="983" y="594"/>
                  </a:cubicBezTo>
                  <a:cubicBezTo>
                    <a:pt x="983" y="529"/>
                    <a:pt x="983" y="506"/>
                    <a:pt x="986" y="506"/>
                  </a:cubicBezTo>
                  <a:cubicBezTo>
                    <a:pt x="988" y="506"/>
                    <a:pt x="990" y="517"/>
                    <a:pt x="996" y="533"/>
                  </a:cubicBezTo>
                  <a:cubicBezTo>
                    <a:pt x="1004" y="545"/>
                    <a:pt x="1016" y="550"/>
                    <a:pt x="1029" y="550"/>
                  </a:cubicBezTo>
                  <a:cubicBezTo>
                    <a:pt x="1054" y="550"/>
                    <a:pt x="1082" y="529"/>
                    <a:pt x="1082" y="496"/>
                  </a:cubicBezTo>
                  <a:cubicBezTo>
                    <a:pt x="1091" y="460"/>
                    <a:pt x="1118" y="431"/>
                    <a:pt x="1161" y="431"/>
                  </a:cubicBezTo>
                  <a:cubicBezTo>
                    <a:pt x="1177" y="431"/>
                    <a:pt x="1196" y="436"/>
                    <a:pt x="1217" y="446"/>
                  </a:cubicBezTo>
                  <a:cubicBezTo>
                    <a:pt x="1304" y="483"/>
                    <a:pt x="1193" y="545"/>
                    <a:pt x="1193" y="668"/>
                  </a:cubicBezTo>
                  <a:cubicBezTo>
                    <a:pt x="1188" y="716"/>
                    <a:pt x="1216" y="732"/>
                    <a:pt x="1255" y="732"/>
                  </a:cubicBezTo>
                  <a:cubicBezTo>
                    <a:pt x="1316" y="732"/>
                    <a:pt x="1404" y="691"/>
                    <a:pt x="1427" y="668"/>
                  </a:cubicBezTo>
                  <a:cubicBezTo>
                    <a:pt x="1451" y="631"/>
                    <a:pt x="1464" y="582"/>
                    <a:pt x="1464" y="533"/>
                  </a:cubicBezTo>
                  <a:cubicBezTo>
                    <a:pt x="1464" y="533"/>
                    <a:pt x="1599" y="520"/>
                    <a:pt x="1649" y="508"/>
                  </a:cubicBezTo>
                  <a:cubicBezTo>
                    <a:pt x="1698" y="508"/>
                    <a:pt x="1624" y="446"/>
                    <a:pt x="1612" y="422"/>
                  </a:cubicBezTo>
                  <a:cubicBezTo>
                    <a:pt x="1612" y="385"/>
                    <a:pt x="1612" y="385"/>
                    <a:pt x="1673" y="372"/>
                  </a:cubicBezTo>
                  <a:cubicBezTo>
                    <a:pt x="1723" y="360"/>
                    <a:pt x="1673" y="262"/>
                    <a:pt x="1624" y="225"/>
                  </a:cubicBezTo>
                  <a:cubicBezTo>
                    <a:pt x="1587" y="200"/>
                    <a:pt x="1686" y="126"/>
                    <a:pt x="1723" y="101"/>
                  </a:cubicBezTo>
                  <a:cubicBezTo>
                    <a:pt x="1772" y="64"/>
                    <a:pt x="1587" y="27"/>
                    <a:pt x="1501" y="3"/>
                  </a:cubicBezTo>
                  <a:cubicBezTo>
                    <a:pt x="1490" y="1"/>
                    <a:pt x="1481" y="0"/>
                    <a:pt x="1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2831200" y="4348125"/>
              <a:ext cx="9875" cy="1975"/>
            </a:xfrm>
            <a:custGeom>
              <a:rect b="b" l="l" r="r" t="t"/>
              <a:pathLst>
                <a:path extrusionOk="0" h="79" w="395">
                  <a:moveTo>
                    <a:pt x="166" y="0"/>
                  </a:moveTo>
                  <a:cubicBezTo>
                    <a:pt x="151" y="0"/>
                    <a:pt x="137" y="2"/>
                    <a:pt x="124" y="4"/>
                  </a:cubicBezTo>
                  <a:cubicBezTo>
                    <a:pt x="0" y="17"/>
                    <a:pt x="185" y="78"/>
                    <a:pt x="296" y="78"/>
                  </a:cubicBezTo>
                  <a:cubicBezTo>
                    <a:pt x="395" y="78"/>
                    <a:pt x="279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2841050" y="4328500"/>
              <a:ext cx="23450" cy="12675"/>
            </a:xfrm>
            <a:custGeom>
              <a:rect b="b" l="l" r="r" t="t"/>
              <a:pathLst>
                <a:path extrusionOk="0" h="507" w="938">
                  <a:moveTo>
                    <a:pt x="789" y="1"/>
                  </a:moveTo>
                  <a:cubicBezTo>
                    <a:pt x="580" y="25"/>
                    <a:pt x="358" y="62"/>
                    <a:pt x="161" y="136"/>
                  </a:cubicBezTo>
                  <a:cubicBezTo>
                    <a:pt x="99" y="161"/>
                    <a:pt x="1" y="210"/>
                    <a:pt x="13" y="272"/>
                  </a:cubicBezTo>
                  <a:cubicBezTo>
                    <a:pt x="75" y="370"/>
                    <a:pt x="173" y="457"/>
                    <a:pt x="284" y="506"/>
                  </a:cubicBezTo>
                  <a:cubicBezTo>
                    <a:pt x="289" y="507"/>
                    <a:pt x="295" y="507"/>
                    <a:pt x="301" y="507"/>
                  </a:cubicBezTo>
                  <a:cubicBezTo>
                    <a:pt x="417" y="507"/>
                    <a:pt x="633" y="393"/>
                    <a:pt x="715" y="358"/>
                  </a:cubicBezTo>
                  <a:cubicBezTo>
                    <a:pt x="802" y="321"/>
                    <a:pt x="715" y="223"/>
                    <a:pt x="654" y="223"/>
                  </a:cubicBezTo>
                  <a:cubicBezTo>
                    <a:pt x="580" y="223"/>
                    <a:pt x="654" y="161"/>
                    <a:pt x="789" y="149"/>
                  </a:cubicBezTo>
                  <a:cubicBezTo>
                    <a:pt x="937" y="124"/>
                    <a:pt x="900" y="25"/>
                    <a:pt x="7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7"/>
            <p:cNvSpPr/>
            <p:nvPr/>
          </p:nvSpPr>
          <p:spPr>
            <a:xfrm>
              <a:off x="2828625" y="4330650"/>
              <a:ext cx="9625" cy="5325"/>
            </a:xfrm>
            <a:custGeom>
              <a:rect b="b" l="l" r="r" t="t"/>
              <a:pathLst>
                <a:path extrusionOk="0" h="213" w="385">
                  <a:moveTo>
                    <a:pt x="166" y="1"/>
                  </a:moveTo>
                  <a:cubicBezTo>
                    <a:pt x="162" y="1"/>
                    <a:pt x="157" y="1"/>
                    <a:pt x="153" y="1"/>
                  </a:cubicBezTo>
                  <a:cubicBezTo>
                    <a:pt x="0" y="1"/>
                    <a:pt x="171" y="212"/>
                    <a:pt x="283" y="212"/>
                  </a:cubicBezTo>
                  <a:cubicBezTo>
                    <a:pt x="289" y="212"/>
                    <a:pt x="295" y="212"/>
                    <a:pt x="300" y="211"/>
                  </a:cubicBezTo>
                  <a:cubicBezTo>
                    <a:pt x="384" y="187"/>
                    <a:pt x="306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2841675" y="4318950"/>
              <a:ext cx="24650" cy="8150"/>
            </a:xfrm>
            <a:custGeom>
              <a:rect b="b" l="l" r="r" t="t"/>
              <a:pathLst>
                <a:path extrusionOk="0" h="326" w="986">
                  <a:moveTo>
                    <a:pt x="594" y="0"/>
                  </a:moveTo>
                  <a:cubicBezTo>
                    <a:pt x="516" y="0"/>
                    <a:pt x="366" y="126"/>
                    <a:pt x="271" y="161"/>
                  </a:cubicBezTo>
                  <a:cubicBezTo>
                    <a:pt x="173" y="198"/>
                    <a:pt x="0" y="223"/>
                    <a:pt x="50" y="260"/>
                  </a:cubicBezTo>
                  <a:cubicBezTo>
                    <a:pt x="64" y="274"/>
                    <a:pt x="82" y="279"/>
                    <a:pt x="104" y="279"/>
                  </a:cubicBezTo>
                  <a:cubicBezTo>
                    <a:pt x="137" y="279"/>
                    <a:pt x="177" y="267"/>
                    <a:pt x="222" y="260"/>
                  </a:cubicBezTo>
                  <a:cubicBezTo>
                    <a:pt x="298" y="260"/>
                    <a:pt x="316" y="326"/>
                    <a:pt x="394" y="326"/>
                  </a:cubicBezTo>
                  <a:cubicBezTo>
                    <a:pt x="405" y="326"/>
                    <a:pt x="418" y="324"/>
                    <a:pt x="432" y="321"/>
                  </a:cubicBezTo>
                  <a:cubicBezTo>
                    <a:pt x="481" y="309"/>
                    <a:pt x="542" y="297"/>
                    <a:pt x="604" y="297"/>
                  </a:cubicBezTo>
                  <a:cubicBezTo>
                    <a:pt x="621" y="299"/>
                    <a:pt x="639" y="300"/>
                    <a:pt x="657" y="300"/>
                  </a:cubicBezTo>
                  <a:cubicBezTo>
                    <a:pt x="741" y="300"/>
                    <a:pt x="831" y="278"/>
                    <a:pt x="912" y="247"/>
                  </a:cubicBezTo>
                  <a:cubicBezTo>
                    <a:pt x="986" y="210"/>
                    <a:pt x="666" y="13"/>
                    <a:pt x="604" y="1"/>
                  </a:cubicBezTo>
                  <a:cubicBezTo>
                    <a:pt x="601" y="0"/>
                    <a:pt x="597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2904200" y="4349150"/>
              <a:ext cx="33175" cy="25100"/>
            </a:xfrm>
            <a:custGeom>
              <a:rect b="b" l="l" r="r" t="t"/>
              <a:pathLst>
                <a:path extrusionOk="0" h="1004" w="1327">
                  <a:moveTo>
                    <a:pt x="553" y="1"/>
                  </a:moveTo>
                  <a:cubicBezTo>
                    <a:pt x="506" y="1"/>
                    <a:pt x="393" y="20"/>
                    <a:pt x="309" y="62"/>
                  </a:cubicBezTo>
                  <a:cubicBezTo>
                    <a:pt x="267" y="83"/>
                    <a:pt x="261" y="89"/>
                    <a:pt x="272" y="89"/>
                  </a:cubicBezTo>
                  <a:cubicBezTo>
                    <a:pt x="295" y="89"/>
                    <a:pt x="391" y="62"/>
                    <a:pt x="432" y="62"/>
                  </a:cubicBezTo>
                  <a:cubicBezTo>
                    <a:pt x="493" y="62"/>
                    <a:pt x="456" y="87"/>
                    <a:pt x="444" y="124"/>
                  </a:cubicBezTo>
                  <a:cubicBezTo>
                    <a:pt x="419" y="161"/>
                    <a:pt x="493" y="210"/>
                    <a:pt x="617" y="234"/>
                  </a:cubicBezTo>
                  <a:cubicBezTo>
                    <a:pt x="740" y="271"/>
                    <a:pt x="715" y="345"/>
                    <a:pt x="617" y="358"/>
                  </a:cubicBezTo>
                  <a:cubicBezTo>
                    <a:pt x="530" y="370"/>
                    <a:pt x="617" y="382"/>
                    <a:pt x="715" y="382"/>
                  </a:cubicBezTo>
                  <a:cubicBezTo>
                    <a:pt x="801" y="382"/>
                    <a:pt x="752" y="456"/>
                    <a:pt x="715" y="469"/>
                  </a:cubicBezTo>
                  <a:cubicBezTo>
                    <a:pt x="712" y="470"/>
                    <a:pt x="709" y="471"/>
                    <a:pt x="704" y="471"/>
                  </a:cubicBezTo>
                  <a:cubicBezTo>
                    <a:pt x="642" y="471"/>
                    <a:pt x="462" y="302"/>
                    <a:pt x="358" y="198"/>
                  </a:cubicBezTo>
                  <a:cubicBezTo>
                    <a:pt x="322" y="162"/>
                    <a:pt x="298" y="149"/>
                    <a:pt x="277" y="149"/>
                  </a:cubicBezTo>
                  <a:cubicBezTo>
                    <a:pt x="239" y="149"/>
                    <a:pt x="211" y="191"/>
                    <a:pt x="148" y="222"/>
                  </a:cubicBezTo>
                  <a:cubicBezTo>
                    <a:pt x="62" y="271"/>
                    <a:pt x="136" y="271"/>
                    <a:pt x="247" y="271"/>
                  </a:cubicBezTo>
                  <a:cubicBezTo>
                    <a:pt x="370" y="271"/>
                    <a:pt x="210" y="308"/>
                    <a:pt x="148" y="382"/>
                  </a:cubicBezTo>
                  <a:cubicBezTo>
                    <a:pt x="87" y="444"/>
                    <a:pt x="173" y="407"/>
                    <a:pt x="296" y="432"/>
                  </a:cubicBezTo>
                  <a:cubicBezTo>
                    <a:pt x="432" y="469"/>
                    <a:pt x="296" y="543"/>
                    <a:pt x="222" y="543"/>
                  </a:cubicBezTo>
                  <a:cubicBezTo>
                    <a:pt x="136" y="543"/>
                    <a:pt x="1" y="604"/>
                    <a:pt x="1" y="678"/>
                  </a:cubicBezTo>
                  <a:cubicBezTo>
                    <a:pt x="1" y="707"/>
                    <a:pt x="1" y="716"/>
                    <a:pt x="8" y="716"/>
                  </a:cubicBezTo>
                  <a:cubicBezTo>
                    <a:pt x="22" y="716"/>
                    <a:pt x="66" y="678"/>
                    <a:pt x="198" y="678"/>
                  </a:cubicBezTo>
                  <a:cubicBezTo>
                    <a:pt x="346" y="666"/>
                    <a:pt x="481" y="641"/>
                    <a:pt x="617" y="604"/>
                  </a:cubicBezTo>
                  <a:cubicBezTo>
                    <a:pt x="656" y="596"/>
                    <a:pt x="685" y="592"/>
                    <a:pt x="707" y="592"/>
                  </a:cubicBezTo>
                  <a:cubicBezTo>
                    <a:pt x="784" y="592"/>
                    <a:pt x="774" y="632"/>
                    <a:pt x="764" y="641"/>
                  </a:cubicBezTo>
                  <a:cubicBezTo>
                    <a:pt x="678" y="678"/>
                    <a:pt x="604" y="715"/>
                    <a:pt x="518" y="764"/>
                  </a:cubicBezTo>
                  <a:cubicBezTo>
                    <a:pt x="493" y="801"/>
                    <a:pt x="543" y="801"/>
                    <a:pt x="641" y="863"/>
                  </a:cubicBezTo>
                  <a:cubicBezTo>
                    <a:pt x="740" y="912"/>
                    <a:pt x="617" y="900"/>
                    <a:pt x="592" y="961"/>
                  </a:cubicBezTo>
                  <a:cubicBezTo>
                    <a:pt x="585" y="996"/>
                    <a:pt x="670" y="1003"/>
                    <a:pt x="771" y="1003"/>
                  </a:cubicBezTo>
                  <a:cubicBezTo>
                    <a:pt x="853" y="1003"/>
                    <a:pt x="945" y="998"/>
                    <a:pt x="1011" y="998"/>
                  </a:cubicBezTo>
                  <a:cubicBezTo>
                    <a:pt x="1060" y="998"/>
                    <a:pt x="1220" y="949"/>
                    <a:pt x="1196" y="912"/>
                  </a:cubicBezTo>
                  <a:cubicBezTo>
                    <a:pt x="1183" y="875"/>
                    <a:pt x="1097" y="752"/>
                    <a:pt x="1134" y="715"/>
                  </a:cubicBezTo>
                  <a:cubicBezTo>
                    <a:pt x="1138" y="712"/>
                    <a:pt x="1141" y="710"/>
                    <a:pt x="1145" y="710"/>
                  </a:cubicBezTo>
                  <a:cubicBezTo>
                    <a:pt x="1170" y="710"/>
                    <a:pt x="1204" y="766"/>
                    <a:pt x="1257" y="777"/>
                  </a:cubicBezTo>
                  <a:cubicBezTo>
                    <a:pt x="1260" y="777"/>
                    <a:pt x="1262" y="777"/>
                    <a:pt x="1264" y="777"/>
                  </a:cubicBezTo>
                  <a:cubicBezTo>
                    <a:pt x="1326" y="777"/>
                    <a:pt x="1256" y="616"/>
                    <a:pt x="1220" y="604"/>
                  </a:cubicBezTo>
                  <a:cubicBezTo>
                    <a:pt x="1171" y="592"/>
                    <a:pt x="1208" y="432"/>
                    <a:pt x="1220" y="345"/>
                  </a:cubicBezTo>
                  <a:cubicBezTo>
                    <a:pt x="1220" y="259"/>
                    <a:pt x="1196" y="259"/>
                    <a:pt x="1196" y="234"/>
                  </a:cubicBezTo>
                  <a:cubicBezTo>
                    <a:pt x="1146" y="161"/>
                    <a:pt x="1097" y="99"/>
                    <a:pt x="1036" y="50"/>
                  </a:cubicBezTo>
                  <a:cubicBezTo>
                    <a:pt x="1029" y="44"/>
                    <a:pt x="1021" y="42"/>
                    <a:pt x="1013" y="42"/>
                  </a:cubicBezTo>
                  <a:cubicBezTo>
                    <a:pt x="966" y="42"/>
                    <a:pt x="904" y="127"/>
                    <a:pt x="851" y="148"/>
                  </a:cubicBezTo>
                  <a:cubicBezTo>
                    <a:pt x="839" y="152"/>
                    <a:pt x="826" y="154"/>
                    <a:pt x="813" y="154"/>
                  </a:cubicBezTo>
                  <a:cubicBezTo>
                    <a:pt x="748" y="154"/>
                    <a:pt x="674" y="109"/>
                    <a:pt x="592" y="99"/>
                  </a:cubicBezTo>
                  <a:cubicBezTo>
                    <a:pt x="493" y="87"/>
                    <a:pt x="506" y="25"/>
                    <a:pt x="567" y="13"/>
                  </a:cubicBezTo>
                  <a:cubicBezTo>
                    <a:pt x="583" y="5"/>
                    <a:pt x="575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2900225" y="4360550"/>
              <a:ext cx="10475" cy="3425"/>
            </a:xfrm>
            <a:custGeom>
              <a:rect b="b" l="l" r="r" t="t"/>
              <a:pathLst>
                <a:path extrusionOk="0" h="137" w="419">
                  <a:moveTo>
                    <a:pt x="295" y="0"/>
                  </a:moveTo>
                  <a:cubicBezTo>
                    <a:pt x="165" y="0"/>
                    <a:pt x="1" y="137"/>
                    <a:pt x="31" y="137"/>
                  </a:cubicBezTo>
                  <a:cubicBezTo>
                    <a:pt x="33" y="137"/>
                    <a:pt x="34" y="136"/>
                    <a:pt x="36" y="136"/>
                  </a:cubicBezTo>
                  <a:cubicBezTo>
                    <a:pt x="160" y="111"/>
                    <a:pt x="418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7"/>
            <p:cNvSpPr/>
            <p:nvPr/>
          </p:nvSpPr>
          <p:spPr>
            <a:xfrm>
              <a:off x="2897125" y="4359275"/>
              <a:ext cx="9000" cy="2225"/>
            </a:xfrm>
            <a:custGeom>
              <a:rect b="b" l="l" r="r" t="t"/>
              <a:pathLst>
                <a:path extrusionOk="0" h="89" w="360">
                  <a:moveTo>
                    <a:pt x="298" y="1"/>
                  </a:moveTo>
                  <a:cubicBezTo>
                    <a:pt x="294" y="1"/>
                    <a:pt x="289" y="1"/>
                    <a:pt x="284" y="2"/>
                  </a:cubicBezTo>
                  <a:cubicBezTo>
                    <a:pt x="185" y="2"/>
                    <a:pt x="0" y="88"/>
                    <a:pt x="49" y="88"/>
                  </a:cubicBezTo>
                  <a:cubicBezTo>
                    <a:pt x="177" y="88"/>
                    <a:pt x="35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7"/>
            <p:cNvSpPr/>
            <p:nvPr/>
          </p:nvSpPr>
          <p:spPr>
            <a:xfrm>
              <a:off x="2892575" y="4355650"/>
              <a:ext cx="11650" cy="4025"/>
            </a:xfrm>
            <a:custGeom>
              <a:rect b="b" l="l" r="r" t="t"/>
              <a:pathLst>
                <a:path extrusionOk="0" h="161" w="466">
                  <a:moveTo>
                    <a:pt x="432" y="0"/>
                  </a:moveTo>
                  <a:cubicBezTo>
                    <a:pt x="325" y="0"/>
                    <a:pt x="1" y="93"/>
                    <a:pt x="84" y="135"/>
                  </a:cubicBezTo>
                  <a:cubicBezTo>
                    <a:pt x="122" y="152"/>
                    <a:pt x="164" y="161"/>
                    <a:pt x="206" y="161"/>
                  </a:cubicBezTo>
                  <a:cubicBezTo>
                    <a:pt x="310" y="161"/>
                    <a:pt x="413" y="108"/>
                    <a:pt x="466" y="11"/>
                  </a:cubicBezTo>
                  <a:cubicBezTo>
                    <a:pt x="466" y="3"/>
                    <a:pt x="453" y="0"/>
                    <a:pt x="4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2892800" y="4350375"/>
              <a:ext cx="11125" cy="5325"/>
            </a:xfrm>
            <a:custGeom>
              <a:rect b="b" l="l" r="r" t="t"/>
              <a:pathLst>
                <a:path extrusionOk="0" h="213" w="445">
                  <a:moveTo>
                    <a:pt x="75" y="1"/>
                  </a:moveTo>
                  <a:cubicBezTo>
                    <a:pt x="1" y="1"/>
                    <a:pt x="13" y="198"/>
                    <a:pt x="87" y="210"/>
                  </a:cubicBezTo>
                  <a:cubicBezTo>
                    <a:pt x="99" y="211"/>
                    <a:pt x="111" y="212"/>
                    <a:pt x="121" y="212"/>
                  </a:cubicBezTo>
                  <a:cubicBezTo>
                    <a:pt x="207" y="212"/>
                    <a:pt x="246" y="173"/>
                    <a:pt x="333" y="173"/>
                  </a:cubicBezTo>
                  <a:cubicBezTo>
                    <a:pt x="444" y="173"/>
                    <a:pt x="148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2882725" y="4334175"/>
              <a:ext cx="13500" cy="10075"/>
            </a:xfrm>
            <a:custGeom>
              <a:rect b="b" l="l" r="r" t="t"/>
              <a:pathLst>
                <a:path extrusionOk="0" h="403" w="540">
                  <a:moveTo>
                    <a:pt x="82" y="0"/>
                  </a:moveTo>
                  <a:cubicBezTo>
                    <a:pt x="0" y="0"/>
                    <a:pt x="249" y="402"/>
                    <a:pt x="317" y="402"/>
                  </a:cubicBezTo>
                  <a:cubicBezTo>
                    <a:pt x="539" y="378"/>
                    <a:pt x="256" y="70"/>
                    <a:pt x="108" y="8"/>
                  </a:cubicBezTo>
                  <a:cubicBezTo>
                    <a:pt x="97" y="3"/>
                    <a:pt x="89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2904425" y="4332100"/>
              <a:ext cx="10625" cy="2625"/>
            </a:xfrm>
            <a:custGeom>
              <a:rect b="b" l="l" r="r" t="t"/>
              <a:pathLst>
                <a:path extrusionOk="0" h="105" w="425">
                  <a:moveTo>
                    <a:pt x="139" y="0"/>
                  </a:moveTo>
                  <a:cubicBezTo>
                    <a:pt x="122" y="0"/>
                    <a:pt x="105" y="2"/>
                    <a:pt x="90" y="5"/>
                  </a:cubicBezTo>
                  <a:cubicBezTo>
                    <a:pt x="1" y="35"/>
                    <a:pt x="88" y="104"/>
                    <a:pt x="235" y="104"/>
                  </a:cubicBezTo>
                  <a:cubicBezTo>
                    <a:pt x="270" y="104"/>
                    <a:pt x="308" y="100"/>
                    <a:pt x="349" y="91"/>
                  </a:cubicBezTo>
                  <a:cubicBezTo>
                    <a:pt x="424" y="69"/>
                    <a:pt x="263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2886025" y="4309800"/>
              <a:ext cx="40375" cy="23475"/>
            </a:xfrm>
            <a:custGeom>
              <a:rect b="b" l="l" r="r" t="t"/>
              <a:pathLst>
                <a:path extrusionOk="0" h="939" w="1615">
                  <a:moveTo>
                    <a:pt x="557" y="0"/>
                  </a:moveTo>
                  <a:cubicBezTo>
                    <a:pt x="469" y="0"/>
                    <a:pt x="376" y="16"/>
                    <a:pt x="358" y="34"/>
                  </a:cubicBezTo>
                  <a:cubicBezTo>
                    <a:pt x="341" y="42"/>
                    <a:pt x="317" y="45"/>
                    <a:pt x="288" y="45"/>
                  </a:cubicBezTo>
                  <a:cubicBezTo>
                    <a:pt x="231" y="45"/>
                    <a:pt x="157" y="34"/>
                    <a:pt x="99" y="34"/>
                  </a:cubicBezTo>
                  <a:cubicBezTo>
                    <a:pt x="1" y="34"/>
                    <a:pt x="50" y="108"/>
                    <a:pt x="50" y="182"/>
                  </a:cubicBezTo>
                  <a:cubicBezTo>
                    <a:pt x="50" y="231"/>
                    <a:pt x="66" y="236"/>
                    <a:pt x="92" y="236"/>
                  </a:cubicBezTo>
                  <a:cubicBezTo>
                    <a:pt x="100" y="236"/>
                    <a:pt x="109" y="236"/>
                    <a:pt x="119" y="236"/>
                  </a:cubicBezTo>
                  <a:cubicBezTo>
                    <a:pt x="135" y="236"/>
                    <a:pt x="153" y="237"/>
                    <a:pt x="173" y="244"/>
                  </a:cubicBezTo>
                  <a:cubicBezTo>
                    <a:pt x="237" y="276"/>
                    <a:pt x="199" y="308"/>
                    <a:pt x="236" y="308"/>
                  </a:cubicBezTo>
                  <a:cubicBezTo>
                    <a:pt x="242" y="308"/>
                    <a:pt x="249" y="307"/>
                    <a:pt x="259" y="305"/>
                  </a:cubicBezTo>
                  <a:cubicBezTo>
                    <a:pt x="321" y="293"/>
                    <a:pt x="296" y="268"/>
                    <a:pt x="370" y="268"/>
                  </a:cubicBezTo>
                  <a:cubicBezTo>
                    <a:pt x="444" y="268"/>
                    <a:pt x="419" y="268"/>
                    <a:pt x="419" y="367"/>
                  </a:cubicBezTo>
                  <a:cubicBezTo>
                    <a:pt x="415" y="396"/>
                    <a:pt x="422" y="405"/>
                    <a:pt x="435" y="405"/>
                  </a:cubicBezTo>
                  <a:cubicBezTo>
                    <a:pt x="459" y="405"/>
                    <a:pt x="506" y="367"/>
                    <a:pt x="530" y="367"/>
                  </a:cubicBezTo>
                  <a:cubicBezTo>
                    <a:pt x="580" y="367"/>
                    <a:pt x="530" y="404"/>
                    <a:pt x="493" y="416"/>
                  </a:cubicBezTo>
                  <a:cubicBezTo>
                    <a:pt x="444" y="428"/>
                    <a:pt x="493" y="453"/>
                    <a:pt x="530" y="502"/>
                  </a:cubicBezTo>
                  <a:cubicBezTo>
                    <a:pt x="547" y="523"/>
                    <a:pt x="543" y="530"/>
                    <a:pt x="525" y="530"/>
                  </a:cubicBezTo>
                  <a:cubicBezTo>
                    <a:pt x="491" y="530"/>
                    <a:pt x="403" y="502"/>
                    <a:pt x="321" y="502"/>
                  </a:cubicBezTo>
                  <a:cubicBezTo>
                    <a:pt x="261" y="502"/>
                    <a:pt x="235" y="498"/>
                    <a:pt x="223" y="498"/>
                  </a:cubicBezTo>
                  <a:cubicBezTo>
                    <a:pt x="208" y="498"/>
                    <a:pt x="217" y="505"/>
                    <a:pt x="210" y="539"/>
                  </a:cubicBezTo>
                  <a:cubicBezTo>
                    <a:pt x="210" y="601"/>
                    <a:pt x="333" y="663"/>
                    <a:pt x="370" y="663"/>
                  </a:cubicBezTo>
                  <a:cubicBezTo>
                    <a:pt x="407" y="663"/>
                    <a:pt x="629" y="626"/>
                    <a:pt x="728" y="626"/>
                  </a:cubicBezTo>
                  <a:cubicBezTo>
                    <a:pt x="814" y="626"/>
                    <a:pt x="728" y="663"/>
                    <a:pt x="604" y="724"/>
                  </a:cubicBezTo>
                  <a:cubicBezTo>
                    <a:pt x="572" y="746"/>
                    <a:pt x="569" y="754"/>
                    <a:pt x="583" y="754"/>
                  </a:cubicBezTo>
                  <a:cubicBezTo>
                    <a:pt x="618" y="754"/>
                    <a:pt x="759" y="705"/>
                    <a:pt x="838" y="687"/>
                  </a:cubicBezTo>
                  <a:cubicBezTo>
                    <a:pt x="865" y="679"/>
                    <a:pt x="888" y="676"/>
                    <a:pt x="910" y="676"/>
                  </a:cubicBezTo>
                  <a:cubicBezTo>
                    <a:pt x="990" y="676"/>
                    <a:pt x="1047" y="722"/>
                    <a:pt x="1134" y="761"/>
                  </a:cubicBezTo>
                  <a:cubicBezTo>
                    <a:pt x="1245" y="823"/>
                    <a:pt x="1171" y="860"/>
                    <a:pt x="1257" y="909"/>
                  </a:cubicBezTo>
                  <a:cubicBezTo>
                    <a:pt x="1293" y="929"/>
                    <a:pt x="1332" y="939"/>
                    <a:pt x="1371" y="939"/>
                  </a:cubicBezTo>
                  <a:cubicBezTo>
                    <a:pt x="1450" y="939"/>
                    <a:pt x="1528" y="898"/>
                    <a:pt x="1578" y="823"/>
                  </a:cubicBezTo>
                  <a:cubicBezTo>
                    <a:pt x="1615" y="737"/>
                    <a:pt x="1528" y="687"/>
                    <a:pt x="1491" y="650"/>
                  </a:cubicBezTo>
                  <a:cubicBezTo>
                    <a:pt x="1430" y="564"/>
                    <a:pt x="1393" y="478"/>
                    <a:pt x="1368" y="392"/>
                  </a:cubicBezTo>
                  <a:cubicBezTo>
                    <a:pt x="1345" y="337"/>
                    <a:pt x="1296" y="327"/>
                    <a:pt x="1236" y="327"/>
                  </a:cubicBezTo>
                  <a:cubicBezTo>
                    <a:pt x="1201" y="327"/>
                    <a:pt x="1162" y="330"/>
                    <a:pt x="1122" y="330"/>
                  </a:cubicBezTo>
                  <a:cubicBezTo>
                    <a:pt x="1023" y="330"/>
                    <a:pt x="1085" y="318"/>
                    <a:pt x="1011" y="244"/>
                  </a:cubicBezTo>
                  <a:cubicBezTo>
                    <a:pt x="957" y="199"/>
                    <a:pt x="949" y="167"/>
                    <a:pt x="920" y="167"/>
                  </a:cubicBezTo>
                  <a:cubicBezTo>
                    <a:pt x="910" y="167"/>
                    <a:pt x="896" y="172"/>
                    <a:pt x="875" y="182"/>
                  </a:cubicBezTo>
                  <a:cubicBezTo>
                    <a:pt x="801" y="219"/>
                    <a:pt x="826" y="244"/>
                    <a:pt x="728" y="268"/>
                  </a:cubicBezTo>
                  <a:cubicBezTo>
                    <a:pt x="716" y="272"/>
                    <a:pt x="707" y="274"/>
                    <a:pt x="700" y="274"/>
                  </a:cubicBezTo>
                  <a:cubicBezTo>
                    <a:pt x="638" y="274"/>
                    <a:pt x="728" y="136"/>
                    <a:pt x="728" y="59"/>
                  </a:cubicBezTo>
                  <a:cubicBezTo>
                    <a:pt x="728" y="16"/>
                    <a:pt x="644" y="0"/>
                    <a:pt x="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2917750" y="4297575"/>
              <a:ext cx="11725" cy="5700"/>
            </a:xfrm>
            <a:custGeom>
              <a:rect b="b" l="l" r="r" t="t"/>
              <a:pathLst>
                <a:path extrusionOk="0" h="228" w="469">
                  <a:moveTo>
                    <a:pt x="245" y="0"/>
                  </a:moveTo>
                  <a:cubicBezTo>
                    <a:pt x="177" y="0"/>
                    <a:pt x="105" y="58"/>
                    <a:pt x="62" y="92"/>
                  </a:cubicBezTo>
                  <a:cubicBezTo>
                    <a:pt x="1" y="154"/>
                    <a:pt x="50" y="154"/>
                    <a:pt x="198" y="166"/>
                  </a:cubicBezTo>
                  <a:cubicBezTo>
                    <a:pt x="333" y="191"/>
                    <a:pt x="259" y="227"/>
                    <a:pt x="346" y="227"/>
                  </a:cubicBezTo>
                  <a:cubicBezTo>
                    <a:pt x="469" y="227"/>
                    <a:pt x="432" y="129"/>
                    <a:pt x="333" y="43"/>
                  </a:cubicBezTo>
                  <a:cubicBezTo>
                    <a:pt x="307" y="12"/>
                    <a:pt x="276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2927600" y="4318950"/>
              <a:ext cx="24675" cy="14300"/>
            </a:xfrm>
            <a:custGeom>
              <a:rect b="b" l="l" r="r" t="t"/>
              <a:pathLst>
                <a:path extrusionOk="0" h="572" w="987">
                  <a:moveTo>
                    <a:pt x="136" y="1"/>
                  </a:moveTo>
                  <a:lnTo>
                    <a:pt x="136" y="1"/>
                  </a:lnTo>
                  <a:cubicBezTo>
                    <a:pt x="1" y="13"/>
                    <a:pt x="149" y="62"/>
                    <a:pt x="198" y="99"/>
                  </a:cubicBezTo>
                  <a:cubicBezTo>
                    <a:pt x="247" y="136"/>
                    <a:pt x="173" y="124"/>
                    <a:pt x="124" y="186"/>
                  </a:cubicBezTo>
                  <a:cubicBezTo>
                    <a:pt x="63" y="247"/>
                    <a:pt x="247" y="334"/>
                    <a:pt x="408" y="371"/>
                  </a:cubicBezTo>
                  <a:cubicBezTo>
                    <a:pt x="494" y="383"/>
                    <a:pt x="297" y="420"/>
                    <a:pt x="235" y="420"/>
                  </a:cubicBezTo>
                  <a:cubicBezTo>
                    <a:pt x="161" y="432"/>
                    <a:pt x="334" y="506"/>
                    <a:pt x="420" y="555"/>
                  </a:cubicBezTo>
                  <a:cubicBezTo>
                    <a:pt x="436" y="567"/>
                    <a:pt x="458" y="571"/>
                    <a:pt x="484" y="571"/>
                  </a:cubicBezTo>
                  <a:cubicBezTo>
                    <a:pt x="600" y="571"/>
                    <a:pt x="791" y="481"/>
                    <a:pt x="851" y="481"/>
                  </a:cubicBezTo>
                  <a:cubicBezTo>
                    <a:pt x="937" y="481"/>
                    <a:pt x="839" y="383"/>
                    <a:pt x="814" y="321"/>
                  </a:cubicBezTo>
                  <a:cubicBezTo>
                    <a:pt x="777" y="272"/>
                    <a:pt x="863" y="272"/>
                    <a:pt x="925" y="223"/>
                  </a:cubicBezTo>
                  <a:cubicBezTo>
                    <a:pt x="987" y="173"/>
                    <a:pt x="679" y="173"/>
                    <a:pt x="605" y="136"/>
                  </a:cubicBezTo>
                  <a:cubicBezTo>
                    <a:pt x="457" y="62"/>
                    <a:pt x="297" y="26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2942100" y="4333250"/>
              <a:ext cx="20350" cy="5450"/>
            </a:xfrm>
            <a:custGeom>
              <a:rect b="b" l="l" r="r" t="t"/>
              <a:pathLst>
                <a:path extrusionOk="0" h="218" w="814">
                  <a:moveTo>
                    <a:pt x="180" y="0"/>
                  </a:moveTo>
                  <a:cubicBezTo>
                    <a:pt x="92" y="0"/>
                    <a:pt x="29" y="9"/>
                    <a:pt x="25" y="33"/>
                  </a:cubicBezTo>
                  <a:cubicBezTo>
                    <a:pt x="0" y="94"/>
                    <a:pt x="0" y="205"/>
                    <a:pt x="111" y="205"/>
                  </a:cubicBezTo>
                  <a:cubicBezTo>
                    <a:pt x="271" y="217"/>
                    <a:pt x="444" y="217"/>
                    <a:pt x="604" y="217"/>
                  </a:cubicBezTo>
                  <a:cubicBezTo>
                    <a:pt x="702" y="193"/>
                    <a:pt x="813" y="57"/>
                    <a:pt x="715" y="45"/>
                  </a:cubicBezTo>
                  <a:cubicBezTo>
                    <a:pt x="648" y="37"/>
                    <a:pt x="362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2940025" y="4365650"/>
              <a:ext cx="19950" cy="13950"/>
            </a:xfrm>
            <a:custGeom>
              <a:rect b="b" l="l" r="r" t="t"/>
              <a:pathLst>
                <a:path extrusionOk="0" h="558" w="798">
                  <a:moveTo>
                    <a:pt x="326" y="0"/>
                  </a:moveTo>
                  <a:cubicBezTo>
                    <a:pt x="207" y="0"/>
                    <a:pt x="1" y="255"/>
                    <a:pt x="46" y="289"/>
                  </a:cubicBezTo>
                  <a:cubicBezTo>
                    <a:pt x="132" y="375"/>
                    <a:pt x="231" y="437"/>
                    <a:pt x="342" y="486"/>
                  </a:cubicBezTo>
                  <a:cubicBezTo>
                    <a:pt x="406" y="505"/>
                    <a:pt x="546" y="557"/>
                    <a:pt x="633" y="557"/>
                  </a:cubicBezTo>
                  <a:cubicBezTo>
                    <a:pt x="663" y="557"/>
                    <a:pt x="687" y="551"/>
                    <a:pt x="699" y="536"/>
                  </a:cubicBezTo>
                  <a:cubicBezTo>
                    <a:pt x="748" y="462"/>
                    <a:pt x="699" y="388"/>
                    <a:pt x="711" y="338"/>
                  </a:cubicBezTo>
                  <a:cubicBezTo>
                    <a:pt x="736" y="277"/>
                    <a:pt x="798" y="264"/>
                    <a:pt x="724" y="203"/>
                  </a:cubicBezTo>
                  <a:cubicBezTo>
                    <a:pt x="613" y="129"/>
                    <a:pt x="490" y="55"/>
                    <a:pt x="354" y="6"/>
                  </a:cubicBezTo>
                  <a:cubicBezTo>
                    <a:pt x="346" y="2"/>
                    <a:pt x="336" y="0"/>
                    <a:pt x="3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2949300" y="4361050"/>
              <a:ext cx="4975" cy="2400"/>
            </a:xfrm>
            <a:custGeom>
              <a:rect b="b" l="l" r="r" t="t"/>
              <a:pathLst>
                <a:path extrusionOk="0" h="96" w="199">
                  <a:moveTo>
                    <a:pt x="66" y="1"/>
                  </a:moveTo>
                  <a:cubicBezTo>
                    <a:pt x="59" y="1"/>
                    <a:pt x="52" y="2"/>
                    <a:pt x="45" y="5"/>
                  </a:cubicBezTo>
                  <a:cubicBezTo>
                    <a:pt x="1" y="16"/>
                    <a:pt x="55" y="95"/>
                    <a:pt x="119" y="95"/>
                  </a:cubicBezTo>
                  <a:cubicBezTo>
                    <a:pt x="127" y="95"/>
                    <a:pt x="135" y="94"/>
                    <a:pt x="143" y="91"/>
                  </a:cubicBezTo>
                  <a:cubicBezTo>
                    <a:pt x="198" y="80"/>
                    <a:pt x="126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2971525" y="4335750"/>
              <a:ext cx="11875" cy="7950"/>
            </a:xfrm>
            <a:custGeom>
              <a:rect b="b" l="l" r="r" t="t"/>
              <a:pathLst>
                <a:path extrusionOk="0" h="318" w="475">
                  <a:moveTo>
                    <a:pt x="56" y="0"/>
                  </a:moveTo>
                  <a:cubicBezTo>
                    <a:pt x="1" y="0"/>
                    <a:pt x="45" y="48"/>
                    <a:pt x="55" y="130"/>
                  </a:cubicBezTo>
                  <a:cubicBezTo>
                    <a:pt x="68" y="228"/>
                    <a:pt x="6" y="216"/>
                    <a:pt x="43" y="265"/>
                  </a:cubicBezTo>
                  <a:cubicBezTo>
                    <a:pt x="69" y="291"/>
                    <a:pt x="77" y="318"/>
                    <a:pt x="101" y="318"/>
                  </a:cubicBezTo>
                  <a:cubicBezTo>
                    <a:pt x="111" y="318"/>
                    <a:pt x="123" y="313"/>
                    <a:pt x="141" y="302"/>
                  </a:cubicBezTo>
                  <a:cubicBezTo>
                    <a:pt x="215" y="253"/>
                    <a:pt x="302" y="228"/>
                    <a:pt x="388" y="179"/>
                  </a:cubicBezTo>
                  <a:cubicBezTo>
                    <a:pt x="474" y="117"/>
                    <a:pt x="228" y="31"/>
                    <a:pt x="104" y="7"/>
                  </a:cubicBezTo>
                  <a:cubicBezTo>
                    <a:pt x="83" y="2"/>
                    <a:pt x="68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2976600" y="4348375"/>
              <a:ext cx="4100" cy="3975"/>
            </a:xfrm>
            <a:custGeom>
              <a:rect b="b" l="l" r="r" t="t"/>
              <a:pathLst>
                <a:path extrusionOk="0" h="159" w="164">
                  <a:moveTo>
                    <a:pt x="60" y="1"/>
                  </a:moveTo>
                  <a:cubicBezTo>
                    <a:pt x="7" y="1"/>
                    <a:pt x="1" y="124"/>
                    <a:pt x="62" y="155"/>
                  </a:cubicBezTo>
                  <a:cubicBezTo>
                    <a:pt x="69" y="158"/>
                    <a:pt x="76" y="159"/>
                    <a:pt x="83" y="159"/>
                  </a:cubicBezTo>
                  <a:cubicBezTo>
                    <a:pt x="133" y="159"/>
                    <a:pt x="164" y="84"/>
                    <a:pt x="99" y="19"/>
                  </a:cubicBezTo>
                  <a:cubicBezTo>
                    <a:pt x="84" y="6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7"/>
            <p:cNvSpPr/>
            <p:nvPr/>
          </p:nvSpPr>
          <p:spPr>
            <a:xfrm>
              <a:off x="2936225" y="4344775"/>
              <a:ext cx="106300" cy="36600"/>
            </a:xfrm>
            <a:custGeom>
              <a:rect b="b" l="l" r="r" t="t"/>
              <a:pathLst>
                <a:path extrusionOk="0" h="1464" w="4252">
                  <a:moveTo>
                    <a:pt x="368" y="1"/>
                  </a:moveTo>
                  <a:cubicBezTo>
                    <a:pt x="248" y="1"/>
                    <a:pt x="62" y="44"/>
                    <a:pt x="161" y="77"/>
                  </a:cubicBezTo>
                  <a:cubicBezTo>
                    <a:pt x="272" y="114"/>
                    <a:pt x="223" y="126"/>
                    <a:pt x="136" y="151"/>
                  </a:cubicBezTo>
                  <a:cubicBezTo>
                    <a:pt x="50" y="163"/>
                    <a:pt x="1" y="188"/>
                    <a:pt x="136" y="212"/>
                  </a:cubicBezTo>
                  <a:cubicBezTo>
                    <a:pt x="210" y="237"/>
                    <a:pt x="297" y="262"/>
                    <a:pt x="371" y="299"/>
                  </a:cubicBezTo>
                  <a:cubicBezTo>
                    <a:pt x="420" y="311"/>
                    <a:pt x="371" y="360"/>
                    <a:pt x="346" y="360"/>
                  </a:cubicBezTo>
                  <a:cubicBezTo>
                    <a:pt x="321" y="360"/>
                    <a:pt x="383" y="397"/>
                    <a:pt x="481" y="409"/>
                  </a:cubicBezTo>
                  <a:cubicBezTo>
                    <a:pt x="568" y="434"/>
                    <a:pt x="654" y="434"/>
                    <a:pt x="740" y="434"/>
                  </a:cubicBezTo>
                  <a:cubicBezTo>
                    <a:pt x="833" y="434"/>
                    <a:pt x="849" y="413"/>
                    <a:pt x="882" y="413"/>
                  </a:cubicBezTo>
                  <a:cubicBezTo>
                    <a:pt x="893" y="413"/>
                    <a:pt x="907" y="416"/>
                    <a:pt x="925" y="422"/>
                  </a:cubicBezTo>
                  <a:cubicBezTo>
                    <a:pt x="1011" y="446"/>
                    <a:pt x="1024" y="508"/>
                    <a:pt x="1110" y="545"/>
                  </a:cubicBezTo>
                  <a:cubicBezTo>
                    <a:pt x="1196" y="582"/>
                    <a:pt x="1171" y="668"/>
                    <a:pt x="1208" y="730"/>
                  </a:cubicBezTo>
                  <a:cubicBezTo>
                    <a:pt x="1245" y="791"/>
                    <a:pt x="1307" y="816"/>
                    <a:pt x="1270" y="865"/>
                  </a:cubicBezTo>
                  <a:cubicBezTo>
                    <a:pt x="1221" y="915"/>
                    <a:pt x="1159" y="939"/>
                    <a:pt x="1171" y="1026"/>
                  </a:cubicBezTo>
                  <a:cubicBezTo>
                    <a:pt x="1171" y="1099"/>
                    <a:pt x="1208" y="1173"/>
                    <a:pt x="1258" y="1235"/>
                  </a:cubicBezTo>
                  <a:cubicBezTo>
                    <a:pt x="1312" y="1311"/>
                    <a:pt x="1271" y="1387"/>
                    <a:pt x="1336" y="1387"/>
                  </a:cubicBezTo>
                  <a:cubicBezTo>
                    <a:pt x="1345" y="1387"/>
                    <a:pt x="1356" y="1386"/>
                    <a:pt x="1369" y="1383"/>
                  </a:cubicBezTo>
                  <a:cubicBezTo>
                    <a:pt x="1454" y="1354"/>
                    <a:pt x="1488" y="1289"/>
                    <a:pt x="1511" y="1289"/>
                  </a:cubicBezTo>
                  <a:cubicBezTo>
                    <a:pt x="1518" y="1289"/>
                    <a:pt x="1523" y="1295"/>
                    <a:pt x="1529" y="1309"/>
                  </a:cubicBezTo>
                  <a:cubicBezTo>
                    <a:pt x="1560" y="1382"/>
                    <a:pt x="1636" y="1438"/>
                    <a:pt x="1718" y="1438"/>
                  </a:cubicBezTo>
                  <a:cubicBezTo>
                    <a:pt x="1733" y="1438"/>
                    <a:pt x="1748" y="1436"/>
                    <a:pt x="1763" y="1432"/>
                  </a:cubicBezTo>
                  <a:cubicBezTo>
                    <a:pt x="1886" y="1408"/>
                    <a:pt x="1849" y="1383"/>
                    <a:pt x="1960" y="1334"/>
                  </a:cubicBezTo>
                  <a:cubicBezTo>
                    <a:pt x="2037" y="1300"/>
                    <a:pt x="2072" y="1242"/>
                    <a:pt x="2087" y="1242"/>
                  </a:cubicBezTo>
                  <a:cubicBezTo>
                    <a:pt x="2093" y="1242"/>
                    <a:pt x="2096" y="1254"/>
                    <a:pt x="2096" y="1284"/>
                  </a:cubicBezTo>
                  <a:cubicBezTo>
                    <a:pt x="2108" y="1395"/>
                    <a:pt x="2182" y="1444"/>
                    <a:pt x="2280" y="1444"/>
                  </a:cubicBezTo>
                  <a:cubicBezTo>
                    <a:pt x="2347" y="1444"/>
                    <a:pt x="2635" y="1458"/>
                    <a:pt x="2869" y="1458"/>
                  </a:cubicBezTo>
                  <a:cubicBezTo>
                    <a:pt x="3024" y="1458"/>
                    <a:pt x="3155" y="1452"/>
                    <a:pt x="3180" y="1432"/>
                  </a:cubicBezTo>
                  <a:cubicBezTo>
                    <a:pt x="3254" y="1383"/>
                    <a:pt x="3229" y="1309"/>
                    <a:pt x="3266" y="1284"/>
                  </a:cubicBezTo>
                  <a:cubicBezTo>
                    <a:pt x="3282" y="1274"/>
                    <a:pt x="3287" y="1265"/>
                    <a:pt x="3293" y="1265"/>
                  </a:cubicBezTo>
                  <a:cubicBezTo>
                    <a:pt x="3300" y="1265"/>
                    <a:pt x="3311" y="1279"/>
                    <a:pt x="3352" y="1321"/>
                  </a:cubicBezTo>
                  <a:cubicBezTo>
                    <a:pt x="3434" y="1413"/>
                    <a:pt x="3542" y="1463"/>
                    <a:pt x="3653" y="1463"/>
                  </a:cubicBezTo>
                  <a:cubicBezTo>
                    <a:pt x="3676" y="1463"/>
                    <a:pt x="3699" y="1461"/>
                    <a:pt x="3722" y="1457"/>
                  </a:cubicBezTo>
                  <a:cubicBezTo>
                    <a:pt x="3845" y="1420"/>
                    <a:pt x="4005" y="1457"/>
                    <a:pt x="4042" y="1395"/>
                  </a:cubicBezTo>
                  <a:cubicBezTo>
                    <a:pt x="4079" y="1321"/>
                    <a:pt x="4018" y="1321"/>
                    <a:pt x="4104" y="1297"/>
                  </a:cubicBezTo>
                  <a:cubicBezTo>
                    <a:pt x="4178" y="1272"/>
                    <a:pt x="4203" y="1161"/>
                    <a:pt x="4153" y="1161"/>
                  </a:cubicBezTo>
                  <a:cubicBezTo>
                    <a:pt x="4129" y="1161"/>
                    <a:pt x="4027" y="1183"/>
                    <a:pt x="3992" y="1183"/>
                  </a:cubicBezTo>
                  <a:cubicBezTo>
                    <a:pt x="3974" y="1183"/>
                    <a:pt x="3973" y="1178"/>
                    <a:pt x="4005" y="1161"/>
                  </a:cubicBezTo>
                  <a:cubicBezTo>
                    <a:pt x="4104" y="1112"/>
                    <a:pt x="4252" y="927"/>
                    <a:pt x="4178" y="927"/>
                  </a:cubicBezTo>
                  <a:cubicBezTo>
                    <a:pt x="4104" y="927"/>
                    <a:pt x="4141" y="902"/>
                    <a:pt x="4042" y="865"/>
                  </a:cubicBezTo>
                  <a:cubicBezTo>
                    <a:pt x="4004" y="851"/>
                    <a:pt x="3975" y="848"/>
                    <a:pt x="3950" y="848"/>
                  </a:cubicBezTo>
                  <a:cubicBezTo>
                    <a:pt x="3930" y="848"/>
                    <a:pt x="3913" y="850"/>
                    <a:pt x="3896" y="850"/>
                  </a:cubicBezTo>
                  <a:cubicBezTo>
                    <a:pt x="3880" y="850"/>
                    <a:pt x="3864" y="848"/>
                    <a:pt x="3845" y="841"/>
                  </a:cubicBezTo>
                  <a:cubicBezTo>
                    <a:pt x="3784" y="816"/>
                    <a:pt x="3882" y="754"/>
                    <a:pt x="3771" y="754"/>
                  </a:cubicBezTo>
                  <a:lnTo>
                    <a:pt x="3402" y="754"/>
                  </a:lnTo>
                  <a:cubicBezTo>
                    <a:pt x="3313" y="754"/>
                    <a:pt x="3264" y="723"/>
                    <a:pt x="3210" y="723"/>
                  </a:cubicBezTo>
                  <a:cubicBezTo>
                    <a:pt x="3196" y="723"/>
                    <a:pt x="3182" y="725"/>
                    <a:pt x="3168" y="730"/>
                  </a:cubicBezTo>
                  <a:cubicBezTo>
                    <a:pt x="3032" y="791"/>
                    <a:pt x="2884" y="841"/>
                    <a:pt x="2736" y="878"/>
                  </a:cubicBezTo>
                  <a:cubicBezTo>
                    <a:pt x="2650" y="878"/>
                    <a:pt x="2650" y="915"/>
                    <a:pt x="2712" y="939"/>
                  </a:cubicBezTo>
                  <a:cubicBezTo>
                    <a:pt x="2786" y="952"/>
                    <a:pt x="2712" y="976"/>
                    <a:pt x="2662" y="976"/>
                  </a:cubicBezTo>
                  <a:cubicBezTo>
                    <a:pt x="2636" y="976"/>
                    <a:pt x="2621" y="983"/>
                    <a:pt x="2602" y="983"/>
                  </a:cubicBezTo>
                  <a:cubicBezTo>
                    <a:pt x="2576" y="983"/>
                    <a:pt x="2543" y="971"/>
                    <a:pt x="2465" y="915"/>
                  </a:cubicBezTo>
                  <a:cubicBezTo>
                    <a:pt x="2409" y="879"/>
                    <a:pt x="2377" y="869"/>
                    <a:pt x="2351" y="869"/>
                  </a:cubicBezTo>
                  <a:cubicBezTo>
                    <a:pt x="2315" y="869"/>
                    <a:pt x="2294" y="890"/>
                    <a:pt x="2243" y="890"/>
                  </a:cubicBezTo>
                  <a:cubicBezTo>
                    <a:pt x="2169" y="890"/>
                    <a:pt x="2132" y="863"/>
                    <a:pt x="2091" y="863"/>
                  </a:cubicBezTo>
                  <a:cubicBezTo>
                    <a:pt x="2085" y="863"/>
                    <a:pt x="2078" y="864"/>
                    <a:pt x="2071" y="865"/>
                  </a:cubicBezTo>
                  <a:cubicBezTo>
                    <a:pt x="2034" y="878"/>
                    <a:pt x="2083" y="952"/>
                    <a:pt x="2022" y="952"/>
                  </a:cubicBezTo>
                  <a:cubicBezTo>
                    <a:pt x="1960" y="952"/>
                    <a:pt x="1935" y="865"/>
                    <a:pt x="1886" y="865"/>
                  </a:cubicBezTo>
                  <a:cubicBezTo>
                    <a:pt x="1825" y="865"/>
                    <a:pt x="1788" y="853"/>
                    <a:pt x="1849" y="804"/>
                  </a:cubicBezTo>
                  <a:cubicBezTo>
                    <a:pt x="1911" y="767"/>
                    <a:pt x="1923" y="767"/>
                    <a:pt x="1849" y="705"/>
                  </a:cubicBezTo>
                  <a:cubicBezTo>
                    <a:pt x="1791" y="657"/>
                    <a:pt x="1771" y="624"/>
                    <a:pt x="1735" y="624"/>
                  </a:cubicBezTo>
                  <a:cubicBezTo>
                    <a:pt x="1725" y="624"/>
                    <a:pt x="1714" y="626"/>
                    <a:pt x="1701" y="631"/>
                  </a:cubicBezTo>
                  <a:cubicBezTo>
                    <a:pt x="1657" y="658"/>
                    <a:pt x="1542" y="678"/>
                    <a:pt x="1500" y="678"/>
                  </a:cubicBezTo>
                  <a:cubicBezTo>
                    <a:pt x="1484" y="678"/>
                    <a:pt x="1478" y="675"/>
                    <a:pt x="1492" y="668"/>
                  </a:cubicBezTo>
                  <a:cubicBezTo>
                    <a:pt x="1553" y="631"/>
                    <a:pt x="1640" y="619"/>
                    <a:pt x="1566" y="594"/>
                  </a:cubicBezTo>
                  <a:cubicBezTo>
                    <a:pt x="1492" y="582"/>
                    <a:pt x="1332" y="483"/>
                    <a:pt x="1393" y="483"/>
                  </a:cubicBezTo>
                  <a:cubicBezTo>
                    <a:pt x="1438" y="483"/>
                    <a:pt x="1698" y="509"/>
                    <a:pt x="1808" y="509"/>
                  </a:cubicBezTo>
                  <a:cubicBezTo>
                    <a:pt x="1849" y="509"/>
                    <a:pt x="1869" y="506"/>
                    <a:pt x="1849" y="496"/>
                  </a:cubicBezTo>
                  <a:cubicBezTo>
                    <a:pt x="1800" y="459"/>
                    <a:pt x="1738" y="422"/>
                    <a:pt x="1677" y="397"/>
                  </a:cubicBezTo>
                  <a:cubicBezTo>
                    <a:pt x="1603" y="360"/>
                    <a:pt x="1516" y="348"/>
                    <a:pt x="1430" y="348"/>
                  </a:cubicBezTo>
                  <a:cubicBezTo>
                    <a:pt x="1504" y="348"/>
                    <a:pt x="1603" y="323"/>
                    <a:pt x="1553" y="274"/>
                  </a:cubicBezTo>
                  <a:cubicBezTo>
                    <a:pt x="1492" y="237"/>
                    <a:pt x="1443" y="225"/>
                    <a:pt x="1319" y="225"/>
                  </a:cubicBezTo>
                  <a:cubicBezTo>
                    <a:pt x="1208" y="237"/>
                    <a:pt x="1098" y="262"/>
                    <a:pt x="987" y="274"/>
                  </a:cubicBezTo>
                  <a:cubicBezTo>
                    <a:pt x="962" y="274"/>
                    <a:pt x="913" y="323"/>
                    <a:pt x="876" y="336"/>
                  </a:cubicBezTo>
                  <a:cubicBezTo>
                    <a:pt x="876" y="336"/>
                    <a:pt x="1011" y="249"/>
                    <a:pt x="950" y="188"/>
                  </a:cubicBezTo>
                  <a:cubicBezTo>
                    <a:pt x="893" y="142"/>
                    <a:pt x="836" y="75"/>
                    <a:pt x="779" y="75"/>
                  </a:cubicBezTo>
                  <a:cubicBezTo>
                    <a:pt x="774" y="75"/>
                    <a:pt x="769" y="76"/>
                    <a:pt x="765" y="77"/>
                  </a:cubicBezTo>
                  <a:cubicBezTo>
                    <a:pt x="642" y="64"/>
                    <a:pt x="531" y="40"/>
                    <a:pt x="408" y="3"/>
                  </a:cubicBezTo>
                  <a:cubicBezTo>
                    <a:pt x="396" y="2"/>
                    <a:pt x="382" y="1"/>
                    <a:pt x="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7"/>
            <p:cNvSpPr/>
            <p:nvPr/>
          </p:nvSpPr>
          <p:spPr>
            <a:xfrm>
              <a:off x="2940000" y="4277325"/>
              <a:ext cx="69575" cy="51025"/>
            </a:xfrm>
            <a:custGeom>
              <a:rect b="b" l="l" r="r" t="t"/>
              <a:pathLst>
                <a:path extrusionOk="0" h="2041" w="2783">
                  <a:moveTo>
                    <a:pt x="673" y="0"/>
                  </a:moveTo>
                  <a:cubicBezTo>
                    <a:pt x="553" y="0"/>
                    <a:pt x="522" y="30"/>
                    <a:pt x="565" y="52"/>
                  </a:cubicBezTo>
                  <a:cubicBezTo>
                    <a:pt x="602" y="64"/>
                    <a:pt x="811" y="101"/>
                    <a:pt x="811" y="126"/>
                  </a:cubicBezTo>
                  <a:cubicBezTo>
                    <a:pt x="811" y="163"/>
                    <a:pt x="811" y="187"/>
                    <a:pt x="762" y="187"/>
                  </a:cubicBezTo>
                  <a:cubicBezTo>
                    <a:pt x="700" y="187"/>
                    <a:pt x="577" y="163"/>
                    <a:pt x="552" y="163"/>
                  </a:cubicBezTo>
                  <a:cubicBezTo>
                    <a:pt x="540" y="163"/>
                    <a:pt x="675" y="212"/>
                    <a:pt x="614" y="212"/>
                  </a:cubicBezTo>
                  <a:lnTo>
                    <a:pt x="429" y="212"/>
                  </a:lnTo>
                  <a:cubicBezTo>
                    <a:pt x="367" y="212"/>
                    <a:pt x="330" y="224"/>
                    <a:pt x="306" y="261"/>
                  </a:cubicBezTo>
                  <a:cubicBezTo>
                    <a:pt x="294" y="311"/>
                    <a:pt x="257" y="323"/>
                    <a:pt x="330" y="323"/>
                  </a:cubicBezTo>
                  <a:cubicBezTo>
                    <a:pt x="404" y="335"/>
                    <a:pt x="429" y="397"/>
                    <a:pt x="515" y="421"/>
                  </a:cubicBezTo>
                  <a:cubicBezTo>
                    <a:pt x="602" y="434"/>
                    <a:pt x="491" y="434"/>
                    <a:pt x="491" y="458"/>
                  </a:cubicBezTo>
                  <a:cubicBezTo>
                    <a:pt x="491" y="481"/>
                    <a:pt x="562" y="534"/>
                    <a:pt x="519" y="534"/>
                  </a:cubicBezTo>
                  <a:cubicBezTo>
                    <a:pt x="515" y="534"/>
                    <a:pt x="510" y="533"/>
                    <a:pt x="503" y="532"/>
                  </a:cubicBezTo>
                  <a:cubicBezTo>
                    <a:pt x="441" y="520"/>
                    <a:pt x="330" y="458"/>
                    <a:pt x="281" y="458"/>
                  </a:cubicBezTo>
                  <a:cubicBezTo>
                    <a:pt x="250" y="458"/>
                    <a:pt x="127" y="431"/>
                    <a:pt x="124" y="431"/>
                  </a:cubicBezTo>
                  <a:lnTo>
                    <a:pt x="124" y="431"/>
                  </a:lnTo>
                  <a:cubicBezTo>
                    <a:pt x="124" y="431"/>
                    <a:pt x="126" y="432"/>
                    <a:pt x="133" y="434"/>
                  </a:cubicBezTo>
                  <a:cubicBezTo>
                    <a:pt x="183" y="458"/>
                    <a:pt x="318" y="495"/>
                    <a:pt x="269" y="495"/>
                  </a:cubicBezTo>
                  <a:cubicBezTo>
                    <a:pt x="232" y="495"/>
                    <a:pt x="146" y="495"/>
                    <a:pt x="170" y="545"/>
                  </a:cubicBezTo>
                  <a:cubicBezTo>
                    <a:pt x="207" y="594"/>
                    <a:pt x="330" y="656"/>
                    <a:pt x="244" y="656"/>
                  </a:cubicBezTo>
                  <a:cubicBezTo>
                    <a:pt x="170" y="656"/>
                    <a:pt x="109" y="668"/>
                    <a:pt x="47" y="692"/>
                  </a:cubicBezTo>
                  <a:cubicBezTo>
                    <a:pt x="72" y="692"/>
                    <a:pt x="84" y="729"/>
                    <a:pt x="158" y="754"/>
                  </a:cubicBezTo>
                  <a:cubicBezTo>
                    <a:pt x="201" y="769"/>
                    <a:pt x="249" y="775"/>
                    <a:pt x="296" y="775"/>
                  </a:cubicBezTo>
                  <a:cubicBezTo>
                    <a:pt x="329" y="775"/>
                    <a:pt x="361" y="772"/>
                    <a:pt x="392" y="766"/>
                  </a:cubicBezTo>
                  <a:cubicBezTo>
                    <a:pt x="435" y="759"/>
                    <a:pt x="494" y="752"/>
                    <a:pt x="529" y="752"/>
                  </a:cubicBezTo>
                  <a:cubicBezTo>
                    <a:pt x="555" y="752"/>
                    <a:pt x="568" y="756"/>
                    <a:pt x="552" y="766"/>
                  </a:cubicBezTo>
                  <a:cubicBezTo>
                    <a:pt x="515" y="791"/>
                    <a:pt x="454" y="828"/>
                    <a:pt x="478" y="840"/>
                  </a:cubicBezTo>
                  <a:cubicBezTo>
                    <a:pt x="503" y="853"/>
                    <a:pt x="528" y="890"/>
                    <a:pt x="503" y="890"/>
                  </a:cubicBezTo>
                  <a:lnTo>
                    <a:pt x="269" y="890"/>
                  </a:lnTo>
                  <a:cubicBezTo>
                    <a:pt x="195" y="890"/>
                    <a:pt x="121" y="877"/>
                    <a:pt x="59" y="853"/>
                  </a:cubicBezTo>
                  <a:cubicBezTo>
                    <a:pt x="44" y="842"/>
                    <a:pt x="29" y="836"/>
                    <a:pt x="19" y="836"/>
                  </a:cubicBezTo>
                  <a:cubicBezTo>
                    <a:pt x="4" y="836"/>
                    <a:pt x="1" y="848"/>
                    <a:pt x="22" y="877"/>
                  </a:cubicBezTo>
                  <a:cubicBezTo>
                    <a:pt x="59" y="939"/>
                    <a:pt x="109" y="1111"/>
                    <a:pt x="220" y="1111"/>
                  </a:cubicBezTo>
                  <a:cubicBezTo>
                    <a:pt x="343" y="1124"/>
                    <a:pt x="392" y="1161"/>
                    <a:pt x="330" y="1161"/>
                  </a:cubicBezTo>
                  <a:cubicBezTo>
                    <a:pt x="257" y="1161"/>
                    <a:pt x="257" y="1247"/>
                    <a:pt x="281" y="1259"/>
                  </a:cubicBezTo>
                  <a:cubicBezTo>
                    <a:pt x="293" y="1259"/>
                    <a:pt x="369" y="1334"/>
                    <a:pt x="419" y="1334"/>
                  </a:cubicBezTo>
                  <a:cubicBezTo>
                    <a:pt x="422" y="1334"/>
                    <a:pt x="426" y="1334"/>
                    <a:pt x="429" y="1333"/>
                  </a:cubicBezTo>
                  <a:cubicBezTo>
                    <a:pt x="479" y="1313"/>
                    <a:pt x="521" y="1277"/>
                    <a:pt x="561" y="1277"/>
                  </a:cubicBezTo>
                  <a:cubicBezTo>
                    <a:pt x="570" y="1277"/>
                    <a:pt x="580" y="1279"/>
                    <a:pt x="589" y="1284"/>
                  </a:cubicBezTo>
                  <a:cubicBezTo>
                    <a:pt x="619" y="1304"/>
                    <a:pt x="633" y="1340"/>
                    <a:pt x="657" y="1340"/>
                  </a:cubicBezTo>
                  <a:cubicBezTo>
                    <a:pt x="662" y="1340"/>
                    <a:pt x="668" y="1338"/>
                    <a:pt x="675" y="1333"/>
                  </a:cubicBezTo>
                  <a:cubicBezTo>
                    <a:pt x="719" y="1301"/>
                    <a:pt x="829" y="1230"/>
                    <a:pt x="905" y="1230"/>
                  </a:cubicBezTo>
                  <a:cubicBezTo>
                    <a:pt x="915" y="1230"/>
                    <a:pt x="925" y="1232"/>
                    <a:pt x="934" y="1235"/>
                  </a:cubicBezTo>
                  <a:cubicBezTo>
                    <a:pt x="1008" y="1247"/>
                    <a:pt x="1070" y="1296"/>
                    <a:pt x="1057" y="1296"/>
                  </a:cubicBezTo>
                  <a:cubicBezTo>
                    <a:pt x="1119" y="1309"/>
                    <a:pt x="1181" y="1309"/>
                    <a:pt x="1242" y="1309"/>
                  </a:cubicBezTo>
                  <a:cubicBezTo>
                    <a:pt x="1316" y="1309"/>
                    <a:pt x="1008" y="1333"/>
                    <a:pt x="1020" y="1333"/>
                  </a:cubicBezTo>
                  <a:cubicBezTo>
                    <a:pt x="1131" y="1346"/>
                    <a:pt x="1242" y="1358"/>
                    <a:pt x="1353" y="1382"/>
                  </a:cubicBezTo>
                  <a:cubicBezTo>
                    <a:pt x="1316" y="1395"/>
                    <a:pt x="836" y="1419"/>
                    <a:pt x="774" y="1444"/>
                  </a:cubicBezTo>
                  <a:cubicBezTo>
                    <a:pt x="712" y="1456"/>
                    <a:pt x="589" y="1506"/>
                    <a:pt x="626" y="1555"/>
                  </a:cubicBezTo>
                  <a:cubicBezTo>
                    <a:pt x="651" y="1580"/>
                    <a:pt x="688" y="1604"/>
                    <a:pt x="725" y="1629"/>
                  </a:cubicBezTo>
                  <a:cubicBezTo>
                    <a:pt x="749" y="1629"/>
                    <a:pt x="725" y="1703"/>
                    <a:pt x="786" y="1727"/>
                  </a:cubicBezTo>
                  <a:cubicBezTo>
                    <a:pt x="836" y="1752"/>
                    <a:pt x="996" y="1752"/>
                    <a:pt x="1082" y="1789"/>
                  </a:cubicBezTo>
                  <a:cubicBezTo>
                    <a:pt x="1168" y="1814"/>
                    <a:pt x="1082" y="1814"/>
                    <a:pt x="1020" y="1814"/>
                  </a:cubicBezTo>
                  <a:cubicBezTo>
                    <a:pt x="959" y="1814"/>
                    <a:pt x="860" y="1838"/>
                    <a:pt x="947" y="1875"/>
                  </a:cubicBezTo>
                  <a:cubicBezTo>
                    <a:pt x="1008" y="1937"/>
                    <a:pt x="1094" y="1974"/>
                    <a:pt x="1168" y="1999"/>
                  </a:cubicBezTo>
                  <a:cubicBezTo>
                    <a:pt x="1224" y="2026"/>
                    <a:pt x="1286" y="2040"/>
                    <a:pt x="1350" y="2040"/>
                  </a:cubicBezTo>
                  <a:cubicBezTo>
                    <a:pt x="1372" y="2040"/>
                    <a:pt x="1393" y="2039"/>
                    <a:pt x="1415" y="2036"/>
                  </a:cubicBezTo>
                  <a:cubicBezTo>
                    <a:pt x="1464" y="2011"/>
                    <a:pt x="1600" y="2011"/>
                    <a:pt x="1513" y="1974"/>
                  </a:cubicBezTo>
                  <a:cubicBezTo>
                    <a:pt x="1462" y="1952"/>
                    <a:pt x="1476" y="1934"/>
                    <a:pt x="1507" y="1934"/>
                  </a:cubicBezTo>
                  <a:cubicBezTo>
                    <a:pt x="1528" y="1934"/>
                    <a:pt x="1555" y="1942"/>
                    <a:pt x="1575" y="1962"/>
                  </a:cubicBezTo>
                  <a:cubicBezTo>
                    <a:pt x="1610" y="1988"/>
                    <a:pt x="1638" y="2014"/>
                    <a:pt x="1652" y="2014"/>
                  </a:cubicBezTo>
                  <a:cubicBezTo>
                    <a:pt x="1658" y="2014"/>
                    <a:pt x="1661" y="2009"/>
                    <a:pt x="1661" y="1999"/>
                  </a:cubicBezTo>
                  <a:cubicBezTo>
                    <a:pt x="1661" y="1967"/>
                    <a:pt x="1573" y="1822"/>
                    <a:pt x="1605" y="1822"/>
                  </a:cubicBezTo>
                  <a:cubicBezTo>
                    <a:pt x="1611" y="1822"/>
                    <a:pt x="1621" y="1827"/>
                    <a:pt x="1637" y="1838"/>
                  </a:cubicBezTo>
                  <a:cubicBezTo>
                    <a:pt x="1724" y="1904"/>
                    <a:pt x="1801" y="2017"/>
                    <a:pt x="1835" y="2017"/>
                  </a:cubicBezTo>
                  <a:cubicBezTo>
                    <a:pt x="1839" y="2017"/>
                    <a:pt x="1843" y="2015"/>
                    <a:pt x="1846" y="2011"/>
                  </a:cubicBezTo>
                  <a:cubicBezTo>
                    <a:pt x="1871" y="1986"/>
                    <a:pt x="1945" y="1937"/>
                    <a:pt x="1920" y="1888"/>
                  </a:cubicBezTo>
                  <a:cubicBezTo>
                    <a:pt x="1883" y="1851"/>
                    <a:pt x="1871" y="1801"/>
                    <a:pt x="1920" y="1801"/>
                  </a:cubicBezTo>
                  <a:cubicBezTo>
                    <a:pt x="1965" y="1801"/>
                    <a:pt x="1948" y="1954"/>
                    <a:pt x="1973" y="1954"/>
                  </a:cubicBezTo>
                  <a:cubicBezTo>
                    <a:pt x="1975" y="1954"/>
                    <a:pt x="1978" y="1953"/>
                    <a:pt x="1982" y="1949"/>
                  </a:cubicBezTo>
                  <a:cubicBezTo>
                    <a:pt x="2018" y="1900"/>
                    <a:pt x="2043" y="1826"/>
                    <a:pt x="2031" y="1764"/>
                  </a:cubicBezTo>
                  <a:cubicBezTo>
                    <a:pt x="2018" y="1727"/>
                    <a:pt x="1957" y="1629"/>
                    <a:pt x="1982" y="1580"/>
                  </a:cubicBezTo>
                  <a:cubicBezTo>
                    <a:pt x="1997" y="1556"/>
                    <a:pt x="2018" y="1518"/>
                    <a:pt x="2031" y="1518"/>
                  </a:cubicBezTo>
                  <a:cubicBezTo>
                    <a:pt x="2038" y="1518"/>
                    <a:pt x="2043" y="1531"/>
                    <a:pt x="2043" y="1567"/>
                  </a:cubicBezTo>
                  <a:cubicBezTo>
                    <a:pt x="2043" y="1654"/>
                    <a:pt x="2072" y="1732"/>
                    <a:pt x="2113" y="1732"/>
                  </a:cubicBezTo>
                  <a:cubicBezTo>
                    <a:pt x="2118" y="1732"/>
                    <a:pt x="2124" y="1730"/>
                    <a:pt x="2129" y="1727"/>
                  </a:cubicBezTo>
                  <a:cubicBezTo>
                    <a:pt x="2203" y="1654"/>
                    <a:pt x="2277" y="1580"/>
                    <a:pt x="2363" y="1518"/>
                  </a:cubicBezTo>
                  <a:cubicBezTo>
                    <a:pt x="2397" y="1504"/>
                    <a:pt x="2429" y="1498"/>
                    <a:pt x="2454" y="1498"/>
                  </a:cubicBezTo>
                  <a:cubicBezTo>
                    <a:pt x="2493" y="1498"/>
                    <a:pt x="2514" y="1511"/>
                    <a:pt x="2499" y="1518"/>
                  </a:cubicBezTo>
                  <a:cubicBezTo>
                    <a:pt x="2477" y="1529"/>
                    <a:pt x="2426" y="1569"/>
                    <a:pt x="2450" y="1569"/>
                  </a:cubicBezTo>
                  <a:cubicBezTo>
                    <a:pt x="2453" y="1569"/>
                    <a:pt x="2457" y="1569"/>
                    <a:pt x="2462" y="1567"/>
                  </a:cubicBezTo>
                  <a:cubicBezTo>
                    <a:pt x="2511" y="1543"/>
                    <a:pt x="2721" y="1506"/>
                    <a:pt x="2672" y="1493"/>
                  </a:cubicBezTo>
                  <a:cubicBezTo>
                    <a:pt x="2622" y="1493"/>
                    <a:pt x="2536" y="1493"/>
                    <a:pt x="2598" y="1469"/>
                  </a:cubicBezTo>
                  <a:cubicBezTo>
                    <a:pt x="2659" y="1432"/>
                    <a:pt x="2782" y="1395"/>
                    <a:pt x="2782" y="1346"/>
                  </a:cubicBezTo>
                  <a:cubicBezTo>
                    <a:pt x="2770" y="1284"/>
                    <a:pt x="2647" y="1235"/>
                    <a:pt x="2622" y="1185"/>
                  </a:cubicBezTo>
                  <a:cubicBezTo>
                    <a:pt x="2611" y="1169"/>
                    <a:pt x="2608" y="1162"/>
                    <a:pt x="2601" y="1162"/>
                  </a:cubicBezTo>
                  <a:cubicBezTo>
                    <a:pt x="2594" y="1162"/>
                    <a:pt x="2582" y="1172"/>
                    <a:pt x="2548" y="1185"/>
                  </a:cubicBezTo>
                  <a:cubicBezTo>
                    <a:pt x="2538" y="1189"/>
                    <a:pt x="2530" y="1191"/>
                    <a:pt x="2523" y="1191"/>
                  </a:cubicBezTo>
                  <a:cubicBezTo>
                    <a:pt x="2485" y="1191"/>
                    <a:pt x="2475" y="1144"/>
                    <a:pt x="2413" y="1124"/>
                  </a:cubicBezTo>
                  <a:cubicBezTo>
                    <a:pt x="2395" y="1120"/>
                    <a:pt x="2386" y="1119"/>
                    <a:pt x="2380" y="1119"/>
                  </a:cubicBezTo>
                  <a:cubicBezTo>
                    <a:pt x="2366" y="1119"/>
                    <a:pt x="2368" y="1127"/>
                    <a:pt x="2290" y="1136"/>
                  </a:cubicBezTo>
                  <a:cubicBezTo>
                    <a:pt x="2240" y="1142"/>
                    <a:pt x="2206" y="1148"/>
                    <a:pt x="2191" y="1148"/>
                  </a:cubicBezTo>
                  <a:cubicBezTo>
                    <a:pt x="2176" y="1148"/>
                    <a:pt x="2179" y="1142"/>
                    <a:pt x="2203" y="1124"/>
                  </a:cubicBezTo>
                  <a:cubicBezTo>
                    <a:pt x="2240" y="1087"/>
                    <a:pt x="2327" y="1025"/>
                    <a:pt x="2253" y="1013"/>
                  </a:cubicBezTo>
                  <a:cubicBezTo>
                    <a:pt x="2246" y="1012"/>
                    <a:pt x="2239" y="1011"/>
                    <a:pt x="2233" y="1011"/>
                  </a:cubicBezTo>
                  <a:cubicBezTo>
                    <a:pt x="2198" y="1011"/>
                    <a:pt x="2182" y="1028"/>
                    <a:pt x="2180" y="1028"/>
                  </a:cubicBezTo>
                  <a:cubicBezTo>
                    <a:pt x="2178" y="1028"/>
                    <a:pt x="2182" y="1022"/>
                    <a:pt x="2191" y="1001"/>
                  </a:cubicBezTo>
                  <a:cubicBezTo>
                    <a:pt x="2216" y="951"/>
                    <a:pt x="2277" y="939"/>
                    <a:pt x="2228" y="902"/>
                  </a:cubicBezTo>
                  <a:cubicBezTo>
                    <a:pt x="2191" y="890"/>
                    <a:pt x="2142" y="865"/>
                    <a:pt x="2092" y="865"/>
                  </a:cubicBezTo>
                  <a:cubicBezTo>
                    <a:pt x="2068" y="865"/>
                    <a:pt x="2055" y="853"/>
                    <a:pt x="2105" y="816"/>
                  </a:cubicBezTo>
                  <a:cubicBezTo>
                    <a:pt x="2142" y="779"/>
                    <a:pt x="2179" y="742"/>
                    <a:pt x="2129" y="705"/>
                  </a:cubicBezTo>
                  <a:cubicBezTo>
                    <a:pt x="2084" y="660"/>
                    <a:pt x="2091" y="605"/>
                    <a:pt x="1999" y="605"/>
                  </a:cubicBezTo>
                  <a:cubicBezTo>
                    <a:pt x="1990" y="605"/>
                    <a:pt x="1980" y="605"/>
                    <a:pt x="1969" y="606"/>
                  </a:cubicBezTo>
                  <a:cubicBezTo>
                    <a:pt x="1858" y="606"/>
                    <a:pt x="1760" y="643"/>
                    <a:pt x="1846" y="680"/>
                  </a:cubicBezTo>
                  <a:cubicBezTo>
                    <a:pt x="1920" y="717"/>
                    <a:pt x="2080" y="828"/>
                    <a:pt x="2018" y="828"/>
                  </a:cubicBezTo>
                  <a:cubicBezTo>
                    <a:pt x="1973" y="828"/>
                    <a:pt x="1951" y="847"/>
                    <a:pt x="1929" y="847"/>
                  </a:cubicBezTo>
                  <a:cubicBezTo>
                    <a:pt x="1915" y="847"/>
                    <a:pt x="1902" y="839"/>
                    <a:pt x="1883" y="816"/>
                  </a:cubicBezTo>
                  <a:cubicBezTo>
                    <a:pt x="1821" y="766"/>
                    <a:pt x="1784" y="766"/>
                    <a:pt x="1760" y="692"/>
                  </a:cubicBezTo>
                  <a:cubicBezTo>
                    <a:pt x="1747" y="631"/>
                    <a:pt x="1809" y="569"/>
                    <a:pt x="1723" y="569"/>
                  </a:cubicBezTo>
                  <a:cubicBezTo>
                    <a:pt x="1649" y="557"/>
                    <a:pt x="1439" y="569"/>
                    <a:pt x="1390" y="495"/>
                  </a:cubicBezTo>
                  <a:cubicBezTo>
                    <a:pt x="1329" y="360"/>
                    <a:pt x="1230" y="237"/>
                    <a:pt x="1119" y="126"/>
                  </a:cubicBezTo>
                  <a:cubicBezTo>
                    <a:pt x="996" y="52"/>
                    <a:pt x="873" y="15"/>
                    <a:pt x="737" y="2"/>
                  </a:cubicBezTo>
                  <a:cubicBezTo>
                    <a:pt x="713" y="1"/>
                    <a:pt x="692" y="0"/>
                    <a:pt x="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7"/>
            <p:cNvSpPr/>
            <p:nvPr/>
          </p:nvSpPr>
          <p:spPr>
            <a:xfrm>
              <a:off x="2967975" y="4247825"/>
              <a:ext cx="183600" cy="109350"/>
            </a:xfrm>
            <a:custGeom>
              <a:rect b="b" l="l" r="r" t="t"/>
              <a:pathLst>
                <a:path extrusionOk="0" h="4374" w="7344">
                  <a:moveTo>
                    <a:pt x="4978" y="1"/>
                  </a:moveTo>
                  <a:cubicBezTo>
                    <a:pt x="4927" y="1"/>
                    <a:pt x="4894" y="9"/>
                    <a:pt x="4916" y="37"/>
                  </a:cubicBezTo>
                  <a:cubicBezTo>
                    <a:pt x="4962" y="82"/>
                    <a:pt x="5071" y="149"/>
                    <a:pt x="4999" y="149"/>
                  </a:cubicBezTo>
                  <a:cubicBezTo>
                    <a:pt x="4993" y="149"/>
                    <a:pt x="4986" y="148"/>
                    <a:pt x="4978" y="147"/>
                  </a:cubicBezTo>
                  <a:cubicBezTo>
                    <a:pt x="4879" y="135"/>
                    <a:pt x="4830" y="24"/>
                    <a:pt x="4731" y="12"/>
                  </a:cubicBezTo>
                  <a:cubicBezTo>
                    <a:pt x="4721" y="11"/>
                    <a:pt x="4708" y="10"/>
                    <a:pt x="4693" y="10"/>
                  </a:cubicBezTo>
                  <a:cubicBezTo>
                    <a:pt x="4571" y="10"/>
                    <a:pt x="4329" y="53"/>
                    <a:pt x="4362" y="86"/>
                  </a:cubicBezTo>
                  <a:cubicBezTo>
                    <a:pt x="4399" y="111"/>
                    <a:pt x="4423" y="209"/>
                    <a:pt x="4534" y="234"/>
                  </a:cubicBezTo>
                  <a:cubicBezTo>
                    <a:pt x="4564" y="240"/>
                    <a:pt x="4566" y="243"/>
                    <a:pt x="4552" y="243"/>
                  </a:cubicBezTo>
                  <a:cubicBezTo>
                    <a:pt x="4514" y="243"/>
                    <a:pt x="4354" y="221"/>
                    <a:pt x="4300" y="184"/>
                  </a:cubicBezTo>
                  <a:cubicBezTo>
                    <a:pt x="4226" y="135"/>
                    <a:pt x="4152" y="12"/>
                    <a:pt x="4078" y="12"/>
                  </a:cubicBezTo>
                  <a:cubicBezTo>
                    <a:pt x="3992" y="12"/>
                    <a:pt x="3339" y="12"/>
                    <a:pt x="3475" y="86"/>
                  </a:cubicBezTo>
                  <a:cubicBezTo>
                    <a:pt x="3610" y="147"/>
                    <a:pt x="3894" y="369"/>
                    <a:pt x="3844" y="369"/>
                  </a:cubicBezTo>
                  <a:cubicBezTo>
                    <a:pt x="3804" y="379"/>
                    <a:pt x="3715" y="472"/>
                    <a:pt x="3696" y="472"/>
                  </a:cubicBezTo>
                  <a:cubicBezTo>
                    <a:pt x="3692" y="472"/>
                    <a:pt x="3692" y="467"/>
                    <a:pt x="3696" y="456"/>
                  </a:cubicBezTo>
                  <a:cubicBezTo>
                    <a:pt x="3709" y="406"/>
                    <a:pt x="3820" y="406"/>
                    <a:pt x="3696" y="357"/>
                  </a:cubicBezTo>
                  <a:cubicBezTo>
                    <a:pt x="3573" y="295"/>
                    <a:pt x="3499" y="172"/>
                    <a:pt x="3425" y="160"/>
                  </a:cubicBezTo>
                  <a:cubicBezTo>
                    <a:pt x="3314" y="160"/>
                    <a:pt x="3216" y="147"/>
                    <a:pt x="3105" y="135"/>
                  </a:cubicBezTo>
                  <a:cubicBezTo>
                    <a:pt x="3036" y="120"/>
                    <a:pt x="2973" y="109"/>
                    <a:pt x="2908" y="109"/>
                  </a:cubicBezTo>
                  <a:cubicBezTo>
                    <a:pt x="2868" y="109"/>
                    <a:pt x="2827" y="113"/>
                    <a:pt x="2785" y="123"/>
                  </a:cubicBezTo>
                  <a:cubicBezTo>
                    <a:pt x="2809" y="135"/>
                    <a:pt x="2834" y="246"/>
                    <a:pt x="2933" y="246"/>
                  </a:cubicBezTo>
                  <a:cubicBezTo>
                    <a:pt x="3019" y="246"/>
                    <a:pt x="3216" y="271"/>
                    <a:pt x="3117" y="271"/>
                  </a:cubicBezTo>
                  <a:cubicBezTo>
                    <a:pt x="3052" y="271"/>
                    <a:pt x="2936" y="328"/>
                    <a:pt x="2846" y="328"/>
                  </a:cubicBezTo>
                  <a:cubicBezTo>
                    <a:pt x="2818" y="328"/>
                    <a:pt x="2793" y="322"/>
                    <a:pt x="2772" y="308"/>
                  </a:cubicBezTo>
                  <a:cubicBezTo>
                    <a:pt x="2711" y="246"/>
                    <a:pt x="2624" y="197"/>
                    <a:pt x="2538" y="184"/>
                  </a:cubicBezTo>
                  <a:cubicBezTo>
                    <a:pt x="2517" y="184"/>
                    <a:pt x="2502" y="183"/>
                    <a:pt x="2493" y="183"/>
                  </a:cubicBezTo>
                  <a:cubicBezTo>
                    <a:pt x="2470" y="183"/>
                    <a:pt x="2485" y="190"/>
                    <a:pt x="2538" y="234"/>
                  </a:cubicBezTo>
                  <a:cubicBezTo>
                    <a:pt x="2614" y="288"/>
                    <a:pt x="2643" y="400"/>
                    <a:pt x="2589" y="400"/>
                  </a:cubicBezTo>
                  <a:cubicBezTo>
                    <a:pt x="2582" y="400"/>
                    <a:pt x="2573" y="398"/>
                    <a:pt x="2563" y="394"/>
                  </a:cubicBezTo>
                  <a:cubicBezTo>
                    <a:pt x="2477" y="357"/>
                    <a:pt x="2378" y="332"/>
                    <a:pt x="2279" y="332"/>
                  </a:cubicBezTo>
                  <a:cubicBezTo>
                    <a:pt x="2304" y="345"/>
                    <a:pt x="2501" y="406"/>
                    <a:pt x="2427" y="406"/>
                  </a:cubicBezTo>
                  <a:cubicBezTo>
                    <a:pt x="2366" y="406"/>
                    <a:pt x="2169" y="406"/>
                    <a:pt x="2218" y="480"/>
                  </a:cubicBezTo>
                  <a:cubicBezTo>
                    <a:pt x="2267" y="554"/>
                    <a:pt x="2674" y="677"/>
                    <a:pt x="2748" y="702"/>
                  </a:cubicBezTo>
                  <a:cubicBezTo>
                    <a:pt x="2822" y="713"/>
                    <a:pt x="2950" y="877"/>
                    <a:pt x="2938" y="877"/>
                  </a:cubicBezTo>
                  <a:cubicBezTo>
                    <a:pt x="2937" y="877"/>
                    <a:pt x="2931" y="873"/>
                    <a:pt x="2920" y="862"/>
                  </a:cubicBezTo>
                  <a:cubicBezTo>
                    <a:pt x="2834" y="801"/>
                    <a:pt x="2723" y="751"/>
                    <a:pt x="2612" y="739"/>
                  </a:cubicBezTo>
                  <a:cubicBezTo>
                    <a:pt x="2535" y="728"/>
                    <a:pt x="2172" y="559"/>
                    <a:pt x="2149" y="559"/>
                  </a:cubicBezTo>
                  <a:cubicBezTo>
                    <a:pt x="2146" y="559"/>
                    <a:pt x="2149" y="561"/>
                    <a:pt x="2156" y="566"/>
                  </a:cubicBezTo>
                  <a:cubicBezTo>
                    <a:pt x="2222" y="621"/>
                    <a:pt x="2357" y="706"/>
                    <a:pt x="2315" y="706"/>
                  </a:cubicBezTo>
                  <a:cubicBezTo>
                    <a:pt x="2310" y="706"/>
                    <a:pt x="2302" y="705"/>
                    <a:pt x="2292" y="702"/>
                  </a:cubicBezTo>
                  <a:cubicBezTo>
                    <a:pt x="2281" y="701"/>
                    <a:pt x="2272" y="700"/>
                    <a:pt x="2263" y="700"/>
                  </a:cubicBezTo>
                  <a:cubicBezTo>
                    <a:pt x="2219" y="700"/>
                    <a:pt x="2204" y="714"/>
                    <a:pt x="2187" y="714"/>
                  </a:cubicBezTo>
                  <a:cubicBezTo>
                    <a:pt x="2174" y="714"/>
                    <a:pt x="2161" y="706"/>
                    <a:pt x="2132" y="677"/>
                  </a:cubicBezTo>
                  <a:cubicBezTo>
                    <a:pt x="2058" y="603"/>
                    <a:pt x="1959" y="505"/>
                    <a:pt x="1873" y="492"/>
                  </a:cubicBezTo>
                  <a:cubicBezTo>
                    <a:pt x="1808" y="492"/>
                    <a:pt x="1593" y="426"/>
                    <a:pt x="1515" y="426"/>
                  </a:cubicBezTo>
                  <a:cubicBezTo>
                    <a:pt x="1504" y="426"/>
                    <a:pt x="1496" y="428"/>
                    <a:pt x="1491" y="431"/>
                  </a:cubicBezTo>
                  <a:cubicBezTo>
                    <a:pt x="1454" y="468"/>
                    <a:pt x="1639" y="492"/>
                    <a:pt x="1565" y="529"/>
                  </a:cubicBezTo>
                  <a:cubicBezTo>
                    <a:pt x="1491" y="566"/>
                    <a:pt x="1158" y="665"/>
                    <a:pt x="1232" y="665"/>
                  </a:cubicBezTo>
                  <a:cubicBezTo>
                    <a:pt x="1239" y="666"/>
                    <a:pt x="1246" y="667"/>
                    <a:pt x="1253" y="667"/>
                  </a:cubicBezTo>
                  <a:cubicBezTo>
                    <a:pt x="1295" y="667"/>
                    <a:pt x="1338" y="649"/>
                    <a:pt x="1388" y="649"/>
                  </a:cubicBezTo>
                  <a:cubicBezTo>
                    <a:pt x="1419" y="649"/>
                    <a:pt x="1453" y="656"/>
                    <a:pt x="1491" y="677"/>
                  </a:cubicBezTo>
                  <a:cubicBezTo>
                    <a:pt x="1590" y="744"/>
                    <a:pt x="1690" y="790"/>
                    <a:pt x="1647" y="790"/>
                  </a:cubicBezTo>
                  <a:cubicBezTo>
                    <a:pt x="1642" y="790"/>
                    <a:pt x="1635" y="789"/>
                    <a:pt x="1626" y="788"/>
                  </a:cubicBezTo>
                  <a:cubicBezTo>
                    <a:pt x="1540" y="788"/>
                    <a:pt x="1479" y="788"/>
                    <a:pt x="1516" y="813"/>
                  </a:cubicBezTo>
                  <a:cubicBezTo>
                    <a:pt x="1549" y="830"/>
                    <a:pt x="1537" y="864"/>
                    <a:pt x="1510" y="864"/>
                  </a:cubicBezTo>
                  <a:cubicBezTo>
                    <a:pt x="1497" y="864"/>
                    <a:pt x="1482" y="857"/>
                    <a:pt x="1466" y="837"/>
                  </a:cubicBezTo>
                  <a:cubicBezTo>
                    <a:pt x="1417" y="788"/>
                    <a:pt x="1380" y="702"/>
                    <a:pt x="1294" y="702"/>
                  </a:cubicBezTo>
                  <a:cubicBezTo>
                    <a:pt x="1233" y="712"/>
                    <a:pt x="1197" y="831"/>
                    <a:pt x="1145" y="831"/>
                  </a:cubicBezTo>
                  <a:cubicBezTo>
                    <a:pt x="1134" y="831"/>
                    <a:pt x="1122" y="826"/>
                    <a:pt x="1109" y="813"/>
                  </a:cubicBezTo>
                  <a:cubicBezTo>
                    <a:pt x="1035" y="739"/>
                    <a:pt x="1072" y="702"/>
                    <a:pt x="961" y="702"/>
                  </a:cubicBezTo>
                  <a:cubicBezTo>
                    <a:pt x="838" y="702"/>
                    <a:pt x="653" y="776"/>
                    <a:pt x="653" y="825"/>
                  </a:cubicBezTo>
                  <a:cubicBezTo>
                    <a:pt x="653" y="860"/>
                    <a:pt x="615" y="889"/>
                    <a:pt x="580" y="889"/>
                  </a:cubicBezTo>
                  <a:cubicBezTo>
                    <a:pt x="566" y="889"/>
                    <a:pt x="553" y="885"/>
                    <a:pt x="542" y="874"/>
                  </a:cubicBezTo>
                  <a:cubicBezTo>
                    <a:pt x="505" y="837"/>
                    <a:pt x="456" y="825"/>
                    <a:pt x="394" y="825"/>
                  </a:cubicBezTo>
                  <a:cubicBezTo>
                    <a:pt x="320" y="825"/>
                    <a:pt x="210" y="911"/>
                    <a:pt x="148" y="911"/>
                  </a:cubicBezTo>
                  <a:cubicBezTo>
                    <a:pt x="74" y="911"/>
                    <a:pt x="0" y="961"/>
                    <a:pt x="49" y="985"/>
                  </a:cubicBezTo>
                  <a:cubicBezTo>
                    <a:pt x="76" y="1003"/>
                    <a:pt x="110" y="1015"/>
                    <a:pt x="145" y="1015"/>
                  </a:cubicBezTo>
                  <a:cubicBezTo>
                    <a:pt x="158" y="1015"/>
                    <a:pt x="172" y="1013"/>
                    <a:pt x="185" y="1010"/>
                  </a:cubicBezTo>
                  <a:cubicBezTo>
                    <a:pt x="250" y="1001"/>
                    <a:pt x="323" y="977"/>
                    <a:pt x="381" y="977"/>
                  </a:cubicBezTo>
                  <a:cubicBezTo>
                    <a:pt x="400" y="977"/>
                    <a:pt x="416" y="979"/>
                    <a:pt x="431" y="985"/>
                  </a:cubicBezTo>
                  <a:cubicBezTo>
                    <a:pt x="481" y="1022"/>
                    <a:pt x="431" y="1035"/>
                    <a:pt x="370" y="1047"/>
                  </a:cubicBezTo>
                  <a:cubicBezTo>
                    <a:pt x="327" y="1058"/>
                    <a:pt x="221" y="1114"/>
                    <a:pt x="263" y="1114"/>
                  </a:cubicBezTo>
                  <a:cubicBezTo>
                    <a:pt x="269" y="1114"/>
                    <a:pt x="280" y="1112"/>
                    <a:pt x="296" y="1109"/>
                  </a:cubicBezTo>
                  <a:cubicBezTo>
                    <a:pt x="407" y="1096"/>
                    <a:pt x="702" y="1084"/>
                    <a:pt x="813" y="1059"/>
                  </a:cubicBezTo>
                  <a:cubicBezTo>
                    <a:pt x="824" y="1058"/>
                    <a:pt x="833" y="1058"/>
                    <a:pt x="839" y="1058"/>
                  </a:cubicBezTo>
                  <a:cubicBezTo>
                    <a:pt x="904" y="1058"/>
                    <a:pt x="743" y="1110"/>
                    <a:pt x="653" y="1121"/>
                  </a:cubicBezTo>
                  <a:cubicBezTo>
                    <a:pt x="542" y="1133"/>
                    <a:pt x="370" y="1281"/>
                    <a:pt x="394" y="1306"/>
                  </a:cubicBezTo>
                  <a:cubicBezTo>
                    <a:pt x="419" y="1343"/>
                    <a:pt x="468" y="1380"/>
                    <a:pt x="579" y="1380"/>
                  </a:cubicBezTo>
                  <a:cubicBezTo>
                    <a:pt x="653" y="1386"/>
                    <a:pt x="724" y="1389"/>
                    <a:pt x="795" y="1389"/>
                  </a:cubicBezTo>
                  <a:cubicBezTo>
                    <a:pt x="866" y="1389"/>
                    <a:pt x="936" y="1386"/>
                    <a:pt x="1010" y="1380"/>
                  </a:cubicBezTo>
                  <a:cubicBezTo>
                    <a:pt x="1109" y="1367"/>
                    <a:pt x="1380" y="1219"/>
                    <a:pt x="1503" y="1219"/>
                  </a:cubicBezTo>
                  <a:cubicBezTo>
                    <a:pt x="1626" y="1219"/>
                    <a:pt x="1688" y="1219"/>
                    <a:pt x="1602" y="1256"/>
                  </a:cubicBezTo>
                  <a:cubicBezTo>
                    <a:pt x="1503" y="1306"/>
                    <a:pt x="1392" y="1343"/>
                    <a:pt x="1281" y="1367"/>
                  </a:cubicBezTo>
                  <a:cubicBezTo>
                    <a:pt x="1072" y="1404"/>
                    <a:pt x="863" y="1429"/>
                    <a:pt x="665" y="1454"/>
                  </a:cubicBezTo>
                  <a:cubicBezTo>
                    <a:pt x="654" y="1452"/>
                    <a:pt x="644" y="1452"/>
                    <a:pt x="637" y="1452"/>
                  </a:cubicBezTo>
                  <a:cubicBezTo>
                    <a:pt x="578" y="1452"/>
                    <a:pt x="676" y="1494"/>
                    <a:pt x="764" y="1527"/>
                  </a:cubicBezTo>
                  <a:cubicBezTo>
                    <a:pt x="845" y="1558"/>
                    <a:pt x="876" y="1638"/>
                    <a:pt x="967" y="1638"/>
                  </a:cubicBezTo>
                  <a:cubicBezTo>
                    <a:pt x="987" y="1638"/>
                    <a:pt x="1009" y="1635"/>
                    <a:pt x="1035" y="1626"/>
                  </a:cubicBezTo>
                  <a:cubicBezTo>
                    <a:pt x="1183" y="1577"/>
                    <a:pt x="1306" y="1441"/>
                    <a:pt x="1405" y="1429"/>
                  </a:cubicBezTo>
                  <a:cubicBezTo>
                    <a:pt x="1491" y="1404"/>
                    <a:pt x="2033" y="1306"/>
                    <a:pt x="2144" y="1306"/>
                  </a:cubicBezTo>
                  <a:cubicBezTo>
                    <a:pt x="2150" y="1305"/>
                    <a:pt x="2153" y="1305"/>
                    <a:pt x="2154" y="1305"/>
                  </a:cubicBezTo>
                  <a:cubicBezTo>
                    <a:pt x="2173" y="1305"/>
                    <a:pt x="1618" y="1396"/>
                    <a:pt x="1479" y="1454"/>
                  </a:cubicBezTo>
                  <a:cubicBezTo>
                    <a:pt x="1318" y="1515"/>
                    <a:pt x="1183" y="1651"/>
                    <a:pt x="1269" y="1688"/>
                  </a:cubicBezTo>
                  <a:cubicBezTo>
                    <a:pt x="1301" y="1697"/>
                    <a:pt x="1316" y="1699"/>
                    <a:pt x="1332" y="1699"/>
                  </a:cubicBezTo>
                  <a:cubicBezTo>
                    <a:pt x="1350" y="1699"/>
                    <a:pt x="1369" y="1696"/>
                    <a:pt x="1413" y="1696"/>
                  </a:cubicBezTo>
                  <a:cubicBezTo>
                    <a:pt x="1438" y="1696"/>
                    <a:pt x="1471" y="1697"/>
                    <a:pt x="1516" y="1700"/>
                  </a:cubicBezTo>
                  <a:cubicBezTo>
                    <a:pt x="1581" y="1704"/>
                    <a:pt x="1635" y="1709"/>
                    <a:pt x="1683" y="1709"/>
                  </a:cubicBezTo>
                  <a:cubicBezTo>
                    <a:pt x="1769" y="1709"/>
                    <a:pt x="1829" y="1694"/>
                    <a:pt x="1885" y="1638"/>
                  </a:cubicBezTo>
                  <a:cubicBezTo>
                    <a:pt x="1961" y="1574"/>
                    <a:pt x="1942" y="1537"/>
                    <a:pt x="1993" y="1537"/>
                  </a:cubicBezTo>
                  <a:cubicBezTo>
                    <a:pt x="2001" y="1537"/>
                    <a:pt x="2010" y="1538"/>
                    <a:pt x="2021" y="1540"/>
                  </a:cubicBezTo>
                  <a:cubicBezTo>
                    <a:pt x="2082" y="1557"/>
                    <a:pt x="1989" y="1575"/>
                    <a:pt x="2007" y="1575"/>
                  </a:cubicBezTo>
                  <a:cubicBezTo>
                    <a:pt x="2015" y="1575"/>
                    <a:pt x="2042" y="1572"/>
                    <a:pt x="2107" y="1564"/>
                  </a:cubicBezTo>
                  <a:cubicBezTo>
                    <a:pt x="2264" y="1538"/>
                    <a:pt x="2384" y="1512"/>
                    <a:pt x="2410" y="1512"/>
                  </a:cubicBezTo>
                  <a:cubicBezTo>
                    <a:pt x="2421" y="1512"/>
                    <a:pt x="2416" y="1517"/>
                    <a:pt x="2390" y="1527"/>
                  </a:cubicBezTo>
                  <a:cubicBezTo>
                    <a:pt x="2308" y="1563"/>
                    <a:pt x="2002" y="1676"/>
                    <a:pt x="2101" y="1676"/>
                  </a:cubicBezTo>
                  <a:cubicBezTo>
                    <a:pt x="2106" y="1676"/>
                    <a:pt x="2112" y="1676"/>
                    <a:pt x="2119" y="1675"/>
                  </a:cubicBezTo>
                  <a:cubicBezTo>
                    <a:pt x="2267" y="1663"/>
                    <a:pt x="2649" y="1675"/>
                    <a:pt x="2760" y="1589"/>
                  </a:cubicBezTo>
                  <a:cubicBezTo>
                    <a:pt x="2871" y="1503"/>
                    <a:pt x="3019" y="1429"/>
                    <a:pt x="2994" y="1355"/>
                  </a:cubicBezTo>
                  <a:cubicBezTo>
                    <a:pt x="2974" y="1309"/>
                    <a:pt x="2983" y="1298"/>
                    <a:pt x="3003" y="1298"/>
                  </a:cubicBezTo>
                  <a:cubicBezTo>
                    <a:pt x="3020" y="1298"/>
                    <a:pt x="3045" y="1306"/>
                    <a:pt x="3068" y="1306"/>
                  </a:cubicBezTo>
                  <a:cubicBezTo>
                    <a:pt x="3117" y="1306"/>
                    <a:pt x="3130" y="1256"/>
                    <a:pt x="3241" y="1170"/>
                  </a:cubicBezTo>
                  <a:cubicBezTo>
                    <a:pt x="3320" y="1117"/>
                    <a:pt x="3471" y="1076"/>
                    <a:pt x="3507" y="1076"/>
                  </a:cubicBezTo>
                  <a:cubicBezTo>
                    <a:pt x="3521" y="1076"/>
                    <a:pt x="3518" y="1082"/>
                    <a:pt x="3487" y="1096"/>
                  </a:cubicBezTo>
                  <a:cubicBezTo>
                    <a:pt x="3376" y="1158"/>
                    <a:pt x="3314" y="1269"/>
                    <a:pt x="3228" y="1343"/>
                  </a:cubicBezTo>
                  <a:cubicBezTo>
                    <a:pt x="3130" y="1417"/>
                    <a:pt x="3019" y="1491"/>
                    <a:pt x="3154" y="1491"/>
                  </a:cubicBezTo>
                  <a:cubicBezTo>
                    <a:pt x="3222" y="1491"/>
                    <a:pt x="3373" y="1487"/>
                    <a:pt x="3485" y="1487"/>
                  </a:cubicBezTo>
                  <a:cubicBezTo>
                    <a:pt x="3598" y="1487"/>
                    <a:pt x="3672" y="1491"/>
                    <a:pt x="3586" y="1503"/>
                  </a:cubicBezTo>
                  <a:cubicBezTo>
                    <a:pt x="3425" y="1540"/>
                    <a:pt x="2748" y="1651"/>
                    <a:pt x="2933" y="1651"/>
                  </a:cubicBezTo>
                  <a:cubicBezTo>
                    <a:pt x="3105" y="1651"/>
                    <a:pt x="3401" y="1700"/>
                    <a:pt x="3253" y="1712"/>
                  </a:cubicBezTo>
                  <a:cubicBezTo>
                    <a:pt x="3117" y="1725"/>
                    <a:pt x="2649" y="1799"/>
                    <a:pt x="2538" y="1799"/>
                  </a:cubicBezTo>
                  <a:cubicBezTo>
                    <a:pt x="2415" y="1799"/>
                    <a:pt x="1996" y="1823"/>
                    <a:pt x="2095" y="1885"/>
                  </a:cubicBezTo>
                  <a:cubicBezTo>
                    <a:pt x="2193" y="1959"/>
                    <a:pt x="2464" y="2082"/>
                    <a:pt x="2440" y="2131"/>
                  </a:cubicBezTo>
                  <a:cubicBezTo>
                    <a:pt x="2427" y="2193"/>
                    <a:pt x="2440" y="2279"/>
                    <a:pt x="2514" y="2279"/>
                  </a:cubicBezTo>
                  <a:cubicBezTo>
                    <a:pt x="2557" y="2273"/>
                    <a:pt x="2603" y="2270"/>
                    <a:pt x="2649" y="2270"/>
                  </a:cubicBezTo>
                  <a:cubicBezTo>
                    <a:pt x="2695" y="2270"/>
                    <a:pt x="2742" y="2273"/>
                    <a:pt x="2785" y="2279"/>
                  </a:cubicBezTo>
                  <a:cubicBezTo>
                    <a:pt x="2739" y="2288"/>
                    <a:pt x="2612" y="2338"/>
                    <a:pt x="2519" y="2338"/>
                  </a:cubicBezTo>
                  <a:cubicBezTo>
                    <a:pt x="2487" y="2338"/>
                    <a:pt x="2459" y="2332"/>
                    <a:pt x="2440" y="2316"/>
                  </a:cubicBezTo>
                  <a:cubicBezTo>
                    <a:pt x="2353" y="2242"/>
                    <a:pt x="2267" y="2181"/>
                    <a:pt x="2169" y="2119"/>
                  </a:cubicBezTo>
                  <a:cubicBezTo>
                    <a:pt x="2070" y="2057"/>
                    <a:pt x="1984" y="1922"/>
                    <a:pt x="1885" y="1909"/>
                  </a:cubicBezTo>
                  <a:cubicBezTo>
                    <a:pt x="1774" y="1897"/>
                    <a:pt x="1479" y="1885"/>
                    <a:pt x="1405" y="1860"/>
                  </a:cubicBezTo>
                  <a:cubicBezTo>
                    <a:pt x="1380" y="1855"/>
                    <a:pt x="1356" y="1850"/>
                    <a:pt x="1337" y="1850"/>
                  </a:cubicBezTo>
                  <a:cubicBezTo>
                    <a:pt x="1309" y="1850"/>
                    <a:pt x="1289" y="1861"/>
                    <a:pt x="1281" y="1897"/>
                  </a:cubicBezTo>
                  <a:cubicBezTo>
                    <a:pt x="1269" y="1971"/>
                    <a:pt x="1134" y="2045"/>
                    <a:pt x="1306" y="2045"/>
                  </a:cubicBezTo>
                  <a:cubicBezTo>
                    <a:pt x="1479" y="2045"/>
                    <a:pt x="1626" y="2070"/>
                    <a:pt x="1491" y="2070"/>
                  </a:cubicBezTo>
                  <a:cubicBezTo>
                    <a:pt x="1343" y="2070"/>
                    <a:pt x="1158" y="2230"/>
                    <a:pt x="1331" y="2242"/>
                  </a:cubicBezTo>
                  <a:cubicBezTo>
                    <a:pt x="1503" y="2254"/>
                    <a:pt x="1589" y="2254"/>
                    <a:pt x="1651" y="2328"/>
                  </a:cubicBezTo>
                  <a:cubicBezTo>
                    <a:pt x="1725" y="2439"/>
                    <a:pt x="1811" y="2538"/>
                    <a:pt x="1922" y="2599"/>
                  </a:cubicBezTo>
                  <a:cubicBezTo>
                    <a:pt x="2037" y="2673"/>
                    <a:pt x="2090" y="2728"/>
                    <a:pt x="2171" y="2728"/>
                  </a:cubicBezTo>
                  <a:cubicBezTo>
                    <a:pt x="2186" y="2728"/>
                    <a:pt x="2201" y="2726"/>
                    <a:pt x="2218" y="2723"/>
                  </a:cubicBezTo>
                  <a:cubicBezTo>
                    <a:pt x="2299" y="2714"/>
                    <a:pt x="2408" y="2685"/>
                    <a:pt x="2445" y="2685"/>
                  </a:cubicBezTo>
                  <a:cubicBezTo>
                    <a:pt x="2458" y="2685"/>
                    <a:pt x="2462" y="2688"/>
                    <a:pt x="2452" y="2698"/>
                  </a:cubicBezTo>
                  <a:cubicBezTo>
                    <a:pt x="2415" y="2735"/>
                    <a:pt x="2477" y="2809"/>
                    <a:pt x="2341" y="2809"/>
                  </a:cubicBezTo>
                  <a:cubicBezTo>
                    <a:pt x="2264" y="2801"/>
                    <a:pt x="2164" y="2784"/>
                    <a:pt x="2123" y="2784"/>
                  </a:cubicBezTo>
                  <a:cubicBezTo>
                    <a:pt x="2098" y="2784"/>
                    <a:pt x="2094" y="2790"/>
                    <a:pt x="2132" y="2809"/>
                  </a:cubicBezTo>
                  <a:cubicBezTo>
                    <a:pt x="2201" y="2849"/>
                    <a:pt x="2343" y="2952"/>
                    <a:pt x="2305" y="2952"/>
                  </a:cubicBezTo>
                  <a:cubicBezTo>
                    <a:pt x="2296" y="2952"/>
                    <a:pt x="2276" y="2946"/>
                    <a:pt x="2243" y="2932"/>
                  </a:cubicBezTo>
                  <a:cubicBezTo>
                    <a:pt x="2070" y="2871"/>
                    <a:pt x="2045" y="2797"/>
                    <a:pt x="1885" y="2784"/>
                  </a:cubicBezTo>
                  <a:cubicBezTo>
                    <a:pt x="1802" y="2757"/>
                    <a:pt x="1719" y="2743"/>
                    <a:pt x="1631" y="2743"/>
                  </a:cubicBezTo>
                  <a:cubicBezTo>
                    <a:pt x="1601" y="2743"/>
                    <a:pt x="1571" y="2744"/>
                    <a:pt x="1540" y="2747"/>
                  </a:cubicBezTo>
                  <a:cubicBezTo>
                    <a:pt x="1491" y="2784"/>
                    <a:pt x="1429" y="2858"/>
                    <a:pt x="1343" y="2858"/>
                  </a:cubicBezTo>
                  <a:cubicBezTo>
                    <a:pt x="1257" y="2858"/>
                    <a:pt x="1232" y="2883"/>
                    <a:pt x="1208" y="2944"/>
                  </a:cubicBezTo>
                  <a:cubicBezTo>
                    <a:pt x="1195" y="2994"/>
                    <a:pt x="1146" y="3006"/>
                    <a:pt x="1097" y="3031"/>
                  </a:cubicBezTo>
                  <a:cubicBezTo>
                    <a:pt x="1035" y="3043"/>
                    <a:pt x="1072" y="3179"/>
                    <a:pt x="1134" y="3191"/>
                  </a:cubicBezTo>
                  <a:cubicBezTo>
                    <a:pt x="1158" y="3203"/>
                    <a:pt x="1186" y="3209"/>
                    <a:pt x="1215" y="3209"/>
                  </a:cubicBezTo>
                  <a:cubicBezTo>
                    <a:pt x="1244" y="3209"/>
                    <a:pt x="1275" y="3203"/>
                    <a:pt x="1306" y="3191"/>
                  </a:cubicBezTo>
                  <a:cubicBezTo>
                    <a:pt x="1313" y="3188"/>
                    <a:pt x="1318" y="3187"/>
                    <a:pt x="1322" y="3187"/>
                  </a:cubicBezTo>
                  <a:cubicBezTo>
                    <a:pt x="1349" y="3187"/>
                    <a:pt x="1300" y="3254"/>
                    <a:pt x="1364" y="3254"/>
                  </a:cubicBezTo>
                  <a:cubicBezTo>
                    <a:pt x="1369" y="3254"/>
                    <a:pt x="1374" y="3253"/>
                    <a:pt x="1380" y="3252"/>
                  </a:cubicBezTo>
                  <a:cubicBezTo>
                    <a:pt x="1434" y="3252"/>
                    <a:pt x="1458" y="3263"/>
                    <a:pt x="1483" y="3263"/>
                  </a:cubicBezTo>
                  <a:cubicBezTo>
                    <a:pt x="1504" y="3263"/>
                    <a:pt x="1526" y="3256"/>
                    <a:pt x="1565" y="3228"/>
                  </a:cubicBezTo>
                  <a:cubicBezTo>
                    <a:pt x="1638" y="3186"/>
                    <a:pt x="1685" y="3000"/>
                    <a:pt x="1697" y="3000"/>
                  </a:cubicBezTo>
                  <a:cubicBezTo>
                    <a:pt x="1699" y="3000"/>
                    <a:pt x="1700" y="3006"/>
                    <a:pt x="1700" y="3018"/>
                  </a:cubicBezTo>
                  <a:cubicBezTo>
                    <a:pt x="1700" y="3092"/>
                    <a:pt x="1651" y="3105"/>
                    <a:pt x="1725" y="3105"/>
                  </a:cubicBezTo>
                  <a:cubicBezTo>
                    <a:pt x="1799" y="3105"/>
                    <a:pt x="1651" y="3191"/>
                    <a:pt x="1713" y="3191"/>
                  </a:cubicBezTo>
                  <a:cubicBezTo>
                    <a:pt x="1774" y="3191"/>
                    <a:pt x="1565" y="3277"/>
                    <a:pt x="1651" y="3277"/>
                  </a:cubicBezTo>
                  <a:cubicBezTo>
                    <a:pt x="1737" y="3277"/>
                    <a:pt x="1368" y="3351"/>
                    <a:pt x="1516" y="3351"/>
                  </a:cubicBezTo>
                  <a:cubicBezTo>
                    <a:pt x="1549" y="3351"/>
                    <a:pt x="1584" y="3350"/>
                    <a:pt x="1615" y="3350"/>
                  </a:cubicBezTo>
                  <a:cubicBezTo>
                    <a:pt x="1710" y="3350"/>
                    <a:pt x="1774" y="3357"/>
                    <a:pt x="1700" y="3413"/>
                  </a:cubicBezTo>
                  <a:cubicBezTo>
                    <a:pt x="1605" y="3476"/>
                    <a:pt x="1518" y="3568"/>
                    <a:pt x="1552" y="3568"/>
                  </a:cubicBezTo>
                  <a:cubicBezTo>
                    <a:pt x="1557" y="3568"/>
                    <a:pt x="1565" y="3566"/>
                    <a:pt x="1577" y="3561"/>
                  </a:cubicBezTo>
                  <a:cubicBezTo>
                    <a:pt x="1642" y="3533"/>
                    <a:pt x="1755" y="3519"/>
                    <a:pt x="1787" y="3519"/>
                  </a:cubicBezTo>
                  <a:cubicBezTo>
                    <a:pt x="1797" y="3519"/>
                    <a:pt x="1799" y="3520"/>
                    <a:pt x="1787" y="3524"/>
                  </a:cubicBezTo>
                  <a:cubicBezTo>
                    <a:pt x="1725" y="3548"/>
                    <a:pt x="1688" y="3561"/>
                    <a:pt x="1811" y="3573"/>
                  </a:cubicBezTo>
                  <a:cubicBezTo>
                    <a:pt x="1947" y="3561"/>
                    <a:pt x="2070" y="3487"/>
                    <a:pt x="2144" y="3363"/>
                  </a:cubicBezTo>
                  <a:cubicBezTo>
                    <a:pt x="2190" y="3297"/>
                    <a:pt x="2241" y="3263"/>
                    <a:pt x="2265" y="3263"/>
                  </a:cubicBezTo>
                  <a:cubicBezTo>
                    <a:pt x="2286" y="3263"/>
                    <a:pt x="2289" y="3288"/>
                    <a:pt x="2255" y="3339"/>
                  </a:cubicBezTo>
                  <a:cubicBezTo>
                    <a:pt x="2181" y="3437"/>
                    <a:pt x="2021" y="3536"/>
                    <a:pt x="1971" y="3610"/>
                  </a:cubicBezTo>
                  <a:cubicBezTo>
                    <a:pt x="1922" y="3684"/>
                    <a:pt x="1885" y="3671"/>
                    <a:pt x="1799" y="3684"/>
                  </a:cubicBezTo>
                  <a:cubicBezTo>
                    <a:pt x="1741" y="3684"/>
                    <a:pt x="1684" y="3706"/>
                    <a:pt x="1626" y="3706"/>
                  </a:cubicBezTo>
                  <a:cubicBezTo>
                    <a:pt x="1598" y="3706"/>
                    <a:pt x="1569" y="3700"/>
                    <a:pt x="1540" y="3684"/>
                  </a:cubicBezTo>
                  <a:cubicBezTo>
                    <a:pt x="1442" y="3634"/>
                    <a:pt x="1442" y="3622"/>
                    <a:pt x="1405" y="3548"/>
                  </a:cubicBezTo>
                  <a:cubicBezTo>
                    <a:pt x="1355" y="3450"/>
                    <a:pt x="1257" y="3388"/>
                    <a:pt x="1146" y="3388"/>
                  </a:cubicBezTo>
                  <a:cubicBezTo>
                    <a:pt x="1124" y="3388"/>
                    <a:pt x="1097" y="3388"/>
                    <a:pt x="1070" y="3388"/>
                  </a:cubicBezTo>
                  <a:cubicBezTo>
                    <a:pt x="949" y="3388"/>
                    <a:pt x="807" y="3396"/>
                    <a:pt x="887" y="3487"/>
                  </a:cubicBezTo>
                  <a:cubicBezTo>
                    <a:pt x="998" y="3597"/>
                    <a:pt x="924" y="3634"/>
                    <a:pt x="1072" y="3647"/>
                  </a:cubicBezTo>
                  <a:cubicBezTo>
                    <a:pt x="1232" y="3671"/>
                    <a:pt x="1047" y="3708"/>
                    <a:pt x="1109" y="3721"/>
                  </a:cubicBezTo>
                  <a:cubicBezTo>
                    <a:pt x="1171" y="3745"/>
                    <a:pt x="1306" y="3807"/>
                    <a:pt x="1257" y="3807"/>
                  </a:cubicBezTo>
                  <a:cubicBezTo>
                    <a:pt x="1121" y="3807"/>
                    <a:pt x="986" y="3819"/>
                    <a:pt x="863" y="3844"/>
                  </a:cubicBezTo>
                  <a:cubicBezTo>
                    <a:pt x="789" y="3856"/>
                    <a:pt x="579" y="3893"/>
                    <a:pt x="579" y="3992"/>
                  </a:cubicBezTo>
                  <a:cubicBezTo>
                    <a:pt x="579" y="4103"/>
                    <a:pt x="579" y="4177"/>
                    <a:pt x="628" y="4201"/>
                  </a:cubicBezTo>
                  <a:cubicBezTo>
                    <a:pt x="660" y="4217"/>
                    <a:pt x="703" y="4249"/>
                    <a:pt x="739" y="4249"/>
                  </a:cubicBezTo>
                  <a:cubicBezTo>
                    <a:pt x="758" y="4249"/>
                    <a:pt x="776" y="4240"/>
                    <a:pt x="789" y="4214"/>
                  </a:cubicBezTo>
                  <a:cubicBezTo>
                    <a:pt x="829" y="4163"/>
                    <a:pt x="804" y="4105"/>
                    <a:pt x="819" y="4105"/>
                  </a:cubicBezTo>
                  <a:cubicBezTo>
                    <a:pt x="823" y="4105"/>
                    <a:pt x="829" y="4108"/>
                    <a:pt x="838" y="4115"/>
                  </a:cubicBezTo>
                  <a:cubicBezTo>
                    <a:pt x="875" y="4152"/>
                    <a:pt x="801" y="4263"/>
                    <a:pt x="887" y="4263"/>
                  </a:cubicBezTo>
                  <a:lnTo>
                    <a:pt x="1097" y="4263"/>
                  </a:lnTo>
                  <a:cubicBezTo>
                    <a:pt x="1143" y="4276"/>
                    <a:pt x="1178" y="4289"/>
                    <a:pt x="1205" y="4289"/>
                  </a:cubicBezTo>
                  <a:cubicBezTo>
                    <a:pt x="1229" y="4289"/>
                    <a:pt x="1245" y="4279"/>
                    <a:pt x="1257" y="4251"/>
                  </a:cubicBezTo>
                  <a:cubicBezTo>
                    <a:pt x="1265" y="4207"/>
                    <a:pt x="1298" y="4158"/>
                    <a:pt x="1322" y="4158"/>
                  </a:cubicBezTo>
                  <a:cubicBezTo>
                    <a:pt x="1331" y="4158"/>
                    <a:pt x="1339" y="4167"/>
                    <a:pt x="1343" y="4189"/>
                  </a:cubicBezTo>
                  <a:cubicBezTo>
                    <a:pt x="1355" y="4275"/>
                    <a:pt x="1220" y="4263"/>
                    <a:pt x="1405" y="4275"/>
                  </a:cubicBezTo>
                  <a:cubicBezTo>
                    <a:pt x="1515" y="4290"/>
                    <a:pt x="1638" y="4309"/>
                    <a:pt x="1709" y="4309"/>
                  </a:cubicBezTo>
                  <a:cubicBezTo>
                    <a:pt x="1758" y="4309"/>
                    <a:pt x="1782" y="4300"/>
                    <a:pt x="1762" y="4275"/>
                  </a:cubicBezTo>
                  <a:cubicBezTo>
                    <a:pt x="1731" y="4234"/>
                    <a:pt x="1638" y="4183"/>
                    <a:pt x="1669" y="4183"/>
                  </a:cubicBezTo>
                  <a:cubicBezTo>
                    <a:pt x="1675" y="4183"/>
                    <a:pt x="1685" y="4185"/>
                    <a:pt x="1700" y="4189"/>
                  </a:cubicBezTo>
                  <a:cubicBezTo>
                    <a:pt x="1785" y="4198"/>
                    <a:pt x="1805" y="4258"/>
                    <a:pt x="1810" y="4258"/>
                  </a:cubicBezTo>
                  <a:cubicBezTo>
                    <a:pt x="1811" y="4258"/>
                    <a:pt x="1811" y="4253"/>
                    <a:pt x="1811" y="4238"/>
                  </a:cubicBezTo>
                  <a:cubicBezTo>
                    <a:pt x="1820" y="4194"/>
                    <a:pt x="1816" y="4162"/>
                    <a:pt x="1832" y="4162"/>
                  </a:cubicBezTo>
                  <a:cubicBezTo>
                    <a:pt x="1838" y="4162"/>
                    <a:pt x="1847" y="4166"/>
                    <a:pt x="1861" y="4177"/>
                  </a:cubicBezTo>
                  <a:cubicBezTo>
                    <a:pt x="1905" y="4210"/>
                    <a:pt x="2002" y="4264"/>
                    <a:pt x="2028" y="4264"/>
                  </a:cubicBezTo>
                  <a:cubicBezTo>
                    <a:pt x="2030" y="4264"/>
                    <a:pt x="2032" y="4264"/>
                    <a:pt x="2033" y="4263"/>
                  </a:cubicBezTo>
                  <a:cubicBezTo>
                    <a:pt x="2044" y="4240"/>
                    <a:pt x="1983" y="4124"/>
                    <a:pt x="2030" y="4124"/>
                  </a:cubicBezTo>
                  <a:cubicBezTo>
                    <a:pt x="2034" y="4124"/>
                    <a:pt x="2039" y="4125"/>
                    <a:pt x="2045" y="4127"/>
                  </a:cubicBezTo>
                  <a:cubicBezTo>
                    <a:pt x="2107" y="4152"/>
                    <a:pt x="2132" y="4226"/>
                    <a:pt x="2193" y="4226"/>
                  </a:cubicBezTo>
                  <a:cubicBezTo>
                    <a:pt x="2214" y="4226"/>
                    <a:pt x="2236" y="4227"/>
                    <a:pt x="2256" y="4227"/>
                  </a:cubicBezTo>
                  <a:cubicBezTo>
                    <a:pt x="2303" y="4227"/>
                    <a:pt x="2332" y="4221"/>
                    <a:pt x="2279" y="4177"/>
                  </a:cubicBezTo>
                  <a:cubicBezTo>
                    <a:pt x="2234" y="4122"/>
                    <a:pt x="2216" y="4088"/>
                    <a:pt x="2238" y="4088"/>
                  </a:cubicBezTo>
                  <a:cubicBezTo>
                    <a:pt x="2246" y="4088"/>
                    <a:pt x="2260" y="4093"/>
                    <a:pt x="2279" y="4103"/>
                  </a:cubicBezTo>
                  <a:cubicBezTo>
                    <a:pt x="2366" y="4127"/>
                    <a:pt x="2255" y="4103"/>
                    <a:pt x="2403" y="4164"/>
                  </a:cubicBezTo>
                  <a:cubicBezTo>
                    <a:pt x="2453" y="4187"/>
                    <a:pt x="2497" y="4191"/>
                    <a:pt x="2532" y="4191"/>
                  </a:cubicBezTo>
                  <a:cubicBezTo>
                    <a:pt x="2552" y="4191"/>
                    <a:pt x="2569" y="4190"/>
                    <a:pt x="2583" y="4190"/>
                  </a:cubicBezTo>
                  <a:cubicBezTo>
                    <a:pt x="2610" y="4190"/>
                    <a:pt x="2624" y="4195"/>
                    <a:pt x="2624" y="4226"/>
                  </a:cubicBezTo>
                  <a:cubicBezTo>
                    <a:pt x="2624" y="4287"/>
                    <a:pt x="2452" y="4374"/>
                    <a:pt x="2501" y="4374"/>
                  </a:cubicBezTo>
                  <a:cubicBezTo>
                    <a:pt x="2637" y="4361"/>
                    <a:pt x="2772" y="4337"/>
                    <a:pt x="2896" y="4275"/>
                  </a:cubicBezTo>
                  <a:cubicBezTo>
                    <a:pt x="3006" y="4226"/>
                    <a:pt x="3043" y="4189"/>
                    <a:pt x="3142" y="4177"/>
                  </a:cubicBezTo>
                  <a:cubicBezTo>
                    <a:pt x="3241" y="4164"/>
                    <a:pt x="3314" y="4127"/>
                    <a:pt x="3327" y="4041"/>
                  </a:cubicBezTo>
                  <a:cubicBezTo>
                    <a:pt x="3339" y="3955"/>
                    <a:pt x="3290" y="3918"/>
                    <a:pt x="3241" y="3918"/>
                  </a:cubicBezTo>
                  <a:cubicBezTo>
                    <a:pt x="3209" y="3928"/>
                    <a:pt x="3186" y="3957"/>
                    <a:pt x="3141" y="3957"/>
                  </a:cubicBezTo>
                  <a:cubicBezTo>
                    <a:pt x="3134" y="3957"/>
                    <a:pt x="3126" y="3957"/>
                    <a:pt x="3117" y="3955"/>
                  </a:cubicBezTo>
                  <a:cubicBezTo>
                    <a:pt x="3095" y="3947"/>
                    <a:pt x="3070" y="3946"/>
                    <a:pt x="3046" y="3946"/>
                  </a:cubicBezTo>
                  <a:cubicBezTo>
                    <a:pt x="3021" y="3946"/>
                    <a:pt x="2997" y="3948"/>
                    <a:pt x="2980" y="3948"/>
                  </a:cubicBezTo>
                  <a:cubicBezTo>
                    <a:pt x="2958" y="3948"/>
                    <a:pt x="2948" y="3945"/>
                    <a:pt x="2957" y="3930"/>
                  </a:cubicBezTo>
                  <a:cubicBezTo>
                    <a:pt x="2994" y="3893"/>
                    <a:pt x="3093" y="3819"/>
                    <a:pt x="3031" y="3807"/>
                  </a:cubicBezTo>
                  <a:cubicBezTo>
                    <a:pt x="2969" y="3795"/>
                    <a:pt x="2908" y="3795"/>
                    <a:pt x="2859" y="3795"/>
                  </a:cubicBezTo>
                  <a:cubicBezTo>
                    <a:pt x="2823" y="3802"/>
                    <a:pt x="2796" y="3817"/>
                    <a:pt x="2768" y="3817"/>
                  </a:cubicBezTo>
                  <a:cubicBezTo>
                    <a:pt x="2746" y="3817"/>
                    <a:pt x="2725" y="3809"/>
                    <a:pt x="2698" y="3782"/>
                  </a:cubicBezTo>
                  <a:cubicBezTo>
                    <a:pt x="2681" y="3756"/>
                    <a:pt x="2644" y="3735"/>
                    <a:pt x="2611" y="3735"/>
                  </a:cubicBezTo>
                  <a:cubicBezTo>
                    <a:pt x="2598" y="3735"/>
                    <a:pt x="2586" y="3738"/>
                    <a:pt x="2575" y="3745"/>
                  </a:cubicBezTo>
                  <a:cubicBezTo>
                    <a:pt x="2489" y="3758"/>
                    <a:pt x="2415" y="3758"/>
                    <a:pt x="2341" y="3758"/>
                  </a:cubicBezTo>
                  <a:cubicBezTo>
                    <a:pt x="2390" y="3758"/>
                    <a:pt x="2489" y="3758"/>
                    <a:pt x="2452" y="3684"/>
                  </a:cubicBezTo>
                  <a:cubicBezTo>
                    <a:pt x="2409" y="3630"/>
                    <a:pt x="2375" y="3556"/>
                    <a:pt x="2401" y="3556"/>
                  </a:cubicBezTo>
                  <a:cubicBezTo>
                    <a:pt x="2404" y="3556"/>
                    <a:pt x="2409" y="3558"/>
                    <a:pt x="2415" y="3561"/>
                  </a:cubicBezTo>
                  <a:cubicBezTo>
                    <a:pt x="2514" y="3659"/>
                    <a:pt x="2649" y="3708"/>
                    <a:pt x="2797" y="3708"/>
                  </a:cubicBezTo>
                  <a:cubicBezTo>
                    <a:pt x="2909" y="3708"/>
                    <a:pt x="2989" y="3722"/>
                    <a:pt x="3052" y="3722"/>
                  </a:cubicBezTo>
                  <a:cubicBezTo>
                    <a:pt x="3108" y="3722"/>
                    <a:pt x="3151" y="3712"/>
                    <a:pt x="3191" y="3671"/>
                  </a:cubicBezTo>
                  <a:cubicBezTo>
                    <a:pt x="3278" y="3585"/>
                    <a:pt x="3314" y="3511"/>
                    <a:pt x="3265" y="3462"/>
                  </a:cubicBezTo>
                  <a:cubicBezTo>
                    <a:pt x="3216" y="3413"/>
                    <a:pt x="3191" y="3351"/>
                    <a:pt x="3278" y="3339"/>
                  </a:cubicBezTo>
                  <a:cubicBezTo>
                    <a:pt x="3376" y="3326"/>
                    <a:pt x="3968" y="3302"/>
                    <a:pt x="3820" y="3252"/>
                  </a:cubicBezTo>
                  <a:cubicBezTo>
                    <a:pt x="3672" y="3216"/>
                    <a:pt x="3524" y="3166"/>
                    <a:pt x="3623" y="3166"/>
                  </a:cubicBezTo>
                  <a:cubicBezTo>
                    <a:pt x="3721" y="3166"/>
                    <a:pt x="4004" y="3129"/>
                    <a:pt x="3918" y="3068"/>
                  </a:cubicBezTo>
                  <a:cubicBezTo>
                    <a:pt x="3832" y="3018"/>
                    <a:pt x="3573" y="2981"/>
                    <a:pt x="3672" y="2969"/>
                  </a:cubicBezTo>
                  <a:cubicBezTo>
                    <a:pt x="3770" y="2944"/>
                    <a:pt x="4165" y="2944"/>
                    <a:pt x="4078" y="2858"/>
                  </a:cubicBezTo>
                  <a:cubicBezTo>
                    <a:pt x="4047" y="2796"/>
                    <a:pt x="3991" y="2769"/>
                    <a:pt x="3929" y="2769"/>
                  </a:cubicBezTo>
                  <a:cubicBezTo>
                    <a:pt x="3918" y="2769"/>
                    <a:pt x="3906" y="2770"/>
                    <a:pt x="3894" y="2772"/>
                  </a:cubicBezTo>
                  <a:cubicBezTo>
                    <a:pt x="3874" y="2772"/>
                    <a:pt x="3829" y="2774"/>
                    <a:pt x="3785" y="2774"/>
                  </a:cubicBezTo>
                  <a:cubicBezTo>
                    <a:pt x="3720" y="2774"/>
                    <a:pt x="3659" y="2769"/>
                    <a:pt x="3696" y="2747"/>
                  </a:cubicBezTo>
                  <a:cubicBezTo>
                    <a:pt x="3746" y="2710"/>
                    <a:pt x="3844" y="2673"/>
                    <a:pt x="3770" y="2673"/>
                  </a:cubicBezTo>
                  <a:cubicBezTo>
                    <a:pt x="3684" y="2673"/>
                    <a:pt x="3425" y="2698"/>
                    <a:pt x="3376" y="2698"/>
                  </a:cubicBezTo>
                  <a:cubicBezTo>
                    <a:pt x="3335" y="2698"/>
                    <a:pt x="3188" y="2838"/>
                    <a:pt x="3187" y="2838"/>
                  </a:cubicBezTo>
                  <a:cubicBezTo>
                    <a:pt x="3187" y="2838"/>
                    <a:pt x="3192" y="2833"/>
                    <a:pt x="3204" y="2821"/>
                  </a:cubicBezTo>
                  <a:cubicBezTo>
                    <a:pt x="3265" y="2760"/>
                    <a:pt x="3351" y="2673"/>
                    <a:pt x="3290" y="2673"/>
                  </a:cubicBezTo>
                  <a:cubicBezTo>
                    <a:pt x="3216" y="2673"/>
                    <a:pt x="3031" y="2624"/>
                    <a:pt x="3080" y="2624"/>
                  </a:cubicBezTo>
                  <a:lnTo>
                    <a:pt x="3425" y="2624"/>
                  </a:lnTo>
                  <a:cubicBezTo>
                    <a:pt x="3376" y="2624"/>
                    <a:pt x="3216" y="2550"/>
                    <a:pt x="3290" y="2550"/>
                  </a:cubicBezTo>
                  <a:cubicBezTo>
                    <a:pt x="3339" y="2550"/>
                    <a:pt x="3460" y="2561"/>
                    <a:pt x="3509" y="2561"/>
                  </a:cubicBezTo>
                  <a:cubicBezTo>
                    <a:pt x="3534" y="2561"/>
                    <a:pt x="3540" y="2558"/>
                    <a:pt x="3512" y="2550"/>
                  </a:cubicBezTo>
                  <a:cubicBezTo>
                    <a:pt x="3425" y="2513"/>
                    <a:pt x="3228" y="2501"/>
                    <a:pt x="3364" y="2476"/>
                  </a:cubicBezTo>
                  <a:cubicBezTo>
                    <a:pt x="3499" y="2464"/>
                    <a:pt x="3770" y="2476"/>
                    <a:pt x="3733" y="2452"/>
                  </a:cubicBezTo>
                  <a:cubicBezTo>
                    <a:pt x="3684" y="2427"/>
                    <a:pt x="3499" y="2353"/>
                    <a:pt x="3610" y="2353"/>
                  </a:cubicBezTo>
                  <a:cubicBezTo>
                    <a:pt x="3709" y="2365"/>
                    <a:pt x="3758" y="2476"/>
                    <a:pt x="3931" y="2476"/>
                  </a:cubicBezTo>
                  <a:cubicBezTo>
                    <a:pt x="4103" y="2476"/>
                    <a:pt x="4029" y="2439"/>
                    <a:pt x="4152" y="2427"/>
                  </a:cubicBezTo>
                  <a:cubicBezTo>
                    <a:pt x="4276" y="2402"/>
                    <a:pt x="4497" y="2378"/>
                    <a:pt x="4423" y="2328"/>
                  </a:cubicBezTo>
                  <a:cubicBezTo>
                    <a:pt x="4337" y="2279"/>
                    <a:pt x="3955" y="2181"/>
                    <a:pt x="4054" y="2156"/>
                  </a:cubicBezTo>
                  <a:cubicBezTo>
                    <a:pt x="4133" y="2146"/>
                    <a:pt x="4093" y="2112"/>
                    <a:pt x="4151" y="2112"/>
                  </a:cubicBezTo>
                  <a:cubicBezTo>
                    <a:pt x="4165" y="2112"/>
                    <a:pt x="4185" y="2114"/>
                    <a:pt x="4214" y="2119"/>
                  </a:cubicBezTo>
                  <a:cubicBezTo>
                    <a:pt x="4313" y="2131"/>
                    <a:pt x="4411" y="2156"/>
                    <a:pt x="4510" y="2193"/>
                  </a:cubicBezTo>
                  <a:cubicBezTo>
                    <a:pt x="4547" y="2221"/>
                    <a:pt x="4584" y="2276"/>
                    <a:pt x="4652" y="2276"/>
                  </a:cubicBezTo>
                  <a:cubicBezTo>
                    <a:pt x="4674" y="2276"/>
                    <a:pt x="4701" y="2270"/>
                    <a:pt x="4731" y="2254"/>
                  </a:cubicBezTo>
                  <a:cubicBezTo>
                    <a:pt x="4830" y="2217"/>
                    <a:pt x="4916" y="2156"/>
                    <a:pt x="5003" y="2082"/>
                  </a:cubicBezTo>
                  <a:cubicBezTo>
                    <a:pt x="5049" y="2036"/>
                    <a:pt x="5073" y="1958"/>
                    <a:pt x="5046" y="1958"/>
                  </a:cubicBezTo>
                  <a:cubicBezTo>
                    <a:pt x="5044" y="1958"/>
                    <a:pt x="5042" y="1958"/>
                    <a:pt x="5039" y="1959"/>
                  </a:cubicBezTo>
                  <a:cubicBezTo>
                    <a:pt x="4999" y="1979"/>
                    <a:pt x="4767" y="2057"/>
                    <a:pt x="4686" y="2057"/>
                  </a:cubicBezTo>
                  <a:cubicBezTo>
                    <a:pt x="4668" y="2057"/>
                    <a:pt x="4658" y="2054"/>
                    <a:pt x="4658" y="2045"/>
                  </a:cubicBezTo>
                  <a:cubicBezTo>
                    <a:pt x="4647" y="2001"/>
                    <a:pt x="4636" y="1918"/>
                    <a:pt x="4651" y="1918"/>
                  </a:cubicBezTo>
                  <a:cubicBezTo>
                    <a:pt x="4653" y="1918"/>
                    <a:pt x="4655" y="1919"/>
                    <a:pt x="4658" y="1922"/>
                  </a:cubicBezTo>
                  <a:cubicBezTo>
                    <a:pt x="4687" y="1951"/>
                    <a:pt x="4700" y="2011"/>
                    <a:pt x="4759" y="2011"/>
                  </a:cubicBezTo>
                  <a:cubicBezTo>
                    <a:pt x="4775" y="2011"/>
                    <a:pt x="4794" y="2006"/>
                    <a:pt x="4818" y="1996"/>
                  </a:cubicBezTo>
                  <a:cubicBezTo>
                    <a:pt x="4929" y="1959"/>
                    <a:pt x="5175" y="1909"/>
                    <a:pt x="5175" y="1909"/>
                  </a:cubicBezTo>
                  <a:cubicBezTo>
                    <a:pt x="5175" y="1909"/>
                    <a:pt x="4999" y="1723"/>
                    <a:pt x="5042" y="1723"/>
                  </a:cubicBezTo>
                  <a:cubicBezTo>
                    <a:pt x="5044" y="1723"/>
                    <a:pt x="5048" y="1723"/>
                    <a:pt x="5052" y="1725"/>
                  </a:cubicBezTo>
                  <a:cubicBezTo>
                    <a:pt x="5123" y="1755"/>
                    <a:pt x="5127" y="1836"/>
                    <a:pt x="5202" y="1836"/>
                  </a:cubicBezTo>
                  <a:cubicBezTo>
                    <a:pt x="5218" y="1836"/>
                    <a:pt x="5237" y="1832"/>
                    <a:pt x="5261" y="1823"/>
                  </a:cubicBezTo>
                  <a:cubicBezTo>
                    <a:pt x="5397" y="1774"/>
                    <a:pt x="5434" y="1663"/>
                    <a:pt x="5569" y="1601"/>
                  </a:cubicBezTo>
                  <a:cubicBezTo>
                    <a:pt x="5693" y="1552"/>
                    <a:pt x="6050" y="1330"/>
                    <a:pt x="6198" y="1256"/>
                  </a:cubicBezTo>
                  <a:cubicBezTo>
                    <a:pt x="6358" y="1195"/>
                    <a:pt x="6543" y="1084"/>
                    <a:pt x="6493" y="1084"/>
                  </a:cubicBezTo>
                  <a:cubicBezTo>
                    <a:pt x="6438" y="1084"/>
                    <a:pt x="5244" y="1341"/>
                    <a:pt x="5157" y="1341"/>
                  </a:cubicBezTo>
                  <a:cubicBezTo>
                    <a:pt x="5147" y="1341"/>
                    <a:pt x="5152" y="1338"/>
                    <a:pt x="5175" y="1330"/>
                  </a:cubicBezTo>
                  <a:cubicBezTo>
                    <a:pt x="5409" y="1256"/>
                    <a:pt x="5939" y="1084"/>
                    <a:pt x="5890" y="1084"/>
                  </a:cubicBezTo>
                  <a:cubicBezTo>
                    <a:pt x="5860" y="1087"/>
                    <a:pt x="5830" y="1089"/>
                    <a:pt x="5801" y="1089"/>
                  </a:cubicBezTo>
                  <a:cubicBezTo>
                    <a:pt x="5719" y="1089"/>
                    <a:pt x="5638" y="1077"/>
                    <a:pt x="5557" y="1059"/>
                  </a:cubicBezTo>
                  <a:cubicBezTo>
                    <a:pt x="5477" y="1025"/>
                    <a:pt x="5429" y="959"/>
                    <a:pt x="5461" y="959"/>
                  </a:cubicBezTo>
                  <a:cubicBezTo>
                    <a:pt x="5464" y="959"/>
                    <a:pt x="5467" y="960"/>
                    <a:pt x="5471" y="961"/>
                  </a:cubicBezTo>
                  <a:cubicBezTo>
                    <a:pt x="5520" y="985"/>
                    <a:pt x="5582" y="998"/>
                    <a:pt x="5643" y="998"/>
                  </a:cubicBezTo>
                  <a:cubicBezTo>
                    <a:pt x="5717" y="998"/>
                    <a:pt x="5939" y="1010"/>
                    <a:pt x="6050" y="1010"/>
                  </a:cubicBezTo>
                  <a:cubicBezTo>
                    <a:pt x="6161" y="998"/>
                    <a:pt x="6309" y="936"/>
                    <a:pt x="6383" y="936"/>
                  </a:cubicBezTo>
                  <a:lnTo>
                    <a:pt x="6580" y="936"/>
                  </a:lnTo>
                  <a:cubicBezTo>
                    <a:pt x="6691" y="924"/>
                    <a:pt x="7344" y="690"/>
                    <a:pt x="7344" y="579"/>
                  </a:cubicBezTo>
                  <a:cubicBezTo>
                    <a:pt x="7344" y="488"/>
                    <a:pt x="7344" y="480"/>
                    <a:pt x="7290" y="480"/>
                  </a:cubicBezTo>
                  <a:cubicBezTo>
                    <a:pt x="7278" y="480"/>
                    <a:pt x="7263" y="480"/>
                    <a:pt x="7245" y="480"/>
                  </a:cubicBezTo>
                  <a:cubicBezTo>
                    <a:pt x="7134" y="468"/>
                    <a:pt x="7011" y="456"/>
                    <a:pt x="6900" y="456"/>
                  </a:cubicBezTo>
                  <a:cubicBezTo>
                    <a:pt x="6889" y="461"/>
                    <a:pt x="6882" y="470"/>
                    <a:pt x="6878" y="470"/>
                  </a:cubicBezTo>
                  <a:cubicBezTo>
                    <a:pt x="6873" y="470"/>
                    <a:pt x="6870" y="458"/>
                    <a:pt x="6863" y="419"/>
                  </a:cubicBezTo>
                  <a:cubicBezTo>
                    <a:pt x="6863" y="332"/>
                    <a:pt x="6752" y="295"/>
                    <a:pt x="6752" y="258"/>
                  </a:cubicBezTo>
                  <a:cubicBezTo>
                    <a:pt x="6752" y="230"/>
                    <a:pt x="6774" y="201"/>
                    <a:pt x="6739" y="201"/>
                  </a:cubicBezTo>
                  <a:cubicBezTo>
                    <a:pt x="6728" y="201"/>
                    <a:pt x="6713" y="204"/>
                    <a:pt x="6691" y="209"/>
                  </a:cubicBezTo>
                  <a:cubicBezTo>
                    <a:pt x="6630" y="232"/>
                    <a:pt x="6593" y="254"/>
                    <a:pt x="6559" y="254"/>
                  </a:cubicBezTo>
                  <a:cubicBezTo>
                    <a:pt x="6537" y="254"/>
                    <a:pt x="6517" y="245"/>
                    <a:pt x="6493" y="221"/>
                  </a:cubicBezTo>
                  <a:cubicBezTo>
                    <a:pt x="6457" y="175"/>
                    <a:pt x="6440" y="130"/>
                    <a:pt x="6419" y="130"/>
                  </a:cubicBezTo>
                  <a:cubicBezTo>
                    <a:pt x="6412" y="130"/>
                    <a:pt x="6404" y="135"/>
                    <a:pt x="6395" y="147"/>
                  </a:cubicBezTo>
                  <a:cubicBezTo>
                    <a:pt x="6378" y="180"/>
                    <a:pt x="6395" y="180"/>
                    <a:pt x="6375" y="180"/>
                  </a:cubicBezTo>
                  <a:cubicBezTo>
                    <a:pt x="6365" y="180"/>
                    <a:pt x="6346" y="180"/>
                    <a:pt x="6309" y="184"/>
                  </a:cubicBezTo>
                  <a:cubicBezTo>
                    <a:pt x="6185" y="209"/>
                    <a:pt x="6050" y="258"/>
                    <a:pt x="5927" y="283"/>
                  </a:cubicBezTo>
                  <a:cubicBezTo>
                    <a:pt x="5848" y="300"/>
                    <a:pt x="5647" y="318"/>
                    <a:pt x="5583" y="318"/>
                  </a:cubicBezTo>
                  <a:cubicBezTo>
                    <a:pt x="5557" y="318"/>
                    <a:pt x="5554" y="315"/>
                    <a:pt x="5594" y="308"/>
                  </a:cubicBezTo>
                  <a:cubicBezTo>
                    <a:pt x="5742" y="258"/>
                    <a:pt x="5902" y="184"/>
                    <a:pt x="6038" y="111"/>
                  </a:cubicBezTo>
                  <a:lnTo>
                    <a:pt x="6038" y="111"/>
                  </a:lnTo>
                  <a:cubicBezTo>
                    <a:pt x="5998" y="114"/>
                    <a:pt x="5957" y="115"/>
                    <a:pt x="5916" y="115"/>
                  </a:cubicBezTo>
                  <a:cubicBezTo>
                    <a:pt x="5805" y="115"/>
                    <a:pt x="5690" y="104"/>
                    <a:pt x="5582" y="86"/>
                  </a:cubicBezTo>
                  <a:cubicBezTo>
                    <a:pt x="5564" y="88"/>
                    <a:pt x="5546" y="89"/>
                    <a:pt x="5529" y="89"/>
                  </a:cubicBezTo>
                  <a:cubicBezTo>
                    <a:pt x="5451" y="89"/>
                    <a:pt x="5381" y="69"/>
                    <a:pt x="5311" y="49"/>
                  </a:cubicBezTo>
                  <a:cubicBezTo>
                    <a:pt x="5283" y="21"/>
                    <a:pt x="5241" y="7"/>
                    <a:pt x="5201" y="7"/>
                  </a:cubicBezTo>
                  <a:cubicBezTo>
                    <a:pt x="5188" y="7"/>
                    <a:pt x="5175" y="9"/>
                    <a:pt x="5163" y="12"/>
                  </a:cubicBezTo>
                  <a:cubicBezTo>
                    <a:pt x="5122" y="12"/>
                    <a:pt x="5038" y="1"/>
                    <a:pt x="49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3052675" y="4310100"/>
              <a:ext cx="19325" cy="4775"/>
            </a:xfrm>
            <a:custGeom>
              <a:rect b="b" l="l" r="r" t="t"/>
              <a:pathLst>
                <a:path extrusionOk="0" h="191" w="773">
                  <a:moveTo>
                    <a:pt x="205" y="0"/>
                  </a:moveTo>
                  <a:cubicBezTo>
                    <a:pt x="172" y="0"/>
                    <a:pt x="163" y="7"/>
                    <a:pt x="198" y="22"/>
                  </a:cubicBezTo>
                  <a:cubicBezTo>
                    <a:pt x="333" y="96"/>
                    <a:pt x="0" y="121"/>
                    <a:pt x="136" y="121"/>
                  </a:cubicBezTo>
                  <a:cubicBezTo>
                    <a:pt x="164" y="118"/>
                    <a:pt x="191" y="116"/>
                    <a:pt x="219" y="116"/>
                  </a:cubicBezTo>
                  <a:cubicBezTo>
                    <a:pt x="302" y="116"/>
                    <a:pt x="382" y="130"/>
                    <a:pt x="456" y="158"/>
                  </a:cubicBezTo>
                  <a:cubicBezTo>
                    <a:pt x="502" y="181"/>
                    <a:pt x="580" y="190"/>
                    <a:pt x="644" y="190"/>
                  </a:cubicBezTo>
                  <a:cubicBezTo>
                    <a:pt x="717" y="190"/>
                    <a:pt x="773" y="178"/>
                    <a:pt x="740" y="158"/>
                  </a:cubicBezTo>
                  <a:cubicBezTo>
                    <a:pt x="678" y="121"/>
                    <a:pt x="764" y="96"/>
                    <a:pt x="678" y="71"/>
                  </a:cubicBezTo>
                  <a:cubicBezTo>
                    <a:pt x="614" y="53"/>
                    <a:pt x="303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3010000" y="4314025"/>
              <a:ext cx="6650" cy="1975"/>
            </a:xfrm>
            <a:custGeom>
              <a:rect b="b" l="l" r="r" t="t"/>
              <a:pathLst>
                <a:path extrusionOk="0" h="79" w="266">
                  <a:moveTo>
                    <a:pt x="44" y="1"/>
                  </a:moveTo>
                  <a:cubicBezTo>
                    <a:pt x="0" y="1"/>
                    <a:pt x="141" y="79"/>
                    <a:pt x="208" y="79"/>
                  </a:cubicBezTo>
                  <a:cubicBezTo>
                    <a:pt x="216" y="79"/>
                    <a:pt x="223" y="77"/>
                    <a:pt x="229" y="75"/>
                  </a:cubicBezTo>
                  <a:cubicBezTo>
                    <a:pt x="266" y="38"/>
                    <a:pt x="106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3040450" y="4358350"/>
              <a:ext cx="6275" cy="2450"/>
            </a:xfrm>
            <a:custGeom>
              <a:rect b="b" l="l" r="r" t="t"/>
              <a:pathLst>
                <a:path extrusionOk="0" h="98" w="251">
                  <a:moveTo>
                    <a:pt x="159" y="1"/>
                  </a:moveTo>
                  <a:cubicBezTo>
                    <a:pt x="113" y="1"/>
                    <a:pt x="0" y="65"/>
                    <a:pt x="46" y="88"/>
                  </a:cubicBezTo>
                  <a:cubicBezTo>
                    <a:pt x="54" y="95"/>
                    <a:pt x="66" y="97"/>
                    <a:pt x="80" y="97"/>
                  </a:cubicBezTo>
                  <a:cubicBezTo>
                    <a:pt x="146" y="97"/>
                    <a:pt x="251" y="33"/>
                    <a:pt x="169" y="2"/>
                  </a:cubicBezTo>
                  <a:cubicBezTo>
                    <a:pt x="166" y="1"/>
                    <a:pt x="163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2634700" y="4552700"/>
              <a:ext cx="4900" cy="4450"/>
            </a:xfrm>
            <a:custGeom>
              <a:rect b="b" l="l" r="r" t="t"/>
              <a:pathLst>
                <a:path extrusionOk="0" h="178" w="196">
                  <a:moveTo>
                    <a:pt x="178" y="0"/>
                  </a:moveTo>
                  <a:cubicBezTo>
                    <a:pt x="139" y="0"/>
                    <a:pt x="1" y="152"/>
                    <a:pt x="24" y="175"/>
                  </a:cubicBezTo>
                  <a:cubicBezTo>
                    <a:pt x="25" y="177"/>
                    <a:pt x="26" y="178"/>
                    <a:pt x="28" y="178"/>
                  </a:cubicBezTo>
                  <a:cubicBezTo>
                    <a:pt x="56" y="178"/>
                    <a:pt x="196" y="14"/>
                    <a:pt x="184" y="3"/>
                  </a:cubicBezTo>
                  <a:cubicBezTo>
                    <a:pt x="183" y="1"/>
                    <a:pt x="180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2642075" y="4549800"/>
              <a:ext cx="2175" cy="1550"/>
            </a:xfrm>
            <a:custGeom>
              <a:rect b="b" l="l" r="r" t="t"/>
              <a:pathLst>
                <a:path extrusionOk="0" h="62" w="87">
                  <a:moveTo>
                    <a:pt x="48" y="0"/>
                  </a:moveTo>
                  <a:cubicBezTo>
                    <a:pt x="25" y="0"/>
                    <a:pt x="0" y="13"/>
                    <a:pt x="0" y="33"/>
                  </a:cubicBezTo>
                  <a:cubicBezTo>
                    <a:pt x="0" y="47"/>
                    <a:pt x="29" y="61"/>
                    <a:pt x="53" y="61"/>
                  </a:cubicBezTo>
                  <a:cubicBezTo>
                    <a:pt x="71" y="61"/>
                    <a:pt x="86" y="53"/>
                    <a:pt x="86" y="33"/>
                  </a:cubicBezTo>
                  <a:cubicBezTo>
                    <a:pt x="86" y="10"/>
                    <a:pt x="68" y="0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7"/>
            <p:cNvSpPr/>
            <p:nvPr/>
          </p:nvSpPr>
          <p:spPr>
            <a:xfrm>
              <a:off x="2521625" y="4551775"/>
              <a:ext cx="6075" cy="5175"/>
            </a:xfrm>
            <a:custGeom>
              <a:rect b="b" l="l" r="r" t="t"/>
              <a:pathLst>
                <a:path extrusionOk="0" h="207" w="243">
                  <a:moveTo>
                    <a:pt x="133" y="1"/>
                  </a:moveTo>
                  <a:cubicBezTo>
                    <a:pt x="129" y="1"/>
                    <a:pt x="126" y="2"/>
                    <a:pt x="124" y="3"/>
                  </a:cubicBezTo>
                  <a:cubicBezTo>
                    <a:pt x="99" y="3"/>
                    <a:pt x="0" y="77"/>
                    <a:pt x="13" y="101"/>
                  </a:cubicBezTo>
                  <a:cubicBezTo>
                    <a:pt x="21" y="110"/>
                    <a:pt x="57" y="206"/>
                    <a:pt x="113" y="206"/>
                  </a:cubicBezTo>
                  <a:cubicBezTo>
                    <a:pt x="141" y="206"/>
                    <a:pt x="173" y="183"/>
                    <a:pt x="210" y="114"/>
                  </a:cubicBezTo>
                  <a:cubicBezTo>
                    <a:pt x="243" y="47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7"/>
            <p:cNvSpPr/>
            <p:nvPr/>
          </p:nvSpPr>
          <p:spPr>
            <a:xfrm>
              <a:off x="3835800" y="4290900"/>
              <a:ext cx="3000" cy="2050"/>
            </a:xfrm>
            <a:custGeom>
              <a:rect b="b" l="l" r="r" t="t"/>
              <a:pathLst>
                <a:path extrusionOk="0" h="82" w="120">
                  <a:moveTo>
                    <a:pt x="74" y="0"/>
                  </a:moveTo>
                  <a:cubicBezTo>
                    <a:pt x="62" y="0"/>
                    <a:pt x="48" y="7"/>
                    <a:pt x="33" y="26"/>
                  </a:cubicBezTo>
                  <a:cubicBezTo>
                    <a:pt x="0" y="59"/>
                    <a:pt x="50" y="81"/>
                    <a:pt x="86" y="81"/>
                  </a:cubicBezTo>
                  <a:cubicBezTo>
                    <a:pt x="104" y="81"/>
                    <a:pt x="120" y="76"/>
                    <a:pt x="120" y="63"/>
                  </a:cubicBezTo>
                  <a:cubicBezTo>
                    <a:pt x="120" y="38"/>
                    <a:pt x="102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4279075" y="5047225"/>
              <a:ext cx="2075" cy="875"/>
            </a:xfrm>
            <a:custGeom>
              <a:rect b="b" l="l" r="r" t="t"/>
              <a:pathLst>
                <a:path extrusionOk="0" h="35" w="83">
                  <a:moveTo>
                    <a:pt x="50" y="1"/>
                  </a:moveTo>
                  <a:cubicBezTo>
                    <a:pt x="33" y="1"/>
                    <a:pt x="14" y="4"/>
                    <a:pt x="8" y="10"/>
                  </a:cubicBezTo>
                  <a:cubicBezTo>
                    <a:pt x="0" y="18"/>
                    <a:pt x="31" y="35"/>
                    <a:pt x="55" y="35"/>
                  </a:cubicBezTo>
                  <a:cubicBezTo>
                    <a:pt x="70" y="35"/>
                    <a:pt x="82" y="29"/>
                    <a:pt x="82" y="10"/>
                  </a:cubicBezTo>
                  <a:cubicBezTo>
                    <a:pt x="82" y="4"/>
                    <a:pt x="67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4263550" y="5044100"/>
              <a:ext cx="2500" cy="2150"/>
            </a:xfrm>
            <a:custGeom>
              <a:rect b="b" l="l" r="r" t="t"/>
              <a:pathLst>
                <a:path extrusionOk="0" h="86" w="100">
                  <a:moveTo>
                    <a:pt x="54" y="1"/>
                  </a:moveTo>
                  <a:cubicBezTo>
                    <a:pt x="28" y="1"/>
                    <a:pt x="1" y="16"/>
                    <a:pt x="1" y="49"/>
                  </a:cubicBezTo>
                  <a:cubicBezTo>
                    <a:pt x="1" y="75"/>
                    <a:pt x="18" y="85"/>
                    <a:pt x="38" y="85"/>
                  </a:cubicBezTo>
                  <a:cubicBezTo>
                    <a:pt x="66" y="85"/>
                    <a:pt x="99" y="65"/>
                    <a:pt x="99" y="36"/>
                  </a:cubicBezTo>
                  <a:cubicBezTo>
                    <a:pt x="99" y="13"/>
                    <a:pt x="77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4317725" y="5293925"/>
              <a:ext cx="7375" cy="3825"/>
            </a:xfrm>
            <a:custGeom>
              <a:rect b="b" l="l" r="r" t="t"/>
              <a:pathLst>
                <a:path extrusionOk="0" h="153" w="295">
                  <a:moveTo>
                    <a:pt x="182" y="1"/>
                  </a:moveTo>
                  <a:cubicBezTo>
                    <a:pt x="101" y="1"/>
                    <a:pt x="1" y="33"/>
                    <a:pt x="15" y="61"/>
                  </a:cubicBezTo>
                  <a:cubicBezTo>
                    <a:pt x="22" y="92"/>
                    <a:pt x="104" y="153"/>
                    <a:pt x="175" y="153"/>
                  </a:cubicBezTo>
                  <a:cubicBezTo>
                    <a:pt x="217" y="153"/>
                    <a:pt x="255" y="132"/>
                    <a:pt x="273" y="73"/>
                  </a:cubicBezTo>
                  <a:cubicBezTo>
                    <a:pt x="295" y="20"/>
                    <a:pt x="24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3612075" y="4460050"/>
              <a:ext cx="625" cy="25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cubicBezTo>
                    <a:pt x="0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3020575" y="4688050"/>
              <a:ext cx="8150" cy="2825"/>
            </a:xfrm>
            <a:custGeom>
              <a:rect b="b" l="l" r="r" t="t"/>
              <a:pathLst>
                <a:path extrusionOk="0" h="113" w="326">
                  <a:moveTo>
                    <a:pt x="114" y="0"/>
                  </a:moveTo>
                  <a:cubicBezTo>
                    <a:pt x="51" y="0"/>
                    <a:pt x="0" y="5"/>
                    <a:pt x="15" y="10"/>
                  </a:cubicBezTo>
                  <a:cubicBezTo>
                    <a:pt x="41" y="19"/>
                    <a:pt x="152" y="112"/>
                    <a:pt x="233" y="112"/>
                  </a:cubicBezTo>
                  <a:cubicBezTo>
                    <a:pt x="267" y="112"/>
                    <a:pt x="296" y="95"/>
                    <a:pt x="311" y="47"/>
                  </a:cubicBezTo>
                  <a:cubicBezTo>
                    <a:pt x="326" y="11"/>
                    <a:pt x="206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3081625" y="5437625"/>
              <a:ext cx="46550" cy="30950"/>
            </a:xfrm>
            <a:custGeom>
              <a:rect b="b" l="l" r="r" t="t"/>
              <a:pathLst>
                <a:path extrusionOk="0" h="1238" w="1862">
                  <a:moveTo>
                    <a:pt x="761" y="1"/>
                  </a:moveTo>
                  <a:cubicBezTo>
                    <a:pt x="755" y="1"/>
                    <a:pt x="749" y="5"/>
                    <a:pt x="740" y="18"/>
                  </a:cubicBezTo>
                  <a:cubicBezTo>
                    <a:pt x="715" y="67"/>
                    <a:pt x="715" y="91"/>
                    <a:pt x="666" y="91"/>
                  </a:cubicBezTo>
                  <a:cubicBezTo>
                    <a:pt x="625" y="91"/>
                    <a:pt x="611" y="80"/>
                    <a:pt x="599" y="80"/>
                  </a:cubicBezTo>
                  <a:cubicBezTo>
                    <a:pt x="593" y="80"/>
                    <a:pt x="588" y="83"/>
                    <a:pt x="580" y="91"/>
                  </a:cubicBezTo>
                  <a:cubicBezTo>
                    <a:pt x="567" y="116"/>
                    <a:pt x="592" y="153"/>
                    <a:pt x="567" y="190"/>
                  </a:cubicBezTo>
                  <a:cubicBezTo>
                    <a:pt x="543" y="239"/>
                    <a:pt x="530" y="289"/>
                    <a:pt x="530" y="338"/>
                  </a:cubicBezTo>
                  <a:cubicBezTo>
                    <a:pt x="538" y="353"/>
                    <a:pt x="546" y="364"/>
                    <a:pt x="556" y="364"/>
                  </a:cubicBezTo>
                  <a:cubicBezTo>
                    <a:pt x="563" y="364"/>
                    <a:pt x="570" y="360"/>
                    <a:pt x="580" y="350"/>
                  </a:cubicBezTo>
                  <a:cubicBezTo>
                    <a:pt x="597" y="333"/>
                    <a:pt x="680" y="310"/>
                    <a:pt x="724" y="310"/>
                  </a:cubicBezTo>
                  <a:cubicBezTo>
                    <a:pt x="744" y="310"/>
                    <a:pt x="756" y="314"/>
                    <a:pt x="752" y="326"/>
                  </a:cubicBezTo>
                  <a:cubicBezTo>
                    <a:pt x="752" y="350"/>
                    <a:pt x="740" y="412"/>
                    <a:pt x="691" y="424"/>
                  </a:cubicBezTo>
                  <a:cubicBezTo>
                    <a:pt x="629" y="436"/>
                    <a:pt x="604" y="486"/>
                    <a:pt x="604" y="547"/>
                  </a:cubicBezTo>
                  <a:cubicBezTo>
                    <a:pt x="604" y="597"/>
                    <a:pt x="654" y="609"/>
                    <a:pt x="703" y="646"/>
                  </a:cubicBezTo>
                  <a:cubicBezTo>
                    <a:pt x="746" y="678"/>
                    <a:pt x="807" y="710"/>
                    <a:pt x="790" y="710"/>
                  </a:cubicBezTo>
                  <a:cubicBezTo>
                    <a:pt x="788" y="710"/>
                    <a:pt x="783" y="709"/>
                    <a:pt x="777" y="708"/>
                  </a:cubicBezTo>
                  <a:cubicBezTo>
                    <a:pt x="741" y="693"/>
                    <a:pt x="705" y="687"/>
                    <a:pt x="669" y="687"/>
                  </a:cubicBezTo>
                  <a:cubicBezTo>
                    <a:pt x="643" y="687"/>
                    <a:pt x="618" y="690"/>
                    <a:pt x="592" y="695"/>
                  </a:cubicBezTo>
                  <a:cubicBezTo>
                    <a:pt x="567" y="708"/>
                    <a:pt x="552" y="714"/>
                    <a:pt x="538" y="714"/>
                  </a:cubicBezTo>
                  <a:cubicBezTo>
                    <a:pt x="524" y="714"/>
                    <a:pt x="512" y="708"/>
                    <a:pt x="493" y="695"/>
                  </a:cubicBezTo>
                  <a:cubicBezTo>
                    <a:pt x="457" y="671"/>
                    <a:pt x="407" y="658"/>
                    <a:pt x="469" y="658"/>
                  </a:cubicBezTo>
                  <a:cubicBezTo>
                    <a:pt x="518" y="646"/>
                    <a:pt x="481" y="621"/>
                    <a:pt x="493" y="572"/>
                  </a:cubicBezTo>
                  <a:cubicBezTo>
                    <a:pt x="493" y="535"/>
                    <a:pt x="518" y="510"/>
                    <a:pt x="493" y="486"/>
                  </a:cubicBezTo>
                  <a:cubicBezTo>
                    <a:pt x="490" y="479"/>
                    <a:pt x="488" y="476"/>
                    <a:pt x="485" y="476"/>
                  </a:cubicBezTo>
                  <a:cubicBezTo>
                    <a:pt x="478" y="476"/>
                    <a:pt x="471" y="496"/>
                    <a:pt x="444" y="523"/>
                  </a:cubicBezTo>
                  <a:cubicBezTo>
                    <a:pt x="407" y="560"/>
                    <a:pt x="407" y="597"/>
                    <a:pt x="395" y="609"/>
                  </a:cubicBezTo>
                  <a:cubicBezTo>
                    <a:pt x="391" y="613"/>
                    <a:pt x="387" y="614"/>
                    <a:pt x="382" y="614"/>
                  </a:cubicBezTo>
                  <a:cubicBezTo>
                    <a:pt x="373" y="614"/>
                    <a:pt x="362" y="609"/>
                    <a:pt x="346" y="609"/>
                  </a:cubicBezTo>
                  <a:cubicBezTo>
                    <a:pt x="321" y="597"/>
                    <a:pt x="296" y="584"/>
                    <a:pt x="259" y="584"/>
                  </a:cubicBezTo>
                  <a:cubicBezTo>
                    <a:pt x="232" y="584"/>
                    <a:pt x="190" y="564"/>
                    <a:pt x="161" y="564"/>
                  </a:cubicBezTo>
                  <a:cubicBezTo>
                    <a:pt x="151" y="564"/>
                    <a:pt x="142" y="566"/>
                    <a:pt x="136" y="572"/>
                  </a:cubicBezTo>
                  <a:cubicBezTo>
                    <a:pt x="112" y="584"/>
                    <a:pt x="1" y="671"/>
                    <a:pt x="50" y="671"/>
                  </a:cubicBezTo>
                  <a:cubicBezTo>
                    <a:pt x="80" y="671"/>
                    <a:pt x="111" y="612"/>
                    <a:pt x="134" y="612"/>
                  </a:cubicBezTo>
                  <a:cubicBezTo>
                    <a:pt x="139" y="612"/>
                    <a:pt x="144" y="615"/>
                    <a:pt x="148" y="621"/>
                  </a:cubicBezTo>
                  <a:cubicBezTo>
                    <a:pt x="157" y="638"/>
                    <a:pt x="160" y="667"/>
                    <a:pt x="173" y="667"/>
                  </a:cubicBezTo>
                  <a:cubicBezTo>
                    <a:pt x="178" y="667"/>
                    <a:pt x="186" y="661"/>
                    <a:pt x="198" y="646"/>
                  </a:cubicBezTo>
                  <a:cubicBezTo>
                    <a:pt x="206" y="633"/>
                    <a:pt x="215" y="628"/>
                    <a:pt x="223" y="628"/>
                  </a:cubicBezTo>
                  <a:cubicBezTo>
                    <a:pt x="238" y="628"/>
                    <a:pt x="251" y="646"/>
                    <a:pt x="259" y="671"/>
                  </a:cubicBezTo>
                  <a:cubicBezTo>
                    <a:pt x="284" y="695"/>
                    <a:pt x="358" y="695"/>
                    <a:pt x="309" y="720"/>
                  </a:cubicBezTo>
                  <a:cubicBezTo>
                    <a:pt x="290" y="726"/>
                    <a:pt x="266" y="726"/>
                    <a:pt x="244" y="726"/>
                  </a:cubicBezTo>
                  <a:cubicBezTo>
                    <a:pt x="222" y="726"/>
                    <a:pt x="204" y="726"/>
                    <a:pt x="198" y="732"/>
                  </a:cubicBezTo>
                  <a:cubicBezTo>
                    <a:pt x="186" y="755"/>
                    <a:pt x="164" y="820"/>
                    <a:pt x="220" y="820"/>
                  </a:cubicBezTo>
                  <a:cubicBezTo>
                    <a:pt x="224" y="820"/>
                    <a:pt x="229" y="819"/>
                    <a:pt x="235" y="818"/>
                  </a:cubicBezTo>
                  <a:cubicBezTo>
                    <a:pt x="271" y="804"/>
                    <a:pt x="286" y="785"/>
                    <a:pt x="305" y="785"/>
                  </a:cubicBezTo>
                  <a:cubicBezTo>
                    <a:pt x="318" y="785"/>
                    <a:pt x="333" y="793"/>
                    <a:pt x="358" y="818"/>
                  </a:cubicBezTo>
                  <a:cubicBezTo>
                    <a:pt x="420" y="880"/>
                    <a:pt x="444" y="868"/>
                    <a:pt x="395" y="880"/>
                  </a:cubicBezTo>
                  <a:cubicBezTo>
                    <a:pt x="346" y="880"/>
                    <a:pt x="346" y="917"/>
                    <a:pt x="395" y="917"/>
                  </a:cubicBezTo>
                  <a:cubicBezTo>
                    <a:pt x="417" y="924"/>
                    <a:pt x="458" y="936"/>
                    <a:pt x="489" y="936"/>
                  </a:cubicBezTo>
                  <a:cubicBezTo>
                    <a:pt x="509" y="936"/>
                    <a:pt x="526" y="931"/>
                    <a:pt x="530" y="917"/>
                  </a:cubicBezTo>
                  <a:cubicBezTo>
                    <a:pt x="530" y="895"/>
                    <a:pt x="539" y="877"/>
                    <a:pt x="557" y="877"/>
                  </a:cubicBezTo>
                  <a:cubicBezTo>
                    <a:pt x="569" y="877"/>
                    <a:pt x="585" y="885"/>
                    <a:pt x="604" y="905"/>
                  </a:cubicBezTo>
                  <a:cubicBezTo>
                    <a:pt x="629" y="942"/>
                    <a:pt x="654" y="991"/>
                    <a:pt x="678" y="1040"/>
                  </a:cubicBezTo>
                  <a:cubicBezTo>
                    <a:pt x="699" y="1071"/>
                    <a:pt x="811" y="1151"/>
                    <a:pt x="829" y="1151"/>
                  </a:cubicBezTo>
                  <a:cubicBezTo>
                    <a:pt x="833" y="1151"/>
                    <a:pt x="833" y="1147"/>
                    <a:pt x="826" y="1139"/>
                  </a:cubicBezTo>
                  <a:cubicBezTo>
                    <a:pt x="806" y="1098"/>
                    <a:pt x="777" y="1074"/>
                    <a:pt x="796" y="1074"/>
                  </a:cubicBezTo>
                  <a:cubicBezTo>
                    <a:pt x="799" y="1074"/>
                    <a:pt x="805" y="1075"/>
                    <a:pt x="814" y="1077"/>
                  </a:cubicBezTo>
                  <a:cubicBezTo>
                    <a:pt x="844" y="1087"/>
                    <a:pt x="1048" y="1238"/>
                    <a:pt x="1094" y="1238"/>
                  </a:cubicBezTo>
                  <a:cubicBezTo>
                    <a:pt x="1104" y="1238"/>
                    <a:pt x="1106" y="1231"/>
                    <a:pt x="1097" y="1213"/>
                  </a:cubicBezTo>
                  <a:cubicBezTo>
                    <a:pt x="1048" y="1114"/>
                    <a:pt x="900" y="979"/>
                    <a:pt x="962" y="979"/>
                  </a:cubicBezTo>
                  <a:cubicBezTo>
                    <a:pt x="1023" y="979"/>
                    <a:pt x="1183" y="1028"/>
                    <a:pt x="1257" y="1028"/>
                  </a:cubicBezTo>
                  <a:cubicBezTo>
                    <a:pt x="1319" y="1028"/>
                    <a:pt x="1381" y="1016"/>
                    <a:pt x="1442" y="991"/>
                  </a:cubicBezTo>
                  <a:lnTo>
                    <a:pt x="1467" y="991"/>
                  </a:lnTo>
                  <a:cubicBezTo>
                    <a:pt x="1504" y="966"/>
                    <a:pt x="1565" y="942"/>
                    <a:pt x="1615" y="942"/>
                  </a:cubicBezTo>
                  <a:cubicBezTo>
                    <a:pt x="1676" y="929"/>
                    <a:pt x="1861" y="831"/>
                    <a:pt x="1750" y="831"/>
                  </a:cubicBezTo>
                  <a:cubicBezTo>
                    <a:pt x="1627" y="831"/>
                    <a:pt x="1504" y="781"/>
                    <a:pt x="1430" y="695"/>
                  </a:cubicBezTo>
                  <a:cubicBezTo>
                    <a:pt x="1294" y="572"/>
                    <a:pt x="1134" y="363"/>
                    <a:pt x="1060" y="326"/>
                  </a:cubicBezTo>
                  <a:cubicBezTo>
                    <a:pt x="999" y="276"/>
                    <a:pt x="949" y="276"/>
                    <a:pt x="974" y="252"/>
                  </a:cubicBezTo>
                  <a:cubicBezTo>
                    <a:pt x="1011" y="215"/>
                    <a:pt x="1060" y="227"/>
                    <a:pt x="1023" y="178"/>
                  </a:cubicBezTo>
                  <a:cubicBezTo>
                    <a:pt x="986" y="128"/>
                    <a:pt x="974" y="128"/>
                    <a:pt x="949" y="91"/>
                  </a:cubicBezTo>
                  <a:cubicBezTo>
                    <a:pt x="912" y="67"/>
                    <a:pt x="875" y="42"/>
                    <a:pt x="838" y="42"/>
                  </a:cubicBezTo>
                  <a:cubicBezTo>
                    <a:pt x="783" y="42"/>
                    <a:pt x="776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2514225" y="4416925"/>
              <a:ext cx="794450" cy="1036075"/>
            </a:xfrm>
            <a:custGeom>
              <a:rect b="b" l="l" r="r" t="t"/>
              <a:pathLst>
                <a:path extrusionOk="0" h="41443" w="31778">
                  <a:moveTo>
                    <a:pt x="11520" y="2406"/>
                  </a:moveTo>
                  <a:cubicBezTo>
                    <a:pt x="11577" y="2406"/>
                    <a:pt x="11622" y="2422"/>
                    <a:pt x="11644" y="2452"/>
                  </a:cubicBezTo>
                  <a:cubicBezTo>
                    <a:pt x="11681" y="2501"/>
                    <a:pt x="11583" y="2538"/>
                    <a:pt x="11521" y="2588"/>
                  </a:cubicBezTo>
                  <a:cubicBezTo>
                    <a:pt x="11447" y="2625"/>
                    <a:pt x="11460" y="2600"/>
                    <a:pt x="11447" y="2674"/>
                  </a:cubicBezTo>
                  <a:cubicBezTo>
                    <a:pt x="11442" y="2700"/>
                    <a:pt x="11510" y="2708"/>
                    <a:pt x="11594" y="2708"/>
                  </a:cubicBezTo>
                  <a:cubicBezTo>
                    <a:pt x="11706" y="2708"/>
                    <a:pt x="11845" y="2693"/>
                    <a:pt x="11866" y="2686"/>
                  </a:cubicBezTo>
                  <a:cubicBezTo>
                    <a:pt x="11896" y="2686"/>
                    <a:pt x="11967" y="2565"/>
                    <a:pt x="12018" y="2565"/>
                  </a:cubicBezTo>
                  <a:cubicBezTo>
                    <a:pt x="12031" y="2565"/>
                    <a:pt x="12042" y="2571"/>
                    <a:pt x="12051" y="2588"/>
                  </a:cubicBezTo>
                  <a:cubicBezTo>
                    <a:pt x="12076" y="2637"/>
                    <a:pt x="11903" y="2957"/>
                    <a:pt x="11805" y="2982"/>
                  </a:cubicBezTo>
                  <a:lnTo>
                    <a:pt x="11805" y="2970"/>
                  </a:lnTo>
                  <a:cubicBezTo>
                    <a:pt x="11780" y="2976"/>
                    <a:pt x="11763" y="2978"/>
                    <a:pt x="11750" y="2978"/>
                  </a:cubicBezTo>
                  <a:cubicBezTo>
                    <a:pt x="11711" y="2978"/>
                    <a:pt x="11709" y="2957"/>
                    <a:pt x="11644" y="2957"/>
                  </a:cubicBezTo>
                  <a:cubicBezTo>
                    <a:pt x="11558" y="2970"/>
                    <a:pt x="11558" y="2982"/>
                    <a:pt x="11521" y="3043"/>
                  </a:cubicBezTo>
                  <a:cubicBezTo>
                    <a:pt x="11484" y="3117"/>
                    <a:pt x="11570" y="3105"/>
                    <a:pt x="11607" y="3142"/>
                  </a:cubicBezTo>
                  <a:cubicBezTo>
                    <a:pt x="11632" y="3167"/>
                    <a:pt x="11632" y="3173"/>
                    <a:pt x="11617" y="3173"/>
                  </a:cubicBezTo>
                  <a:cubicBezTo>
                    <a:pt x="11601" y="3173"/>
                    <a:pt x="11570" y="3167"/>
                    <a:pt x="11533" y="3167"/>
                  </a:cubicBezTo>
                  <a:cubicBezTo>
                    <a:pt x="11447" y="3167"/>
                    <a:pt x="11349" y="3265"/>
                    <a:pt x="11287" y="3327"/>
                  </a:cubicBezTo>
                  <a:cubicBezTo>
                    <a:pt x="11268" y="3346"/>
                    <a:pt x="11253" y="3353"/>
                    <a:pt x="11242" y="3353"/>
                  </a:cubicBezTo>
                  <a:cubicBezTo>
                    <a:pt x="11217" y="3353"/>
                    <a:pt x="11216" y="3316"/>
                    <a:pt x="11250" y="3290"/>
                  </a:cubicBezTo>
                  <a:cubicBezTo>
                    <a:pt x="11287" y="3253"/>
                    <a:pt x="11398" y="3105"/>
                    <a:pt x="11373" y="3056"/>
                  </a:cubicBezTo>
                  <a:cubicBezTo>
                    <a:pt x="11366" y="3049"/>
                    <a:pt x="11356" y="3046"/>
                    <a:pt x="11345" y="3046"/>
                  </a:cubicBezTo>
                  <a:cubicBezTo>
                    <a:pt x="11295" y="3046"/>
                    <a:pt x="11209" y="3100"/>
                    <a:pt x="11139" y="3130"/>
                  </a:cubicBezTo>
                  <a:cubicBezTo>
                    <a:pt x="11053" y="3154"/>
                    <a:pt x="11090" y="3228"/>
                    <a:pt x="11065" y="3278"/>
                  </a:cubicBezTo>
                  <a:cubicBezTo>
                    <a:pt x="11052" y="3295"/>
                    <a:pt x="11024" y="3301"/>
                    <a:pt x="10987" y="3301"/>
                  </a:cubicBezTo>
                  <a:cubicBezTo>
                    <a:pt x="10916" y="3301"/>
                    <a:pt x="10817" y="3277"/>
                    <a:pt x="10745" y="3253"/>
                  </a:cubicBezTo>
                  <a:cubicBezTo>
                    <a:pt x="10634" y="3228"/>
                    <a:pt x="10708" y="3216"/>
                    <a:pt x="10770" y="3216"/>
                  </a:cubicBezTo>
                  <a:cubicBezTo>
                    <a:pt x="10776" y="3217"/>
                    <a:pt x="10782" y="3218"/>
                    <a:pt x="10788" y="3218"/>
                  </a:cubicBezTo>
                  <a:cubicBezTo>
                    <a:pt x="10836" y="3218"/>
                    <a:pt x="10856" y="3174"/>
                    <a:pt x="10856" y="3130"/>
                  </a:cubicBezTo>
                  <a:cubicBezTo>
                    <a:pt x="10856" y="3080"/>
                    <a:pt x="10917" y="3031"/>
                    <a:pt x="10954" y="2982"/>
                  </a:cubicBezTo>
                  <a:cubicBezTo>
                    <a:pt x="10991" y="2945"/>
                    <a:pt x="10905" y="2896"/>
                    <a:pt x="10893" y="2859"/>
                  </a:cubicBezTo>
                  <a:cubicBezTo>
                    <a:pt x="10886" y="2849"/>
                    <a:pt x="10895" y="2845"/>
                    <a:pt x="10913" y="2845"/>
                  </a:cubicBezTo>
                  <a:cubicBezTo>
                    <a:pt x="10961" y="2845"/>
                    <a:pt x="11073" y="2871"/>
                    <a:pt x="11127" y="2871"/>
                  </a:cubicBezTo>
                  <a:cubicBezTo>
                    <a:pt x="11188" y="2871"/>
                    <a:pt x="11102" y="2797"/>
                    <a:pt x="10991" y="2760"/>
                  </a:cubicBezTo>
                  <a:cubicBezTo>
                    <a:pt x="10967" y="2752"/>
                    <a:pt x="10941" y="2748"/>
                    <a:pt x="10915" y="2748"/>
                  </a:cubicBezTo>
                  <a:cubicBezTo>
                    <a:pt x="10863" y="2748"/>
                    <a:pt x="10811" y="2764"/>
                    <a:pt x="10770" y="2797"/>
                  </a:cubicBezTo>
                  <a:cubicBezTo>
                    <a:pt x="10714" y="2803"/>
                    <a:pt x="10656" y="2806"/>
                    <a:pt x="10597" y="2806"/>
                  </a:cubicBezTo>
                  <a:cubicBezTo>
                    <a:pt x="10539" y="2806"/>
                    <a:pt x="10480" y="2803"/>
                    <a:pt x="10425" y="2797"/>
                  </a:cubicBezTo>
                  <a:cubicBezTo>
                    <a:pt x="10338" y="2797"/>
                    <a:pt x="10388" y="2822"/>
                    <a:pt x="10314" y="2859"/>
                  </a:cubicBezTo>
                  <a:cubicBezTo>
                    <a:pt x="10303" y="2867"/>
                    <a:pt x="10295" y="2871"/>
                    <a:pt x="10290" y="2871"/>
                  </a:cubicBezTo>
                  <a:cubicBezTo>
                    <a:pt x="10265" y="2871"/>
                    <a:pt x="10293" y="2791"/>
                    <a:pt x="10314" y="2760"/>
                  </a:cubicBezTo>
                  <a:cubicBezTo>
                    <a:pt x="10330" y="2727"/>
                    <a:pt x="10363" y="2722"/>
                    <a:pt x="10412" y="2722"/>
                  </a:cubicBezTo>
                  <a:cubicBezTo>
                    <a:pt x="10437" y="2722"/>
                    <a:pt x="10466" y="2723"/>
                    <a:pt x="10498" y="2723"/>
                  </a:cubicBezTo>
                  <a:cubicBezTo>
                    <a:pt x="10597" y="2711"/>
                    <a:pt x="10609" y="2662"/>
                    <a:pt x="10720" y="2625"/>
                  </a:cubicBezTo>
                  <a:cubicBezTo>
                    <a:pt x="10794" y="2600"/>
                    <a:pt x="10868" y="2575"/>
                    <a:pt x="10954" y="2563"/>
                  </a:cubicBezTo>
                  <a:cubicBezTo>
                    <a:pt x="11102" y="2526"/>
                    <a:pt x="11250" y="2489"/>
                    <a:pt x="11398" y="2427"/>
                  </a:cubicBezTo>
                  <a:cubicBezTo>
                    <a:pt x="11442" y="2413"/>
                    <a:pt x="11483" y="2406"/>
                    <a:pt x="11520" y="2406"/>
                  </a:cubicBezTo>
                  <a:close/>
                  <a:moveTo>
                    <a:pt x="13827" y="4223"/>
                  </a:moveTo>
                  <a:cubicBezTo>
                    <a:pt x="13929" y="4223"/>
                    <a:pt x="14029" y="4247"/>
                    <a:pt x="14121" y="4288"/>
                  </a:cubicBezTo>
                  <a:cubicBezTo>
                    <a:pt x="14158" y="4313"/>
                    <a:pt x="14035" y="4313"/>
                    <a:pt x="13985" y="4313"/>
                  </a:cubicBezTo>
                  <a:cubicBezTo>
                    <a:pt x="13948" y="4306"/>
                    <a:pt x="13911" y="4303"/>
                    <a:pt x="13876" y="4303"/>
                  </a:cubicBezTo>
                  <a:cubicBezTo>
                    <a:pt x="13841" y="4303"/>
                    <a:pt x="13807" y="4306"/>
                    <a:pt x="13776" y="4313"/>
                  </a:cubicBezTo>
                  <a:cubicBezTo>
                    <a:pt x="13727" y="4337"/>
                    <a:pt x="13899" y="4337"/>
                    <a:pt x="13899" y="4362"/>
                  </a:cubicBezTo>
                  <a:cubicBezTo>
                    <a:pt x="13899" y="4399"/>
                    <a:pt x="13776" y="4448"/>
                    <a:pt x="13677" y="4460"/>
                  </a:cubicBezTo>
                  <a:cubicBezTo>
                    <a:pt x="13603" y="4473"/>
                    <a:pt x="13542" y="4497"/>
                    <a:pt x="13493" y="4559"/>
                  </a:cubicBezTo>
                  <a:cubicBezTo>
                    <a:pt x="13443" y="4596"/>
                    <a:pt x="13419" y="4658"/>
                    <a:pt x="13357" y="4670"/>
                  </a:cubicBezTo>
                  <a:cubicBezTo>
                    <a:pt x="13348" y="4672"/>
                    <a:pt x="13340" y="4672"/>
                    <a:pt x="13333" y="4672"/>
                  </a:cubicBezTo>
                  <a:cubicBezTo>
                    <a:pt x="13306" y="4672"/>
                    <a:pt x="13296" y="4661"/>
                    <a:pt x="13282" y="4661"/>
                  </a:cubicBezTo>
                  <a:cubicBezTo>
                    <a:pt x="13275" y="4661"/>
                    <a:pt x="13268" y="4663"/>
                    <a:pt x="13258" y="4670"/>
                  </a:cubicBezTo>
                  <a:cubicBezTo>
                    <a:pt x="13221" y="4682"/>
                    <a:pt x="13234" y="4719"/>
                    <a:pt x="13258" y="4731"/>
                  </a:cubicBezTo>
                  <a:cubicBezTo>
                    <a:pt x="13283" y="4731"/>
                    <a:pt x="13382" y="4768"/>
                    <a:pt x="13320" y="4818"/>
                  </a:cubicBezTo>
                  <a:cubicBezTo>
                    <a:pt x="13246" y="4879"/>
                    <a:pt x="13172" y="4867"/>
                    <a:pt x="13061" y="4892"/>
                  </a:cubicBezTo>
                  <a:cubicBezTo>
                    <a:pt x="12950" y="4916"/>
                    <a:pt x="13012" y="4929"/>
                    <a:pt x="13000" y="5003"/>
                  </a:cubicBezTo>
                  <a:cubicBezTo>
                    <a:pt x="13000" y="5064"/>
                    <a:pt x="12876" y="5113"/>
                    <a:pt x="12741" y="5138"/>
                  </a:cubicBezTo>
                  <a:cubicBezTo>
                    <a:pt x="12700" y="5146"/>
                    <a:pt x="12658" y="5150"/>
                    <a:pt x="12615" y="5150"/>
                  </a:cubicBezTo>
                  <a:cubicBezTo>
                    <a:pt x="12518" y="5150"/>
                    <a:pt x="12420" y="5128"/>
                    <a:pt x="12334" y="5076"/>
                  </a:cubicBezTo>
                  <a:cubicBezTo>
                    <a:pt x="12270" y="5001"/>
                    <a:pt x="12196" y="4963"/>
                    <a:pt x="12219" y="4963"/>
                  </a:cubicBezTo>
                  <a:cubicBezTo>
                    <a:pt x="12223" y="4963"/>
                    <a:pt x="12228" y="4964"/>
                    <a:pt x="12236" y="4966"/>
                  </a:cubicBezTo>
                  <a:cubicBezTo>
                    <a:pt x="12241" y="4967"/>
                    <a:pt x="12245" y="4967"/>
                    <a:pt x="12249" y="4967"/>
                  </a:cubicBezTo>
                  <a:cubicBezTo>
                    <a:pt x="12287" y="4967"/>
                    <a:pt x="12301" y="4931"/>
                    <a:pt x="12359" y="4931"/>
                  </a:cubicBezTo>
                  <a:cubicBezTo>
                    <a:pt x="12376" y="4931"/>
                    <a:pt x="12396" y="4933"/>
                    <a:pt x="12421" y="4941"/>
                  </a:cubicBezTo>
                  <a:cubicBezTo>
                    <a:pt x="12438" y="4949"/>
                    <a:pt x="12452" y="4952"/>
                    <a:pt x="12463" y="4952"/>
                  </a:cubicBezTo>
                  <a:cubicBezTo>
                    <a:pt x="12522" y="4952"/>
                    <a:pt x="12500" y="4855"/>
                    <a:pt x="12531" y="4793"/>
                  </a:cubicBezTo>
                  <a:cubicBezTo>
                    <a:pt x="12581" y="4719"/>
                    <a:pt x="12667" y="4744"/>
                    <a:pt x="12729" y="4707"/>
                  </a:cubicBezTo>
                  <a:cubicBezTo>
                    <a:pt x="12790" y="4682"/>
                    <a:pt x="12704" y="4608"/>
                    <a:pt x="12630" y="4584"/>
                  </a:cubicBezTo>
                  <a:cubicBezTo>
                    <a:pt x="12556" y="4547"/>
                    <a:pt x="12581" y="4522"/>
                    <a:pt x="12581" y="4460"/>
                  </a:cubicBezTo>
                  <a:cubicBezTo>
                    <a:pt x="12581" y="4411"/>
                    <a:pt x="12581" y="4436"/>
                    <a:pt x="12519" y="4423"/>
                  </a:cubicBezTo>
                  <a:cubicBezTo>
                    <a:pt x="12476" y="4413"/>
                    <a:pt x="12452" y="4345"/>
                    <a:pt x="12496" y="4345"/>
                  </a:cubicBezTo>
                  <a:cubicBezTo>
                    <a:pt x="12502" y="4345"/>
                    <a:pt x="12510" y="4346"/>
                    <a:pt x="12519" y="4350"/>
                  </a:cubicBezTo>
                  <a:cubicBezTo>
                    <a:pt x="12605" y="4374"/>
                    <a:pt x="12778" y="4448"/>
                    <a:pt x="12852" y="4473"/>
                  </a:cubicBezTo>
                  <a:cubicBezTo>
                    <a:pt x="12913" y="4497"/>
                    <a:pt x="12950" y="4547"/>
                    <a:pt x="13000" y="4596"/>
                  </a:cubicBezTo>
                  <a:cubicBezTo>
                    <a:pt x="13012" y="4605"/>
                    <a:pt x="13035" y="4609"/>
                    <a:pt x="13064" y="4609"/>
                  </a:cubicBezTo>
                  <a:cubicBezTo>
                    <a:pt x="13150" y="4609"/>
                    <a:pt x="13286" y="4574"/>
                    <a:pt x="13332" y="4547"/>
                  </a:cubicBezTo>
                  <a:cubicBezTo>
                    <a:pt x="13394" y="4510"/>
                    <a:pt x="13456" y="4460"/>
                    <a:pt x="13493" y="4399"/>
                  </a:cubicBezTo>
                  <a:cubicBezTo>
                    <a:pt x="13566" y="4313"/>
                    <a:pt x="13665" y="4251"/>
                    <a:pt x="13764" y="4226"/>
                  </a:cubicBezTo>
                  <a:cubicBezTo>
                    <a:pt x="13785" y="4224"/>
                    <a:pt x="13806" y="4223"/>
                    <a:pt x="13827" y="4223"/>
                  </a:cubicBezTo>
                  <a:close/>
                  <a:moveTo>
                    <a:pt x="16544" y="7899"/>
                  </a:moveTo>
                  <a:cubicBezTo>
                    <a:pt x="16575" y="7899"/>
                    <a:pt x="16628" y="7948"/>
                    <a:pt x="16696" y="7997"/>
                  </a:cubicBezTo>
                  <a:cubicBezTo>
                    <a:pt x="16795" y="8046"/>
                    <a:pt x="16782" y="8108"/>
                    <a:pt x="16807" y="8145"/>
                  </a:cubicBezTo>
                  <a:cubicBezTo>
                    <a:pt x="16844" y="8194"/>
                    <a:pt x="16856" y="8305"/>
                    <a:pt x="16881" y="8354"/>
                  </a:cubicBezTo>
                  <a:cubicBezTo>
                    <a:pt x="16930" y="8416"/>
                    <a:pt x="16955" y="8502"/>
                    <a:pt x="16943" y="8576"/>
                  </a:cubicBezTo>
                  <a:cubicBezTo>
                    <a:pt x="16930" y="8687"/>
                    <a:pt x="17029" y="8625"/>
                    <a:pt x="17029" y="8699"/>
                  </a:cubicBezTo>
                  <a:cubicBezTo>
                    <a:pt x="17029" y="8871"/>
                    <a:pt x="17066" y="8773"/>
                    <a:pt x="17103" y="8884"/>
                  </a:cubicBezTo>
                  <a:cubicBezTo>
                    <a:pt x="17127" y="8982"/>
                    <a:pt x="17103" y="9093"/>
                    <a:pt x="17066" y="9180"/>
                  </a:cubicBezTo>
                  <a:cubicBezTo>
                    <a:pt x="17057" y="9198"/>
                    <a:pt x="17048" y="9205"/>
                    <a:pt x="17039" y="9205"/>
                  </a:cubicBezTo>
                  <a:cubicBezTo>
                    <a:pt x="17011" y="9205"/>
                    <a:pt x="16983" y="9131"/>
                    <a:pt x="16955" y="9056"/>
                  </a:cubicBezTo>
                  <a:cubicBezTo>
                    <a:pt x="16918" y="8958"/>
                    <a:pt x="17016" y="8871"/>
                    <a:pt x="17016" y="8798"/>
                  </a:cubicBezTo>
                  <a:cubicBezTo>
                    <a:pt x="17016" y="8755"/>
                    <a:pt x="17005" y="8736"/>
                    <a:pt x="16990" y="8736"/>
                  </a:cubicBezTo>
                  <a:cubicBezTo>
                    <a:pt x="16983" y="8736"/>
                    <a:pt x="16975" y="8740"/>
                    <a:pt x="16967" y="8748"/>
                  </a:cubicBezTo>
                  <a:cubicBezTo>
                    <a:pt x="16946" y="8770"/>
                    <a:pt x="16929" y="8799"/>
                    <a:pt x="16918" y="8799"/>
                  </a:cubicBezTo>
                  <a:cubicBezTo>
                    <a:pt x="16910" y="8799"/>
                    <a:pt x="16906" y="8783"/>
                    <a:pt x="16906" y="8736"/>
                  </a:cubicBezTo>
                  <a:cubicBezTo>
                    <a:pt x="16906" y="8637"/>
                    <a:pt x="16881" y="8650"/>
                    <a:pt x="16819" y="8588"/>
                  </a:cubicBezTo>
                  <a:cubicBezTo>
                    <a:pt x="16809" y="8575"/>
                    <a:pt x="16802" y="8570"/>
                    <a:pt x="16798" y="8570"/>
                  </a:cubicBezTo>
                  <a:cubicBezTo>
                    <a:pt x="16783" y="8570"/>
                    <a:pt x="16802" y="8643"/>
                    <a:pt x="16782" y="8662"/>
                  </a:cubicBezTo>
                  <a:cubicBezTo>
                    <a:pt x="16781" y="8662"/>
                    <a:pt x="16780" y="8662"/>
                    <a:pt x="16779" y="8662"/>
                  </a:cubicBezTo>
                  <a:cubicBezTo>
                    <a:pt x="16739" y="8662"/>
                    <a:pt x="16608" y="8438"/>
                    <a:pt x="16524" y="8366"/>
                  </a:cubicBezTo>
                  <a:lnTo>
                    <a:pt x="16524" y="8354"/>
                  </a:lnTo>
                  <a:cubicBezTo>
                    <a:pt x="16450" y="8280"/>
                    <a:pt x="16524" y="8280"/>
                    <a:pt x="16573" y="8243"/>
                  </a:cubicBezTo>
                  <a:cubicBezTo>
                    <a:pt x="16602" y="8221"/>
                    <a:pt x="16588" y="8216"/>
                    <a:pt x="16558" y="8216"/>
                  </a:cubicBezTo>
                  <a:cubicBezTo>
                    <a:pt x="16538" y="8216"/>
                    <a:pt x="16511" y="8218"/>
                    <a:pt x="16487" y="8218"/>
                  </a:cubicBezTo>
                  <a:cubicBezTo>
                    <a:pt x="16437" y="8218"/>
                    <a:pt x="16450" y="8095"/>
                    <a:pt x="16474" y="8046"/>
                  </a:cubicBezTo>
                  <a:cubicBezTo>
                    <a:pt x="16499" y="7997"/>
                    <a:pt x="16487" y="7947"/>
                    <a:pt x="16524" y="7910"/>
                  </a:cubicBezTo>
                  <a:cubicBezTo>
                    <a:pt x="16529" y="7903"/>
                    <a:pt x="16536" y="7899"/>
                    <a:pt x="16544" y="7899"/>
                  </a:cubicBezTo>
                  <a:close/>
                  <a:moveTo>
                    <a:pt x="21750" y="11406"/>
                  </a:moveTo>
                  <a:cubicBezTo>
                    <a:pt x="21757" y="11406"/>
                    <a:pt x="21764" y="11407"/>
                    <a:pt x="21773" y="11410"/>
                  </a:cubicBezTo>
                  <a:cubicBezTo>
                    <a:pt x="21797" y="11422"/>
                    <a:pt x="21834" y="11447"/>
                    <a:pt x="21846" y="11471"/>
                  </a:cubicBezTo>
                  <a:cubicBezTo>
                    <a:pt x="21859" y="11508"/>
                    <a:pt x="21871" y="11533"/>
                    <a:pt x="21871" y="11570"/>
                  </a:cubicBezTo>
                  <a:cubicBezTo>
                    <a:pt x="21846" y="11644"/>
                    <a:pt x="21809" y="11693"/>
                    <a:pt x="21748" y="11730"/>
                  </a:cubicBezTo>
                  <a:cubicBezTo>
                    <a:pt x="21705" y="11736"/>
                    <a:pt x="21659" y="11739"/>
                    <a:pt x="21612" y="11739"/>
                  </a:cubicBezTo>
                  <a:cubicBezTo>
                    <a:pt x="21566" y="11739"/>
                    <a:pt x="21520" y="11736"/>
                    <a:pt x="21477" y="11730"/>
                  </a:cubicBezTo>
                  <a:cubicBezTo>
                    <a:pt x="21462" y="11724"/>
                    <a:pt x="21445" y="11722"/>
                    <a:pt x="21425" y="11722"/>
                  </a:cubicBezTo>
                  <a:cubicBezTo>
                    <a:pt x="21361" y="11722"/>
                    <a:pt x="21275" y="11748"/>
                    <a:pt x="21218" y="11767"/>
                  </a:cubicBezTo>
                  <a:lnTo>
                    <a:pt x="21181" y="11767"/>
                  </a:lnTo>
                  <a:cubicBezTo>
                    <a:pt x="21119" y="11767"/>
                    <a:pt x="21070" y="11767"/>
                    <a:pt x="21058" y="11730"/>
                  </a:cubicBezTo>
                  <a:cubicBezTo>
                    <a:pt x="21046" y="11705"/>
                    <a:pt x="21169" y="11533"/>
                    <a:pt x="21243" y="11521"/>
                  </a:cubicBezTo>
                  <a:cubicBezTo>
                    <a:pt x="21341" y="11508"/>
                    <a:pt x="21452" y="11496"/>
                    <a:pt x="21551" y="11471"/>
                  </a:cubicBezTo>
                  <a:cubicBezTo>
                    <a:pt x="21569" y="11465"/>
                    <a:pt x="21581" y="11463"/>
                    <a:pt x="21588" y="11463"/>
                  </a:cubicBezTo>
                  <a:cubicBezTo>
                    <a:pt x="21612" y="11463"/>
                    <a:pt x="21600" y="11484"/>
                    <a:pt x="21637" y="11484"/>
                  </a:cubicBezTo>
                  <a:cubicBezTo>
                    <a:pt x="21681" y="11484"/>
                    <a:pt x="21695" y="11406"/>
                    <a:pt x="21750" y="11406"/>
                  </a:cubicBezTo>
                  <a:close/>
                  <a:moveTo>
                    <a:pt x="19080" y="9740"/>
                  </a:moveTo>
                  <a:cubicBezTo>
                    <a:pt x="19083" y="9740"/>
                    <a:pt x="19085" y="9742"/>
                    <a:pt x="19086" y="9746"/>
                  </a:cubicBezTo>
                  <a:cubicBezTo>
                    <a:pt x="19086" y="9796"/>
                    <a:pt x="19111" y="9820"/>
                    <a:pt x="19197" y="9820"/>
                  </a:cubicBezTo>
                  <a:cubicBezTo>
                    <a:pt x="19243" y="9820"/>
                    <a:pt x="19296" y="9812"/>
                    <a:pt x="19344" y="9812"/>
                  </a:cubicBezTo>
                  <a:cubicBezTo>
                    <a:pt x="19400" y="9812"/>
                    <a:pt x="19449" y="9823"/>
                    <a:pt x="19468" y="9870"/>
                  </a:cubicBezTo>
                  <a:cubicBezTo>
                    <a:pt x="19505" y="9943"/>
                    <a:pt x="19530" y="10079"/>
                    <a:pt x="19592" y="10091"/>
                  </a:cubicBezTo>
                  <a:cubicBezTo>
                    <a:pt x="19653" y="10091"/>
                    <a:pt x="19789" y="10104"/>
                    <a:pt x="19801" y="10178"/>
                  </a:cubicBezTo>
                  <a:cubicBezTo>
                    <a:pt x="19801" y="10251"/>
                    <a:pt x="19875" y="10424"/>
                    <a:pt x="19875" y="10486"/>
                  </a:cubicBezTo>
                  <a:cubicBezTo>
                    <a:pt x="19875" y="10596"/>
                    <a:pt x="19949" y="10695"/>
                    <a:pt x="20048" y="10720"/>
                  </a:cubicBezTo>
                  <a:cubicBezTo>
                    <a:pt x="20195" y="10757"/>
                    <a:pt x="20590" y="10781"/>
                    <a:pt x="20688" y="10818"/>
                  </a:cubicBezTo>
                  <a:cubicBezTo>
                    <a:pt x="20774" y="10855"/>
                    <a:pt x="20799" y="10917"/>
                    <a:pt x="20873" y="11003"/>
                  </a:cubicBezTo>
                  <a:cubicBezTo>
                    <a:pt x="20935" y="11089"/>
                    <a:pt x="21021" y="11188"/>
                    <a:pt x="20984" y="11225"/>
                  </a:cubicBezTo>
                  <a:cubicBezTo>
                    <a:pt x="20964" y="11245"/>
                    <a:pt x="20943" y="11308"/>
                    <a:pt x="20909" y="11308"/>
                  </a:cubicBezTo>
                  <a:cubicBezTo>
                    <a:pt x="20902" y="11308"/>
                    <a:pt x="20894" y="11305"/>
                    <a:pt x="20885" y="11299"/>
                  </a:cubicBezTo>
                  <a:cubicBezTo>
                    <a:pt x="20832" y="11267"/>
                    <a:pt x="20604" y="11087"/>
                    <a:pt x="20575" y="11087"/>
                  </a:cubicBezTo>
                  <a:cubicBezTo>
                    <a:pt x="20570" y="11087"/>
                    <a:pt x="20571" y="11092"/>
                    <a:pt x="20577" y="11102"/>
                  </a:cubicBezTo>
                  <a:cubicBezTo>
                    <a:pt x="20614" y="11176"/>
                    <a:pt x="20676" y="11237"/>
                    <a:pt x="20639" y="11286"/>
                  </a:cubicBezTo>
                  <a:cubicBezTo>
                    <a:pt x="20602" y="11348"/>
                    <a:pt x="20577" y="11422"/>
                    <a:pt x="20577" y="11496"/>
                  </a:cubicBezTo>
                  <a:cubicBezTo>
                    <a:pt x="20590" y="11582"/>
                    <a:pt x="20577" y="11668"/>
                    <a:pt x="20540" y="11755"/>
                  </a:cubicBezTo>
                  <a:cubicBezTo>
                    <a:pt x="20491" y="11792"/>
                    <a:pt x="20442" y="11829"/>
                    <a:pt x="20380" y="11866"/>
                  </a:cubicBezTo>
                  <a:cubicBezTo>
                    <a:pt x="20380" y="11866"/>
                    <a:pt x="20368" y="11866"/>
                    <a:pt x="20368" y="11841"/>
                  </a:cubicBezTo>
                  <a:cubicBezTo>
                    <a:pt x="20356" y="11779"/>
                    <a:pt x="20343" y="11718"/>
                    <a:pt x="20343" y="11644"/>
                  </a:cubicBezTo>
                  <a:cubicBezTo>
                    <a:pt x="20343" y="11610"/>
                    <a:pt x="20323" y="11505"/>
                    <a:pt x="20291" y="11505"/>
                  </a:cubicBezTo>
                  <a:cubicBezTo>
                    <a:pt x="20288" y="11505"/>
                    <a:pt x="20285" y="11506"/>
                    <a:pt x="20282" y="11508"/>
                  </a:cubicBezTo>
                  <a:cubicBezTo>
                    <a:pt x="20239" y="11530"/>
                    <a:pt x="20149" y="11626"/>
                    <a:pt x="20102" y="11626"/>
                  </a:cubicBezTo>
                  <a:cubicBezTo>
                    <a:pt x="20095" y="11626"/>
                    <a:pt x="20089" y="11624"/>
                    <a:pt x="20084" y="11619"/>
                  </a:cubicBezTo>
                  <a:cubicBezTo>
                    <a:pt x="20035" y="11570"/>
                    <a:pt x="19998" y="11570"/>
                    <a:pt x="20048" y="11521"/>
                  </a:cubicBezTo>
                  <a:cubicBezTo>
                    <a:pt x="20097" y="11471"/>
                    <a:pt x="20195" y="11348"/>
                    <a:pt x="20183" y="11274"/>
                  </a:cubicBezTo>
                  <a:cubicBezTo>
                    <a:pt x="20158" y="11188"/>
                    <a:pt x="20183" y="11102"/>
                    <a:pt x="20109" y="11052"/>
                  </a:cubicBezTo>
                  <a:cubicBezTo>
                    <a:pt x="20045" y="11010"/>
                    <a:pt x="19899" y="10922"/>
                    <a:pt x="19837" y="10922"/>
                  </a:cubicBezTo>
                  <a:cubicBezTo>
                    <a:pt x="19827" y="10922"/>
                    <a:pt x="19819" y="10924"/>
                    <a:pt x="19813" y="10929"/>
                  </a:cubicBezTo>
                  <a:cubicBezTo>
                    <a:pt x="19789" y="10966"/>
                    <a:pt x="19752" y="11003"/>
                    <a:pt x="19715" y="11028"/>
                  </a:cubicBezTo>
                  <a:cubicBezTo>
                    <a:pt x="19668" y="11063"/>
                    <a:pt x="19710" y="11176"/>
                    <a:pt x="19672" y="11176"/>
                  </a:cubicBezTo>
                  <a:cubicBezTo>
                    <a:pt x="19670" y="11176"/>
                    <a:pt x="19668" y="11176"/>
                    <a:pt x="19666" y="11176"/>
                  </a:cubicBezTo>
                  <a:cubicBezTo>
                    <a:pt x="19641" y="11151"/>
                    <a:pt x="19604" y="11151"/>
                    <a:pt x="19579" y="11151"/>
                  </a:cubicBezTo>
                  <a:cubicBezTo>
                    <a:pt x="19530" y="11225"/>
                    <a:pt x="19493" y="11311"/>
                    <a:pt x="19468" y="11385"/>
                  </a:cubicBezTo>
                  <a:cubicBezTo>
                    <a:pt x="19444" y="11484"/>
                    <a:pt x="19431" y="11570"/>
                    <a:pt x="19431" y="11668"/>
                  </a:cubicBezTo>
                  <a:cubicBezTo>
                    <a:pt x="19444" y="11730"/>
                    <a:pt x="19493" y="12013"/>
                    <a:pt x="19456" y="12075"/>
                  </a:cubicBezTo>
                  <a:cubicBezTo>
                    <a:pt x="19419" y="12137"/>
                    <a:pt x="19333" y="12223"/>
                    <a:pt x="19308" y="12223"/>
                  </a:cubicBezTo>
                  <a:cubicBezTo>
                    <a:pt x="19284" y="12223"/>
                    <a:pt x="19232" y="12261"/>
                    <a:pt x="19200" y="12261"/>
                  </a:cubicBezTo>
                  <a:cubicBezTo>
                    <a:pt x="19184" y="12261"/>
                    <a:pt x="19173" y="12252"/>
                    <a:pt x="19173" y="12223"/>
                  </a:cubicBezTo>
                  <a:cubicBezTo>
                    <a:pt x="19173" y="12149"/>
                    <a:pt x="19111" y="12001"/>
                    <a:pt x="19111" y="11915"/>
                  </a:cubicBezTo>
                  <a:cubicBezTo>
                    <a:pt x="19123" y="11755"/>
                    <a:pt x="19136" y="11582"/>
                    <a:pt x="19173" y="11410"/>
                  </a:cubicBezTo>
                  <a:cubicBezTo>
                    <a:pt x="19193" y="11327"/>
                    <a:pt x="19214" y="11226"/>
                    <a:pt x="19191" y="11226"/>
                  </a:cubicBezTo>
                  <a:cubicBezTo>
                    <a:pt x="19186" y="11226"/>
                    <a:pt x="19180" y="11229"/>
                    <a:pt x="19173" y="11237"/>
                  </a:cubicBezTo>
                  <a:cubicBezTo>
                    <a:pt x="19140" y="11270"/>
                    <a:pt x="19096" y="11314"/>
                    <a:pt x="19081" y="11314"/>
                  </a:cubicBezTo>
                  <a:cubicBezTo>
                    <a:pt x="19074" y="11314"/>
                    <a:pt x="19074" y="11303"/>
                    <a:pt x="19086" y="11274"/>
                  </a:cubicBezTo>
                  <a:cubicBezTo>
                    <a:pt x="19136" y="11151"/>
                    <a:pt x="19197" y="11028"/>
                    <a:pt x="19271" y="10929"/>
                  </a:cubicBezTo>
                  <a:cubicBezTo>
                    <a:pt x="19321" y="10880"/>
                    <a:pt x="19296" y="10892"/>
                    <a:pt x="19407" y="10868"/>
                  </a:cubicBezTo>
                  <a:cubicBezTo>
                    <a:pt x="19521" y="10856"/>
                    <a:pt x="19592" y="10792"/>
                    <a:pt x="19690" y="10792"/>
                  </a:cubicBezTo>
                  <a:cubicBezTo>
                    <a:pt x="19698" y="10792"/>
                    <a:pt x="19706" y="10793"/>
                    <a:pt x="19715" y="10794"/>
                  </a:cubicBezTo>
                  <a:cubicBezTo>
                    <a:pt x="19793" y="10801"/>
                    <a:pt x="19917" y="10829"/>
                    <a:pt x="19984" y="10829"/>
                  </a:cubicBezTo>
                  <a:cubicBezTo>
                    <a:pt x="20021" y="10829"/>
                    <a:pt x="20041" y="10820"/>
                    <a:pt x="20023" y="10794"/>
                  </a:cubicBezTo>
                  <a:cubicBezTo>
                    <a:pt x="19986" y="10732"/>
                    <a:pt x="19961" y="10683"/>
                    <a:pt x="19924" y="10670"/>
                  </a:cubicBezTo>
                  <a:cubicBezTo>
                    <a:pt x="19911" y="10670"/>
                    <a:pt x="19875" y="10681"/>
                    <a:pt x="19846" y="10681"/>
                  </a:cubicBezTo>
                  <a:cubicBezTo>
                    <a:pt x="19821" y="10681"/>
                    <a:pt x="19801" y="10674"/>
                    <a:pt x="19801" y="10646"/>
                  </a:cubicBezTo>
                  <a:cubicBezTo>
                    <a:pt x="19801" y="10572"/>
                    <a:pt x="19813" y="10535"/>
                    <a:pt x="19764" y="10535"/>
                  </a:cubicBezTo>
                  <a:cubicBezTo>
                    <a:pt x="19703" y="10547"/>
                    <a:pt x="19407" y="10633"/>
                    <a:pt x="19345" y="10633"/>
                  </a:cubicBezTo>
                  <a:cubicBezTo>
                    <a:pt x="19259" y="10596"/>
                    <a:pt x="19173" y="10547"/>
                    <a:pt x="19099" y="10486"/>
                  </a:cubicBezTo>
                  <a:cubicBezTo>
                    <a:pt x="19049" y="10449"/>
                    <a:pt x="18963" y="10461"/>
                    <a:pt x="18988" y="10436"/>
                  </a:cubicBezTo>
                  <a:cubicBezTo>
                    <a:pt x="19013" y="10399"/>
                    <a:pt x="19148" y="10276"/>
                    <a:pt x="19099" y="10276"/>
                  </a:cubicBezTo>
                  <a:cubicBezTo>
                    <a:pt x="19013" y="10313"/>
                    <a:pt x="18926" y="10350"/>
                    <a:pt x="18865" y="10412"/>
                  </a:cubicBezTo>
                  <a:cubicBezTo>
                    <a:pt x="18803" y="10449"/>
                    <a:pt x="18741" y="10473"/>
                    <a:pt x="18680" y="10498"/>
                  </a:cubicBezTo>
                  <a:cubicBezTo>
                    <a:pt x="18648" y="10519"/>
                    <a:pt x="18616" y="10577"/>
                    <a:pt x="18553" y="10577"/>
                  </a:cubicBezTo>
                  <a:cubicBezTo>
                    <a:pt x="18543" y="10577"/>
                    <a:pt x="18532" y="10575"/>
                    <a:pt x="18520" y="10572"/>
                  </a:cubicBezTo>
                  <a:cubicBezTo>
                    <a:pt x="18433" y="10560"/>
                    <a:pt x="18421" y="10473"/>
                    <a:pt x="18372" y="10473"/>
                  </a:cubicBezTo>
                  <a:cubicBezTo>
                    <a:pt x="18335" y="10483"/>
                    <a:pt x="18241" y="10527"/>
                    <a:pt x="18187" y="10527"/>
                  </a:cubicBezTo>
                  <a:cubicBezTo>
                    <a:pt x="18170" y="10527"/>
                    <a:pt x="18156" y="10522"/>
                    <a:pt x="18150" y="10510"/>
                  </a:cubicBezTo>
                  <a:cubicBezTo>
                    <a:pt x="18138" y="10473"/>
                    <a:pt x="18372" y="10276"/>
                    <a:pt x="18470" y="10215"/>
                  </a:cubicBezTo>
                  <a:lnTo>
                    <a:pt x="18668" y="10104"/>
                  </a:lnTo>
                  <a:cubicBezTo>
                    <a:pt x="18717" y="10079"/>
                    <a:pt x="18766" y="10042"/>
                    <a:pt x="18815" y="9993"/>
                  </a:cubicBezTo>
                  <a:cubicBezTo>
                    <a:pt x="18865" y="9931"/>
                    <a:pt x="18889" y="9943"/>
                    <a:pt x="18939" y="9894"/>
                  </a:cubicBezTo>
                  <a:cubicBezTo>
                    <a:pt x="18993" y="9851"/>
                    <a:pt x="19057" y="9740"/>
                    <a:pt x="19080" y="9740"/>
                  </a:cubicBezTo>
                  <a:close/>
                  <a:moveTo>
                    <a:pt x="21181" y="11890"/>
                  </a:moveTo>
                  <a:cubicBezTo>
                    <a:pt x="21206" y="11890"/>
                    <a:pt x="21218" y="11890"/>
                    <a:pt x="21218" y="11903"/>
                  </a:cubicBezTo>
                  <a:cubicBezTo>
                    <a:pt x="21169" y="12038"/>
                    <a:pt x="20898" y="12149"/>
                    <a:pt x="20725" y="12260"/>
                  </a:cubicBezTo>
                  <a:cubicBezTo>
                    <a:pt x="20640" y="12311"/>
                    <a:pt x="20537" y="12338"/>
                    <a:pt x="20433" y="12338"/>
                  </a:cubicBezTo>
                  <a:cubicBezTo>
                    <a:pt x="20387" y="12338"/>
                    <a:pt x="20340" y="12333"/>
                    <a:pt x="20294" y="12321"/>
                  </a:cubicBezTo>
                  <a:cubicBezTo>
                    <a:pt x="20195" y="12272"/>
                    <a:pt x="20134" y="12223"/>
                    <a:pt x="20146" y="12174"/>
                  </a:cubicBezTo>
                  <a:cubicBezTo>
                    <a:pt x="20167" y="12132"/>
                    <a:pt x="20265" y="12039"/>
                    <a:pt x="20282" y="12039"/>
                  </a:cubicBezTo>
                  <a:cubicBezTo>
                    <a:pt x="20285" y="12039"/>
                    <a:pt x="20286" y="12042"/>
                    <a:pt x="20282" y="12050"/>
                  </a:cubicBezTo>
                  <a:cubicBezTo>
                    <a:pt x="20257" y="12063"/>
                    <a:pt x="20257" y="12087"/>
                    <a:pt x="20269" y="12112"/>
                  </a:cubicBezTo>
                  <a:cubicBezTo>
                    <a:pt x="20282" y="12149"/>
                    <a:pt x="20306" y="12174"/>
                    <a:pt x="20331" y="12186"/>
                  </a:cubicBezTo>
                  <a:cubicBezTo>
                    <a:pt x="20337" y="12188"/>
                    <a:pt x="20343" y="12190"/>
                    <a:pt x="20349" y="12190"/>
                  </a:cubicBezTo>
                  <a:cubicBezTo>
                    <a:pt x="20441" y="12190"/>
                    <a:pt x="20604" y="11963"/>
                    <a:pt x="20639" y="11952"/>
                  </a:cubicBezTo>
                  <a:cubicBezTo>
                    <a:pt x="20644" y="11950"/>
                    <a:pt x="20650" y="11949"/>
                    <a:pt x="20656" y="11949"/>
                  </a:cubicBezTo>
                  <a:cubicBezTo>
                    <a:pt x="20697" y="11949"/>
                    <a:pt x="20760" y="11978"/>
                    <a:pt x="20824" y="11989"/>
                  </a:cubicBezTo>
                  <a:cubicBezTo>
                    <a:pt x="20832" y="11992"/>
                    <a:pt x="20840" y="11993"/>
                    <a:pt x="20847" y="11993"/>
                  </a:cubicBezTo>
                  <a:cubicBezTo>
                    <a:pt x="20909" y="11993"/>
                    <a:pt x="20952" y="11914"/>
                    <a:pt x="20996" y="11903"/>
                  </a:cubicBezTo>
                  <a:cubicBezTo>
                    <a:pt x="21058" y="11890"/>
                    <a:pt x="21119" y="11890"/>
                    <a:pt x="21181" y="11890"/>
                  </a:cubicBezTo>
                  <a:close/>
                  <a:moveTo>
                    <a:pt x="17460" y="0"/>
                  </a:moveTo>
                  <a:cubicBezTo>
                    <a:pt x="17411" y="0"/>
                    <a:pt x="17325" y="0"/>
                    <a:pt x="17325" y="62"/>
                  </a:cubicBezTo>
                  <a:cubicBezTo>
                    <a:pt x="17325" y="111"/>
                    <a:pt x="17337" y="123"/>
                    <a:pt x="17300" y="123"/>
                  </a:cubicBezTo>
                  <a:cubicBezTo>
                    <a:pt x="17251" y="123"/>
                    <a:pt x="17152" y="185"/>
                    <a:pt x="17251" y="185"/>
                  </a:cubicBezTo>
                  <a:cubicBezTo>
                    <a:pt x="17349" y="185"/>
                    <a:pt x="17374" y="222"/>
                    <a:pt x="17337" y="222"/>
                  </a:cubicBezTo>
                  <a:cubicBezTo>
                    <a:pt x="17300" y="222"/>
                    <a:pt x="17312" y="234"/>
                    <a:pt x="17300" y="259"/>
                  </a:cubicBezTo>
                  <a:cubicBezTo>
                    <a:pt x="17291" y="277"/>
                    <a:pt x="17269" y="288"/>
                    <a:pt x="17243" y="288"/>
                  </a:cubicBezTo>
                  <a:cubicBezTo>
                    <a:pt x="17233" y="288"/>
                    <a:pt x="17224" y="287"/>
                    <a:pt x="17214" y="283"/>
                  </a:cubicBezTo>
                  <a:cubicBezTo>
                    <a:pt x="17194" y="270"/>
                    <a:pt x="17175" y="254"/>
                    <a:pt x="17153" y="254"/>
                  </a:cubicBezTo>
                  <a:cubicBezTo>
                    <a:pt x="17134" y="254"/>
                    <a:pt x="17114" y="267"/>
                    <a:pt x="17090" y="308"/>
                  </a:cubicBezTo>
                  <a:cubicBezTo>
                    <a:pt x="17029" y="407"/>
                    <a:pt x="17004" y="505"/>
                    <a:pt x="17029" y="530"/>
                  </a:cubicBezTo>
                  <a:cubicBezTo>
                    <a:pt x="17078" y="567"/>
                    <a:pt x="17127" y="592"/>
                    <a:pt x="17177" y="616"/>
                  </a:cubicBezTo>
                  <a:cubicBezTo>
                    <a:pt x="17189" y="628"/>
                    <a:pt x="17189" y="628"/>
                    <a:pt x="17127" y="653"/>
                  </a:cubicBezTo>
                  <a:cubicBezTo>
                    <a:pt x="17078" y="690"/>
                    <a:pt x="17041" y="752"/>
                    <a:pt x="17041" y="826"/>
                  </a:cubicBezTo>
                  <a:cubicBezTo>
                    <a:pt x="17078" y="924"/>
                    <a:pt x="17152" y="1010"/>
                    <a:pt x="17238" y="1072"/>
                  </a:cubicBezTo>
                  <a:cubicBezTo>
                    <a:pt x="17273" y="1072"/>
                    <a:pt x="17330" y="1159"/>
                    <a:pt x="17377" y="1159"/>
                  </a:cubicBezTo>
                  <a:cubicBezTo>
                    <a:pt x="17380" y="1159"/>
                    <a:pt x="17383" y="1159"/>
                    <a:pt x="17386" y="1158"/>
                  </a:cubicBezTo>
                  <a:cubicBezTo>
                    <a:pt x="17422" y="1149"/>
                    <a:pt x="17445" y="1120"/>
                    <a:pt x="17475" y="1120"/>
                  </a:cubicBezTo>
                  <a:cubicBezTo>
                    <a:pt x="17485" y="1120"/>
                    <a:pt x="17496" y="1124"/>
                    <a:pt x="17509" y="1134"/>
                  </a:cubicBezTo>
                  <a:cubicBezTo>
                    <a:pt x="17546" y="1183"/>
                    <a:pt x="17583" y="1220"/>
                    <a:pt x="17633" y="1245"/>
                  </a:cubicBezTo>
                  <a:cubicBezTo>
                    <a:pt x="17694" y="1257"/>
                    <a:pt x="17706" y="1282"/>
                    <a:pt x="17645" y="1294"/>
                  </a:cubicBezTo>
                  <a:cubicBezTo>
                    <a:pt x="17596" y="1294"/>
                    <a:pt x="17583" y="1294"/>
                    <a:pt x="17583" y="1343"/>
                  </a:cubicBezTo>
                  <a:cubicBezTo>
                    <a:pt x="17608" y="1392"/>
                    <a:pt x="17583" y="1442"/>
                    <a:pt x="17546" y="1454"/>
                  </a:cubicBezTo>
                  <a:cubicBezTo>
                    <a:pt x="17511" y="1478"/>
                    <a:pt x="17487" y="1603"/>
                    <a:pt x="17539" y="1603"/>
                  </a:cubicBezTo>
                  <a:cubicBezTo>
                    <a:pt x="17541" y="1603"/>
                    <a:pt x="17544" y="1602"/>
                    <a:pt x="17546" y="1602"/>
                  </a:cubicBezTo>
                  <a:cubicBezTo>
                    <a:pt x="17608" y="1590"/>
                    <a:pt x="17670" y="1565"/>
                    <a:pt x="17657" y="1516"/>
                  </a:cubicBezTo>
                  <a:cubicBezTo>
                    <a:pt x="17649" y="1474"/>
                    <a:pt x="17680" y="1449"/>
                    <a:pt x="17705" y="1449"/>
                  </a:cubicBezTo>
                  <a:cubicBezTo>
                    <a:pt x="17717" y="1449"/>
                    <a:pt x="17727" y="1454"/>
                    <a:pt x="17731" y="1466"/>
                  </a:cubicBezTo>
                  <a:cubicBezTo>
                    <a:pt x="17756" y="1516"/>
                    <a:pt x="17731" y="1651"/>
                    <a:pt x="17694" y="1688"/>
                  </a:cubicBezTo>
                  <a:cubicBezTo>
                    <a:pt x="17645" y="1713"/>
                    <a:pt x="17583" y="1750"/>
                    <a:pt x="17571" y="1799"/>
                  </a:cubicBezTo>
                  <a:cubicBezTo>
                    <a:pt x="17571" y="1848"/>
                    <a:pt x="17522" y="1885"/>
                    <a:pt x="17472" y="1885"/>
                  </a:cubicBezTo>
                  <a:cubicBezTo>
                    <a:pt x="17423" y="1898"/>
                    <a:pt x="17300" y="1910"/>
                    <a:pt x="17288" y="1984"/>
                  </a:cubicBezTo>
                  <a:cubicBezTo>
                    <a:pt x="17288" y="2045"/>
                    <a:pt x="17226" y="2045"/>
                    <a:pt x="17251" y="2070"/>
                  </a:cubicBezTo>
                  <a:cubicBezTo>
                    <a:pt x="17288" y="2107"/>
                    <a:pt x="17349" y="2169"/>
                    <a:pt x="17349" y="2230"/>
                  </a:cubicBezTo>
                  <a:cubicBezTo>
                    <a:pt x="17349" y="2279"/>
                    <a:pt x="17349" y="2312"/>
                    <a:pt x="17319" y="2312"/>
                  </a:cubicBezTo>
                  <a:cubicBezTo>
                    <a:pt x="17311" y="2312"/>
                    <a:pt x="17301" y="2309"/>
                    <a:pt x="17288" y="2304"/>
                  </a:cubicBezTo>
                  <a:cubicBezTo>
                    <a:pt x="17249" y="2275"/>
                    <a:pt x="17248" y="2231"/>
                    <a:pt x="17232" y="2231"/>
                  </a:cubicBezTo>
                  <a:cubicBezTo>
                    <a:pt x="17227" y="2231"/>
                    <a:pt x="17222" y="2235"/>
                    <a:pt x="17214" y="2243"/>
                  </a:cubicBezTo>
                  <a:cubicBezTo>
                    <a:pt x="17192" y="2264"/>
                    <a:pt x="17179" y="2277"/>
                    <a:pt x="17164" y="2277"/>
                  </a:cubicBezTo>
                  <a:cubicBezTo>
                    <a:pt x="17154" y="2277"/>
                    <a:pt x="17143" y="2270"/>
                    <a:pt x="17127" y="2255"/>
                  </a:cubicBezTo>
                  <a:cubicBezTo>
                    <a:pt x="17090" y="2218"/>
                    <a:pt x="17016" y="2193"/>
                    <a:pt x="17066" y="2132"/>
                  </a:cubicBezTo>
                  <a:cubicBezTo>
                    <a:pt x="17090" y="2095"/>
                    <a:pt x="17115" y="2033"/>
                    <a:pt x="17115" y="1984"/>
                  </a:cubicBezTo>
                  <a:cubicBezTo>
                    <a:pt x="17115" y="1935"/>
                    <a:pt x="17152" y="1885"/>
                    <a:pt x="17152" y="1848"/>
                  </a:cubicBezTo>
                  <a:cubicBezTo>
                    <a:pt x="17152" y="1835"/>
                    <a:pt x="17148" y="1825"/>
                    <a:pt x="17139" y="1825"/>
                  </a:cubicBezTo>
                  <a:cubicBezTo>
                    <a:pt x="17131" y="1825"/>
                    <a:pt x="17119" y="1832"/>
                    <a:pt x="17103" y="1848"/>
                  </a:cubicBezTo>
                  <a:cubicBezTo>
                    <a:pt x="17079" y="1872"/>
                    <a:pt x="17060" y="1891"/>
                    <a:pt x="17043" y="1891"/>
                  </a:cubicBezTo>
                  <a:cubicBezTo>
                    <a:pt x="17034" y="1891"/>
                    <a:pt x="17025" y="1886"/>
                    <a:pt x="17016" y="1873"/>
                  </a:cubicBezTo>
                  <a:cubicBezTo>
                    <a:pt x="17004" y="1824"/>
                    <a:pt x="16955" y="1836"/>
                    <a:pt x="16918" y="1787"/>
                  </a:cubicBezTo>
                  <a:cubicBezTo>
                    <a:pt x="16881" y="1737"/>
                    <a:pt x="16819" y="1700"/>
                    <a:pt x="16758" y="1688"/>
                  </a:cubicBezTo>
                  <a:cubicBezTo>
                    <a:pt x="16721" y="1688"/>
                    <a:pt x="16708" y="1762"/>
                    <a:pt x="16659" y="1762"/>
                  </a:cubicBezTo>
                  <a:cubicBezTo>
                    <a:pt x="16635" y="1762"/>
                    <a:pt x="16610" y="1750"/>
                    <a:pt x="16573" y="1737"/>
                  </a:cubicBezTo>
                  <a:cubicBezTo>
                    <a:pt x="16570" y="1734"/>
                    <a:pt x="16566" y="1733"/>
                    <a:pt x="16562" y="1733"/>
                  </a:cubicBezTo>
                  <a:cubicBezTo>
                    <a:pt x="16550" y="1733"/>
                    <a:pt x="16536" y="1747"/>
                    <a:pt x="16536" y="1774"/>
                  </a:cubicBezTo>
                  <a:cubicBezTo>
                    <a:pt x="16548" y="1824"/>
                    <a:pt x="16573" y="1799"/>
                    <a:pt x="16585" y="1848"/>
                  </a:cubicBezTo>
                  <a:cubicBezTo>
                    <a:pt x="16598" y="1910"/>
                    <a:pt x="16647" y="1947"/>
                    <a:pt x="16708" y="1947"/>
                  </a:cubicBezTo>
                  <a:cubicBezTo>
                    <a:pt x="16782" y="1947"/>
                    <a:pt x="16844" y="1972"/>
                    <a:pt x="16881" y="2033"/>
                  </a:cubicBezTo>
                  <a:cubicBezTo>
                    <a:pt x="16893" y="2082"/>
                    <a:pt x="16930" y="2132"/>
                    <a:pt x="16844" y="2132"/>
                  </a:cubicBezTo>
                  <a:cubicBezTo>
                    <a:pt x="16758" y="2132"/>
                    <a:pt x="16671" y="2008"/>
                    <a:pt x="16622" y="1984"/>
                  </a:cubicBezTo>
                  <a:cubicBezTo>
                    <a:pt x="16601" y="1968"/>
                    <a:pt x="16589" y="1959"/>
                    <a:pt x="16577" y="1959"/>
                  </a:cubicBezTo>
                  <a:cubicBezTo>
                    <a:pt x="16561" y="1959"/>
                    <a:pt x="16546" y="1974"/>
                    <a:pt x="16511" y="2008"/>
                  </a:cubicBezTo>
                  <a:cubicBezTo>
                    <a:pt x="16487" y="2028"/>
                    <a:pt x="16466" y="2034"/>
                    <a:pt x="16444" y="2034"/>
                  </a:cubicBezTo>
                  <a:cubicBezTo>
                    <a:pt x="16410" y="2034"/>
                    <a:pt x="16373" y="2021"/>
                    <a:pt x="16314" y="2021"/>
                  </a:cubicBezTo>
                  <a:cubicBezTo>
                    <a:pt x="16303" y="2019"/>
                    <a:pt x="16291" y="2019"/>
                    <a:pt x="16277" y="2019"/>
                  </a:cubicBezTo>
                  <a:cubicBezTo>
                    <a:pt x="16170" y="2019"/>
                    <a:pt x="15995" y="2058"/>
                    <a:pt x="15908" y="2058"/>
                  </a:cubicBezTo>
                  <a:cubicBezTo>
                    <a:pt x="15797" y="2058"/>
                    <a:pt x="15686" y="2045"/>
                    <a:pt x="15575" y="1996"/>
                  </a:cubicBezTo>
                  <a:cubicBezTo>
                    <a:pt x="15427" y="1922"/>
                    <a:pt x="15267" y="1922"/>
                    <a:pt x="15205" y="1885"/>
                  </a:cubicBezTo>
                  <a:cubicBezTo>
                    <a:pt x="15144" y="1848"/>
                    <a:pt x="14983" y="1836"/>
                    <a:pt x="14946" y="1750"/>
                  </a:cubicBezTo>
                  <a:cubicBezTo>
                    <a:pt x="14910" y="1663"/>
                    <a:pt x="14922" y="1540"/>
                    <a:pt x="14811" y="1516"/>
                  </a:cubicBezTo>
                  <a:cubicBezTo>
                    <a:pt x="14688" y="1528"/>
                    <a:pt x="14565" y="1553"/>
                    <a:pt x="14441" y="1602"/>
                  </a:cubicBezTo>
                  <a:cubicBezTo>
                    <a:pt x="14343" y="1614"/>
                    <a:pt x="14256" y="1627"/>
                    <a:pt x="14220" y="1676"/>
                  </a:cubicBezTo>
                  <a:cubicBezTo>
                    <a:pt x="14183" y="1725"/>
                    <a:pt x="14146" y="1762"/>
                    <a:pt x="14146" y="1787"/>
                  </a:cubicBezTo>
                  <a:cubicBezTo>
                    <a:pt x="14146" y="1811"/>
                    <a:pt x="14244" y="1811"/>
                    <a:pt x="14306" y="1836"/>
                  </a:cubicBezTo>
                  <a:cubicBezTo>
                    <a:pt x="14348" y="1844"/>
                    <a:pt x="14367" y="1870"/>
                    <a:pt x="14375" y="1870"/>
                  </a:cubicBezTo>
                  <a:cubicBezTo>
                    <a:pt x="14378" y="1870"/>
                    <a:pt x="14380" y="1864"/>
                    <a:pt x="14380" y="1848"/>
                  </a:cubicBezTo>
                  <a:cubicBezTo>
                    <a:pt x="14380" y="1804"/>
                    <a:pt x="14380" y="1760"/>
                    <a:pt x="14406" y="1760"/>
                  </a:cubicBezTo>
                  <a:cubicBezTo>
                    <a:pt x="14409" y="1760"/>
                    <a:pt x="14413" y="1761"/>
                    <a:pt x="14417" y="1762"/>
                  </a:cubicBezTo>
                  <a:cubicBezTo>
                    <a:pt x="14455" y="1772"/>
                    <a:pt x="14463" y="1811"/>
                    <a:pt x="14494" y="1811"/>
                  </a:cubicBezTo>
                  <a:cubicBezTo>
                    <a:pt x="14503" y="1811"/>
                    <a:pt x="14514" y="1807"/>
                    <a:pt x="14528" y="1799"/>
                  </a:cubicBezTo>
                  <a:cubicBezTo>
                    <a:pt x="14589" y="1750"/>
                    <a:pt x="14638" y="1713"/>
                    <a:pt x="14712" y="1676"/>
                  </a:cubicBezTo>
                  <a:cubicBezTo>
                    <a:pt x="14759" y="1656"/>
                    <a:pt x="14805" y="1643"/>
                    <a:pt x="14832" y="1643"/>
                  </a:cubicBezTo>
                  <a:cubicBezTo>
                    <a:pt x="14856" y="1643"/>
                    <a:pt x="14865" y="1653"/>
                    <a:pt x="14848" y="1676"/>
                  </a:cubicBezTo>
                  <a:cubicBezTo>
                    <a:pt x="14799" y="1737"/>
                    <a:pt x="14725" y="1750"/>
                    <a:pt x="14688" y="1811"/>
                  </a:cubicBezTo>
                  <a:cubicBezTo>
                    <a:pt x="14656" y="1854"/>
                    <a:pt x="14605" y="1888"/>
                    <a:pt x="14560" y="1888"/>
                  </a:cubicBezTo>
                  <a:cubicBezTo>
                    <a:pt x="14553" y="1888"/>
                    <a:pt x="14546" y="1887"/>
                    <a:pt x="14540" y="1885"/>
                  </a:cubicBezTo>
                  <a:cubicBezTo>
                    <a:pt x="14491" y="1898"/>
                    <a:pt x="14441" y="1910"/>
                    <a:pt x="14392" y="1935"/>
                  </a:cubicBezTo>
                  <a:cubicBezTo>
                    <a:pt x="14355" y="1972"/>
                    <a:pt x="14318" y="1996"/>
                    <a:pt x="14343" y="2070"/>
                  </a:cubicBezTo>
                  <a:cubicBezTo>
                    <a:pt x="14351" y="2091"/>
                    <a:pt x="14362" y="2095"/>
                    <a:pt x="14373" y="2095"/>
                  </a:cubicBezTo>
                  <a:cubicBezTo>
                    <a:pt x="14380" y="2095"/>
                    <a:pt x="14387" y="2093"/>
                    <a:pt x="14394" y="2093"/>
                  </a:cubicBezTo>
                  <a:cubicBezTo>
                    <a:pt x="14407" y="2093"/>
                    <a:pt x="14417" y="2100"/>
                    <a:pt x="14417" y="2144"/>
                  </a:cubicBezTo>
                  <a:cubicBezTo>
                    <a:pt x="14429" y="2243"/>
                    <a:pt x="14380" y="2280"/>
                    <a:pt x="14441" y="2317"/>
                  </a:cubicBezTo>
                  <a:cubicBezTo>
                    <a:pt x="14503" y="2366"/>
                    <a:pt x="14491" y="2341"/>
                    <a:pt x="14515" y="2403"/>
                  </a:cubicBezTo>
                  <a:cubicBezTo>
                    <a:pt x="14542" y="2457"/>
                    <a:pt x="14530" y="2491"/>
                    <a:pt x="14507" y="2491"/>
                  </a:cubicBezTo>
                  <a:cubicBezTo>
                    <a:pt x="14498" y="2491"/>
                    <a:pt x="14488" y="2487"/>
                    <a:pt x="14478" y="2477"/>
                  </a:cubicBezTo>
                  <a:cubicBezTo>
                    <a:pt x="14440" y="2448"/>
                    <a:pt x="14417" y="2419"/>
                    <a:pt x="14408" y="2419"/>
                  </a:cubicBezTo>
                  <a:cubicBezTo>
                    <a:pt x="14406" y="2419"/>
                    <a:pt x="14404" y="2422"/>
                    <a:pt x="14404" y="2427"/>
                  </a:cubicBezTo>
                  <a:cubicBezTo>
                    <a:pt x="14392" y="2452"/>
                    <a:pt x="14404" y="2514"/>
                    <a:pt x="14392" y="2526"/>
                  </a:cubicBezTo>
                  <a:cubicBezTo>
                    <a:pt x="14390" y="2530"/>
                    <a:pt x="14387" y="2532"/>
                    <a:pt x="14383" y="2532"/>
                  </a:cubicBezTo>
                  <a:cubicBezTo>
                    <a:pt x="14361" y="2532"/>
                    <a:pt x="14314" y="2483"/>
                    <a:pt x="14293" y="2452"/>
                  </a:cubicBezTo>
                  <a:cubicBezTo>
                    <a:pt x="14281" y="2427"/>
                    <a:pt x="14256" y="2403"/>
                    <a:pt x="14220" y="2390"/>
                  </a:cubicBezTo>
                  <a:cubicBezTo>
                    <a:pt x="14207" y="2378"/>
                    <a:pt x="14195" y="2366"/>
                    <a:pt x="14244" y="2366"/>
                  </a:cubicBezTo>
                  <a:cubicBezTo>
                    <a:pt x="14293" y="2366"/>
                    <a:pt x="14367" y="2366"/>
                    <a:pt x="14330" y="2304"/>
                  </a:cubicBezTo>
                  <a:cubicBezTo>
                    <a:pt x="14306" y="2243"/>
                    <a:pt x="14256" y="2267"/>
                    <a:pt x="14281" y="2243"/>
                  </a:cubicBezTo>
                  <a:cubicBezTo>
                    <a:pt x="14318" y="2230"/>
                    <a:pt x="14367" y="2243"/>
                    <a:pt x="14343" y="2206"/>
                  </a:cubicBezTo>
                  <a:cubicBezTo>
                    <a:pt x="14316" y="2170"/>
                    <a:pt x="14295" y="2147"/>
                    <a:pt x="14291" y="2147"/>
                  </a:cubicBezTo>
                  <a:cubicBezTo>
                    <a:pt x="14290" y="2147"/>
                    <a:pt x="14290" y="2150"/>
                    <a:pt x="14293" y="2156"/>
                  </a:cubicBezTo>
                  <a:cubicBezTo>
                    <a:pt x="14306" y="2181"/>
                    <a:pt x="14318" y="2230"/>
                    <a:pt x="14269" y="2230"/>
                  </a:cubicBezTo>
                  <a:cubicBezTo>
                    <a:pt x="14232" y="2218"/>
                    <a:pt x="14170" y="2230"/>
                    <a:pt x="14183" y="2206"/>
                  </a:cubicBezTo>
                  <a:cubicBezTo>
                    <a:pt x="14207" y="2181"/>
                    <a:pt x="14269" y="2132"/>
                    <a:pt x="14232" y="2132"/>
                  </a:cubicBezTo>
                  <a:cubicBezTo>
                    <a:pt x="14195" y="2132"/>
                    <a:pt x="14195" y="2156"/>
                    <a:pt x="14158" y="2169"/>
                  </a:cubicBezTo>
                  <a:cubicBezTo>
                    <a:pt x="14125" y="2169"/>
                    <a:pt x="14098" y="2196"/>
                    <a:pt x="14083" y="2196"/>
                  </a:cubicBezTo>
                  <a:cubicBezTo>
                    <a:pt x="14076" y="2196"/>
                    <a:pt x="14072" y="2189"/>
                    <a:pt x="14072" y="2169"/>
                  </a:cubicBezTo>
                  <a:cubicBezTo>
                    <a:pt x="14072" y="2095"/>
                    <a:pt x="14072" y="2058"/>
                    <a:pt x="14047" y="2058"/>
                  </a:cubicBezTo>
                  <a:cubicBezTo>
                    <a:pt x="14010" y="2058"/>
                    <a:pt x="13961" y="2058"/>
                    <a:pt x="13924" y="2033"/>
                  </a:cubicBezTo>
                  <a:cubicBezTo>
                    <a:pt x="13889" y="2010"/>
                    <a:pt x="13865" y="1921"/>
                    <a:pt x="13832" y="1921"/>
                  </a:cubicBezTo>
                  <a:cubicBezTo>
                    <a:pt x="13830" y="1921"/>
                    <a:pt x="13827" y="1921"/>
                    <a:pt x="13825" y="1922"/>
                  </a:cubicBezTo>
                  <a:cubicBezTo>
                    <a:pt x="13788" y="1935"/>
                    <a:pt x="13677" y="2045"/>
                    <a:pt x="13640" y="2058"/>
                  </a:cubicBezTo>
                  <a:cubicBezTo>
                    <a:pt x="13532" y="2067"/>
                    <a:pt x="13424" y="2071"/>
                    <a:pt x="13316" y="2071"/>
                  </a:cubicBezTo>
                  <a:cubicBezTo>
                    <a:pt x="13141" y="2071"/>
                    <a:pt x="12965" y="2061"/>
                    <a:pt x="12790" y="2045"/>
                  </a:cubicBezTo>
                  <a:cubicBezTo>
                    <a:pt x="12679" y="1996"/>
                    <a:pt x="12482" y="2045"/>
                    <a:pt x="12581" y="1972"/>
                  </a:cubicBezTo>
                  <a:cubicBezTo>
                    <a:pt x="12686" y="1901"/>
                    <a:pt x="12714" y="1798"/>
                    <a:pt x="12779" y="1798"/>
                  </a:cubicBezTo>
                  <a:cubicBezTo>
                    <a:pt x="12783" y="1798"/>
                    <a:pt x="12786" y="1798"/>
                    <a:pt x="12790" y="1799"/>
                  </a:cubicBezTo>
                  <a:cubicBezTo>
                    <a:pt x="12815" y="1807"/>
                    <a:pt x="12845" y="1813"/>
                    <a:pt x="12870" y="1813"/>
                  </a:cubicBezTo>
                  <a:cubicBezTo>
                    <a:pt x="12920" y="1813"/>
                    <a:pt x="12950" y="1791"/>
                    <a:pt x="12876" y="1725"/>
                  </a:cubicBezTo>
                  <a:cubicBezTo>
                    <a:pt x="12778" y="1627"/>
                    <a:pt x="12753" y="1516"/>
                    <a:pt x="12630" y="1516"/>
                  </a:cubicBezTo>
                  <a:cubicBezTo>
                    <a:pt x="12535" y="1506"/>
                    <a:pt x="12491" y="1467"/>
                    <a:pt x="12459" y="1467"/>
                  </a:cubicBezTo>
                  <a:cubicBezTo>
                    <a:pt x="12450" y="1467"/>
                    <a:pt x="12441" y="1470"/>
                    <a:pt x="12433" y="1479"/>
                  </a:cubicBezTo>
                  <a:cubicBezTo>
                    <a:pt x="12396" y="1516"/>
                    <a:pt x="12445" y="1540"/>
                    <a:pt x="12347" y="1540"/>
                  </a:cubicBezTo>
                  <a:cubicBezTo>
                    <a:pt x="12248" y="1540"/>
                    <a:pt x="12273" y="1516"/>
                    <a:pt x="12211" y="1503"/>
                  </a:cubicBezTo>
                  <a:cubicBezTo>
                    <a:pt x="12063" y="1466"/>
                    <a:pt x="11928" y="1429"/>
                    <a:pt x="11780" y="1368"/>
                  </a:cubicBezTo>
                  <a:cubicBezTo>
                    <a:pt x="11694" y="1318"/>
                    <a:pt x="11583" y="1355"/>
                    <a:pt x="11496" y="1318"/>
                  </a:cubicBezTo>
                  <a:cubicBezTo>
                    <a:pt x="11410" y="1269"/>
                    <a:pt x="11238" y="1109"/>
                    <a:pt x="11152" y="1084"/>
                  </a:cubicBezTo>
                  <a:cubicBezTo>
                    <a:pt x="11075" y="1069"/>
                    <a:pt x="10994" y="1059"/>
                    <a:pt x="10915" y="1059"/>
                  </a:cubicBezTo>
                  <a:cubicBezTo>
                    <a:pt x="10865" y="1059"/>
                    <a:pt x="10817" y="1063"/>
                    <a:pt x="10770" y="1072"/>
                  </a:cubicBezTo>
                  <a:cubicBezTo>
                    <a:pt x="10720" y="1097"/>
                    <a:pt x="10659" y="1257"/>
                    <a:pt x="10609" y="1269"/>
                  </a:cubicBezTo>
                  <a:cubicBezTo>
                    <a:pt x="10591" y="1275"/>
                    <a:pt x="10539" y="1282"/>
                    <a:pt x="10492" y="1282"/>
                  </a:cubicBezTo>
                  <a:cubicBezTo>
                    <a:pt x="10446" y="1282"/>
                    <a:pt x="10406" y="1275"/>
                    <a:pt x="10412" y="1257"/>
                  </a:cubicBezTo>
                  <a:cubicBezTo>
                    <a:pt x="10412" y="1208"/>
                    <a:pt x="10560" y="1109"/>
                    <a:pt x="10498" y="1109"/>
                  </a:cubicBezTo>
                  <a:cubicBezTo>
                    <a:pt x="10478" y="1105"/>
                    <a:pt x="10459" y="1105"/>
                    <a:pt x="10442" y="1105"/>
                  </a:cubicBezTo>
                  <a:cubicBezTo>
                    <a:pt x="10409" y="1105"/>
                    <a:pt x="10388" y="1105"/>
                    <a:pt x="10388" y="1072"/>
                  </a:cubicBezTo>
                  <a:cubicBezTo>
                    <a:pt x="10399" y="1025"/>
                    <a:pt x="10388" y="874"/>
                    <a:pt x="10377" y="874"/>
                  </a:cubicBezTo>
                  <a:cubicBezTo>
                    <a:pt x="10376" y="874"/>
                    <a:pt x="10376" y="874"/>
                    <a:pt x="10375" y="875"/>
                  </a:cubicBezTo>
                  <a:cubicBezTo>
                    <a:pt x="10351" y="900"/>
                    <a:pt x="10314" y="924"/>
                    <a:pt x="10277" y="924"/>
                  </a:cubicBezTo>
                  <a:cubicBezTo>
                    <a:pt x="10252" y="924"/>
                    <a:pt x="10190" y="961"/>
                    <a:pt x="10190" y="998"/>
                  </a:cubicBezTo>
                  <a:cubicBezTo>
                    <a:pt x="10193" y="1003"/>
                    <a:pt x="10194" y="1005"/>
                    <a:pt x="10195" y="1005"/>
                  </a:cubicBezTo>
                  <a:cubicBezTo>
                    <a:pt x="10200" y="1005"/>
                    <a:pt x="10198" y="971"/>
                    <a:pt x="10227" y="961"/>
                  </a:cubicBezTo>
                  <a:cubicBezTo>
                    <a:pt x="10242" y="961"/>
                    <a:pt x="10259" y="959"/>
                    <a:pt x="10272" y="959"/>
                  </a:cubicBezTo>
                  <a:cubicBezTo>
                    <a:pt x="10292" y="959"/>
                    <a:pt x="10304" y="964"/>
                    <a:pt x="10289" y="986"/>
                  </a:cubicBezTo>
                  <a:cubicBezTo>
                    <a:pt x="10277" y="1023"/>
                    <a:pt x="10203" y="1072"/>
                    <a:pt x="10227" y="1072"/>
                  </a:cubicBezTo>
                  <a:cubicBezTo>
                    <a:pt x="10252" y="1084"/>
                    <a:pt x="10326" y="1109"/>
                    <a:pt x="10301" y="1109"/>
                  </a:cubicBezTo>
                  <a:cubicBezTo>
                    <a:pt x="10277" y="1109"/>
                    <a:pt x="10190" y="1109"/>
                    <a:pt x="10190" y="1158"/>
                  </a:cubicBezTo>
                  <a:cubicBezTo>
                    <a:pt x="10190" y="1208"/>
                    <a:pt x="10166" y="1294"/>
                    <a:pt x="10129" y="1294"/>
                  </a:cubicBezTo>
                  <a:cubicBezTo>
                    <a:pt x="10104" y="1282"/>
                    <a:pt x="9895" y="1183"/>
                    <a:pt x="9882" y="1121"/>
                  </a:cubicBezTo>
                  <a:cubicBezTo>
                    <a:pt x="9858" y="1035"/>
                    <a:pt x="9821" y="937"/>
                    <a:pt x="9772" y="863"/>
                  </a:cubicBezTo>
                  <a:cubicBezTo>
                    <a:pt x="9685" y="776"/>
                    <a:pt x="9599" y="715"/>
                    <a:pt x="9500" y="653"/>
                  </a:cubicBezTo>
                  <a:cubicBezTo>
                    <a:pt x="9463" y="653"/>
                    <a:pt x="9463" y="690"/>
                    <a:pt x="9513" y="739"/>
                  </a:cubicBezTo>
                  <a:cubicBezTo>
                    <a:pt x="9562" y="801"/>
                    <a:pt x="9648" y="850"/>
                    <a:pt x="9648" y="863"/>
                  </a:cubicBezTo>
                  <a:cubicBezTo>
                    <a:pt x="9652" y="867"/>
                    <a:pt x="9644" y="868"/>
                    <a:pt x="9631" y="868"/>
                  </a:cubicBezTo>
                  <a:cubicBezTo>
                    <a:pt x="9604" y="868"/>
                    <a:pt x="9558" y="863"/>
                    <a:pt x="9550" y="863"/>
                  </a:cubicBezTo>
                  <a:cubicBezTo>
                    <a:pt x="9525" y="863"/>
                    <a:pt x="9451" y="887"/>
                    <a:pt x="9451" y="924"/>
                  </a:cubicBezTo>
                  <a:cubicBezTo>
                    <a:pt x="9439" y="961"/>
                    <a:pt x="9463" y="1023"/>
                    <a:pt x="9427" y="1023"/>
                  </a:cubicBezTo>
                  <a:cubicBezTo>
                    <a:pt x="9393" y="1034"/>
                    <a:pt x="9320" y="1125"/>
                    <a:pt x="9288" y="1125"/>
                  </a:cubicBezTo>
                  <a:cubicBezTo>
                    <a:pt x="9284" y="1125"/>
                    <a:pt x="9281" y="1124"/>
                    <a:pt x="9279" y="1121"/>
                  </a:cubicBezTo>
                  <a:cubicBezTo>
                    <a:pt x="9246" y="1111"/>
                    <a:pt x="9290" y="1043"/>
                    <a:pt x="9284" y="1043"/>
                  </a:cubicBezTo>
                  <a:cubicBezTo>
                    <a:pt x="9283" y="1043"/>
                    <a:pt x="9282" y="1044"/>
                    <a:pt x="9279" y="1047"/>
                  </a:cubicBezTo>
                  <a:cubicBezTo>
                    <a:pt x="9242" y="1072"/>
                    <a:pt x="9106" y="1060"/>
                    <a:pt x="9069" y="1097"/>
                  </a:cubicBezTo>
                  <a:cubicBezTo>
                    <a:pt x="9008" y="1158"/>
                    <a:pt x="8946" y="1232"/>
                    <a:pt x="8897" y="1306"/>
                  </a:cubicBezTo>
                  <a:cubicBezTo>
                    <a:pt x="8865" y="1330"/>
                    <a:pt x="8848" y="1344"/>
                    <a:pt x="8837" y="1344"/>
                  </a:cubicBezTo>
                  <a:cubicBezTo>
                    <a:pt x="8831" y="1344"/>
                    <a:pt x="8827" y="1340"/>
                    <a:pt x="8823" y="1331"/>
                  </a:cubicBezTo>
                  <a:cubicBezTo>
                    <a:pt x="8810" y="1318"/>
                    <a:pt x="8810" y="1269"/>
                    <a:pt x="8798" y="1257"/>
                  </a:cubicBezTo>
                  <a:cubicBezTo>
                    <a:pt x="8798" y="1245"/>
                    <a:pt x="8795" y="1238"/>
                    <a:pt x="8790" y="1238"/>
                  </a:cubicBezTo>
                  <a:cubicBezTo>
                    <a:pt x="8786" y="1238"/>
                    <a:pt x="8780" y="1245"/>
                    <a:pt x="8773" y="1257"/>
                  </a:cubicBezTo>
                  <a:cubicBezTo>
                    <a:pt x="8767" y="1269"/>
                    <a:pt x="8730" y="1269"/>
                    <a:pt x="8692" y="1269"/>
                  </a:cubicBezTo>
                  <a:cubicBezTo>
                    <a:pt x="8653" y="1269"/>
                    <a:pt x="8613" y="1269"/>
                    <a:pt x="8601" y="1282"/>
                  </a:cubicBezTo>
                  <a:cubicBezTo>
                    <a:pt x="8576" y="1318"/>
                    <a:pt x="8576" y="1368"/>
                    <a:pt x="8539" y="1368"/>
                  </a:cubicBezTo>
                  <a:cubicBezTo>
                    <a:pt x="8502" y="1368"/>
                    <a:pt x="8428" y="1442"/>
                    <a:pt x="8404" y="1479"/>
                  </a:cubicBezTo>
                  <a:cubicBezTo>
                    <a:pt x="8367" y="1503"/>
                    <a:pt x="8441" y="1516"/>
                    <a:pt x="8453" y="1540"/>
                  </a:cubicBezTo>
                  <a:cubicBezTo>
                    <a:pt x="8453" y="1577"/>
                    <a:pt x="8367" y="1602"/>
                    <a:pt x="8330" y="1602"/>
                  </a:cubicBezTo>
                  <a:cubicBezTo>
                    <a:pt x="8281" y="1602"/>
                    <a:pt x="8182" y="1590"/>
                    <a:pt x="8244" y="1516"/>
                  </a:cubicBezTo>
                  <a:cubicBezTo>
                    <a:pt x="8293" y="1442"/>
                    <a:pt x="8342" y="1442"/>
                    <a:pt x="8379" y="1405"/>
                  </a:cubicBezTo>
                  <a:cubicBezTo>
                    <a:pt x="8404" y="1368"/>
                    <a:pt x="8453" y="1380"/>
                    <a:pt x="8502" y="1318"/>
                  </a:cubicBezTo>
                  <a:cubicBezTo>
                    <a:pt x="8539" y="1257"/>
                    <a:pt x="8576" y="1195"/>
                    <a:pt x="8638" y="1183"/>
                  </a:cubicBezTo>
                  <a:cubicBezTo>
                    <a:pt x="8675" y="1175"/>
                    <a:pt x="8717" y="1163"/>
                    <a:pt x="8745" y="1163"/>
                  </a:cubicBezTo>
                  <a:cubicBezTo>
                    <a:pt x="8762" y="1163"/>
                    <a:pt x="8773" y="1168"/>
                    <a:pt x="8773" y="1183"/>
                  </a:cubicBezTo>
                  <a:cubicBezTo>
                    <a:pt x="8773" y="1200"/>
                    <a:pt x="8779" y="1209"/>
                    <a:pt x="8787" y="1209"/>
                  </a:cubicBezTo>
                  <a:cubicBezTo>
                    <a:pt x="8796" y="1209"/>
                    <a:pt x="8810" y="1197"/>
                    <a:pt x="8823" y="1171"/>
                  </a:cubicBezTo>
                  <a:cubicBezTo>
                    <a:pt x="8884" y="1097"/>
                    <a:pt x="8958" y="1047"/>
                    <a:pt x="9045" y="1010"/>
                  </a:cubicBezTo>
                  <a:cubicBezTo>
                    <a:pt x="9106" y="973"/>
                    <a:pt x="9168" y="973"/>
                    <a:pt x="9180" y="949"/>
                  </a:cubicBezTo>
                  <a:cubicBezTo>
                    <a:pt x="9180" y="924"/>
                    <a:pt x="9192" y="875"/>
                    <a:pt x="9155" y="875"/>
                  </a:cubicBezTo>
                  <a:cubicBezTo>
                    <a:pt x="9106" y="887"/>
                    <a:pt x="9057" y="900"/>
                    <a:pt x="8995" y="900"/>
                  </a:cubicBezTo>
                  <a:cubicBezTo>
                    <a:pt x="8934" y="900"/>
                    <a:pt x="8872" y="912"/>
                    <a:pt x="8823" y="949"/>
                  </a:cubicBezTo>
                  <a:cubicBezTo>
                    <a:pt x="8798" y="986"/>
                    <a:pt x="8773" y="1035"/>
                    <a:pt x="8712" y="1035"/>
                  </a:cubicBezTo>
                  <a:cubicBezTo>
                    <a:pt x="8638" y="1035"/>
                    <a:pt x="8576" y="1097"/>
                    <a:pt x="8527" y="1097"/>
                  </a:cubicBezTo>
                  <a:cubicBezTo>
                    <a:pt x="8465" y="1097"/>
                    <a:pt x="8404" y="1121"/>
                    <a:pt x="8367" y="1171"/>
                  </a:cubicBezTo>
                  <a:cubicBezTo>
                    <a:pt x="8330" y="1232"/>
                    <a:pt x="8219" y="1257"/>
                    <a:pt x="8194" y="1282"/>
                  </a:cubicBezTo>
                  <a:cubicBezTo>
                    <a:pt x="8172" y="1304"/>
                    <a:pt x="8135" y="1327"/>
                    <a:pt x="8116" y="1327"/>
                  </a:cubicBezTo>
                  <a:cubicBezTo>
                    <a:pt x="8104" y="1327"/>
                    <a:pt x="8099" y="1318"/>
                    <a:pt x="8108" y="1294"/>
                  </a:cubicBezTo>
                  <a:cubicBezTo>
                    <a:pt x="8133" y="1245"/>
                    <a:pt x="8207" y="1220"/>
                    <a:pt x="8157" y="1220"/>
                  </a:cubicBezTo>
                  <a:cubicBezTo>
                    <a:pt x="8108" y="1208"/>
                    <a:pt x="8059" y="1183"/>
                    <a:pt x="8022" y="1146"/>
                  </a:cubicBezTo>
                  <a:cubicBezTo>
                    <a:pt x="8020" y="1142"/>
                    <a:pt x="8018" y="1140"/>
                    <a:pt x="8016" y="1140"/>
                  </a:cubicBezTo>
                  <a:cubicBezTo>
                    <a:pt x="8006" y="1140"/>
                    <a:pt x="7995" y="1185"/>
                    <a:pt x="7985" y="1195"/>
                  </a:cubicBezTo>
                  <a:cubicBezTo>
                    <a:pt x="7948" y="1232"/>
                    <a:pt x="7899" y="1245"/>
                    <a:pt x="7849" y="1257"/>
                  </a:cubicBezTo>
                  <a:cubicBezTo>
                    <a:pt x="7812" y="1257"/>
                    <a:pt x="7763" y="1282"/>
                    <a:pt x="7726" y="1318"/>
                  </a:cubicBezTo>
                  <a:cubicBezTo>
                    <a:pt x="7714" y="1343"/>
                    <a:pt x="7615" y="1355"/>
                    <a:pt x="7640" y="1392"/>
                  </a:cubicBezTo>
                  <a:cubicBezTo>
                    <a:pt x="7652" y="1417"/>
                    <a:pt x="7714" y="1392"/>
                    <a:pt x="7702" y="1429"/>
                  </a:cubicBezTo>
                  <a:cubicBezTo>
                    <a:pt x="7689" y="1479"/>
                    <a:pt x="7652" y="1491"/>
                    <a:pt x="7714" y="1491"/>
                  </a:cubicBezTo>
                  <a:cubicBezTo>
                    <a:pt x="7738" y="1491"/>
                    <a:pt x="7775" y="1497"/>
                    <a:pt x="7811" y="1497"/>
                  </a:cubicBezTo>
                  <a:cubicBezTo>
                    <a:pt x="7846" y="1497"/>
                    <a:pt x="7880" y="1491"/>
                    <a:pt x="7899" y="1466"/>
                  </a:cubicBezTo>
                  <a:cubicBezTo>
                    <a:pt x="7948" y="1417"/>
                    <a:pt x="7997" y="1380"/>
                    <a:pt x="8047" y="1355"/>
                  </a:cubicBezTo>
                  <a:lnTo>
                    <a:pt x="8047" y="1355"/>
                  </a:lnTo>
                  <a:cubicBezTo>
                    <a:pt x="8010" y="1380"/>
                    <a:pt x="7948" y="1454"/>
                    <a:pt x="7948" y="1479"/>
                  </a:cubicBezTo>
                  <a:cubicBezTo>
                    <a:pt x="7959" y="1511"/>
                    <a:pt x="8026" y="1609"/>
                    <a:pt x="8018" y="1609"/>
                  </a:cubicBezTo>
                  <a:cubicBezTo>
                    <a:pt x="8017" y="1609"/>
                    <a:pt x="8014" y="1607"/>
                    <a:pt x="8010" y="1602"/>
                  </a:cubicBezTo>
                  <a:cubicBezTo>
                    <a:pt x="7960" y="1577"/>
                    <a:pt x="8010" y="1540"/>
                    <a:pt x="7923" y="1540"/>
                  </a:cubicBezTo>
                  <a:cubicBezTo>
                    <a:pt x="7914" y="1539"/>
                    <a:pt x="7906" y="1539"/>
                    <a:pt x="7898" y="1539"/>
                  </a:cubicBezTo>
                  <a:cubicBezTo>
                    <a:pt x="7818" y="1539"/>
                    <a:pt x="7786" y="1591"/>
                    <a:pt x="7763" y="1602"/>
                  </a:cubicBezTo>
                  <a:cubicBezTo>
                    <a:pt x="7738" y="1602"/>
                    <a:pt x="7665" y="1565"/>
                    <a:pt x="7615" y="1540"/>
                  </a:cubicBezTo>
                  <a:cubicBezTo>
                    <a:pt x="7554" y="1528"/>
                    <a:pt x="7381" y="1540"/>
                    <a:pt x="7307" y="1503"/>
                  </a:cubicBezTo>
                  <a:cubicBezTo>
                    <a:pt x="7221" y="1454"/>
                    <a:pt x="6999" y="1331"/>
                    <a:pt x="6938" y="1282"/>
                  </a:cubicBezTo>
                  <a:cubicBezTo>
                    <a:pt x="6876" y="1245"/>
                    <a:pt x="6864" y="1195"/>
                    <a:pt x="6901" y="1183"/>
                  </a:cubicBezTo>
                  <a:cubicBezTo>
                    <a:pt x="6925" y="1183"/>
                    <a:pt x="6888" y="1171"/>
                    <a:pt x="6839" y="1171"/>
                  </a:cubicBezTo>
                  <a:cubicBezTo>
                    <a:pt x="6771" y="1183"/>
                    <a:pt x="6703" y="1189"/>
                    <a:pt x="6636" y="1189"/>
                  </a:cubicBezTo>
                  <a:cubicBezTo>
                    <a:pt x="6568" y="1189"/>
                    <a:pt x="6500" y="1183"/>
                    <a:pt x="6432" y="1171"/>
                  </a:cubicBezTo>
                  <a:cubicBezTo>
                    <a:pt x="6420" y="1171"/>
                    <a:pt x="6395" y="1171"/>
                    <a:pt x="6383" y="1158"/>
                  </a:cubicBezTo>
                  <a:cubicBezTo>
                    <a:pt x="6285" y="1109"/>
                    <a:pt x="6137" y="1023"/>
                    <a:pt x="6038" y="986"/>
                  </a:cubicBezTo>
                  <a:cubicBezTo>
                    <a:pt x="6015" y="976"/>
                    <a:pt x="5973" y="972"/>
                    <a:pt x="5923" y="972"/>
                  </a:cubicBezTo>
                  <a:cubicBezTo>
                    <a:pt x="5789" y="972"/>
                    <a:pt x="5596" y="998"/>
                    <a:pt x="5533" y="998"/>
                  </a:cubicBezTo>
                  <a:cubicBezTo>
                    <a:pt x="5447" y="998"/>
                    <a:pt x="5250" y="912"/>
                    <a:pt x="5077" y="900"/>
                  </a:cubicBezTo>
                  <a:cubicBezTo>
                    <a:pt x="4892" y="875"/>
                    <a:pt x="4720" y="838"/>
                    <a:pt x="4547" y="776"/>
                  </a:cubicBezTo>
                  <a:cubicBezTo>
                    <a:pt x="4436" y="752"/>
                    <a:pt x="4313" y="752"/>
                    <a:pt x="4190" y="752"/>
                  </a:cubicBezTo>
                  <a:cubicBezTo>
                    <a:pt x="4116" y="764"/>
                    <a:pt x="4030" y="776"/>
                    <a:pt x="3956" y="776"/>
                  </a:cubicBezTo>
                  <a:cubicBezTo>
                    <a:pt x="3907" y="776"/>
                    <a:pt x="3820" y="715"/>
                    <a:pt x="3771" y="715"/>
                  </a:cubicBezTo>
                  <a:cubicBezTo>
                    <a:pt x="3734" y="702"/>
                    <a:pt x="3623" y="715"/>
                    <a:pt x="3660" y="678"/>
                  </a:cubicBezTo>
                  <a:cubicBezTo>
                    <a:pt x="3697" y="653"/>
                    <a:pt x="3709" y="604"/>
                    <a:pt x="3709" y="567"/>
                  </a:cubicBezTo>
                  <a:cubicBezTo>
                    <a:pt x="3709" y="542"/>
                    <a:pt x="3549" y="555"/>
                    <a:pt x="3537" y="542"/>
                  </a:cubicBezTo>
                  <a:lnTo>
                    <a:pt x="3389" y="542"/>
                  </a:lnTo>
                  <a:cubicBezTo>
                    <a:pt x="3335" y="550"/>
                    <a:pt x="3265" y="573"/>
                    <a:pt x="3222" y="573"/>
                  </a:cubicBezTo>
                  <a:cubicBezTo>
                    <a:pt x="3196" y="573"/>
                    <a:pt x="3180" y="565"/>
                    <a:pt x="3180" y="542"/>
                  </a:cubicBezTo>
                  <a:cubicBezTo>
                    <a:pt x="3180" y="493"/>
                    <a:pt x="3180" y="456"/>
                    <a:pt x="3118" y="456"/>
                  </a:cubicBezTo>
                  <a:cubicBezTo>
                    <a:pt x="3102" y="456"/>
                    <a:pt x="3088" y="455"/>
                    <a:pt x="3076" y="455"/>
                  </a:cubicBezTo>
                  <a:cubicBezTo>
                    <a:pt x="3051" y="455"/>
                    <a:pt x="3032" y="460"/>
                    <a:pt x="3007" y="493"/>
                  </a:cubicBezTo>
                  <a:cubicBezTo>
                    <a:pt x="2978" y="531"/>
                    <a:pt x="2957" y="562"/>
                    <a:pt x="2925" y="562"/>
                  </a:cubicBezTo>
                  <a:cubicBezTo>
                    <a:pt x="2917" y="562"/>
                    <a:pt x="2907" y="560"/>
                    <a:pt x="2896" y="555"/>
                  </a:cubicBezTo>
                  <a:cubicBezTo>
                    <a:pt x="2847" y="530"/>
                    <a:pt x="2798" y="493"/>
                    <a:pt x="2822" y="468"/>
                  </a:cubicBezTo>
                  <a:cubicBezTo>
                    <a:pt x="2859" y="456"/>
                    <a:pt x="2970" y="444"/>
                    <a:pt x="2945" y="407"/>
                  </a:cubicBezTo>
                  <a:cubicBezTo>
                    <a:pt x="2933" y="382"/>
                    <a:pt x="2859" y="370"/>
                    <a:pt x="2699" y="333"/>
                  </a:cubicBezTo>
                  <a:cubicBezTo>
                    <a:pt x="2693" y="331"/>
                    <a:pt x="2688" y="331"/>
                    <a:pt x="2682" y="331"/>
                  </a:cubicBezTo>
                  <a:cubicBezTo>
                    <a:pt x="2596" y="331"/>
                    <a:pt x="2556" y="508"/>
                    <a:pt x="2428" y="555"/>
                  </a:cubicBezTo>
                  <a:cubicBezTo>
                    <a:pt x="2395" y="568"/>
                    <a:pt x="2360" y="572"/>
                    <a:pt x="2324" y="572"/>
                  </a:cubicBezTo>
                  <a:cubicBezTo>
                    <a:pt x="2255" y="572"/>
                    <a:pt x="2182" y="556"/>
                    <a:pt x="2110" y="556"/>
                  </a:cubicBezTo>
                  <a:cubicBezTo>
                    <a:pt x="2080" y="556"/>
                    <a:pt x="2051" y="559"/>
                    <a:pt x="2021" y="567"/>
                  </a:cubicBezTo>
                  <a:cubicBezTo>
                    <a:pt x="1898" y="604"/>
                    <a:pt x="1874" y="678"/>
                    <a:pt x="1910" y="702"/>
                  </a:cubicBezTo>
                  <a:cubicBezTo>
                    <a:pt x="1960" y="715"/>
                    <a:pt x="2009" y="739"/>
                    <a:pt x="1984" y="764"/>
                  </a:cubicBezTo>
                  <a:cubicBezTo>
                    <a:pt x="1980" y="768"/>
                    <a:pt x="1974" y="770"/>
                    <a:pt x="1968" y="770"/>
                  </a:cubicBezTo>
                  <a:cubicBezTo>
                    <a:pt x="1943" y="770"/>
                    <a:pt x="1906" y="746"/>
                    <a:pt x="1892" y="746"/>
                  </a:cubicBezTo>
                  <a:cubicBezTo>
                    <a:pt x="1888" y="746"/>
                    <a:pt x="1886" y="747"/>
                    <a:pt x="1886" y="752"/>
                  </a:cubicBezTo>
                  <a:cubicBezTo>
                    <a:pt x="1886" y="776"/>
                    <a:pt x="1935" y="863"/>
                    <a:pt x="1910" y="863"/>
                  </a:cubicBezTo>
                  <a:cubicBezTo>
                    <a:pt x="1888" y="863"/>
                    <a:pt x="1865" y="724"/>
                    <a:pt x="1822" y="724"/>
                  </a:cubicBezTo>
                  <a:cubicBezTo>
                    <a:pt x="1819" y="724"/>
                    <a:pt x="1815" y="725"/>
                    <a:pt x="1812" y="727"/>
                  </a:cubicBezTo>
                  <a:cubicBezTo>
                    <a:pt x="1763" y="752"/>
                    <a:pt x="1701" y="863"/>
                    <a:pt x="1615" y="875"/>
                  </a:cubicBezTo>
                  <a:cubicBezTo>
                    <a:pt x="1598" y="880"/>
                    <a:pt x="1583" y="881"/>
                    <a:pt x="1567" y="881"/>
                  </a:cubicBezTo>
                  <a:cubicBezTo>
                    <a:pt x="1534" y="881"/>
                    <a:pt x="1502" y="874"/>
                    <a:pt x="1470" y="874"/>
                  </a:cubicBezTo>
                  <a:cubicBezTo>
                    <a:pt x="1437" y="874"/>
                    <a:pt x="1404" y="881"/>
                    <a:pt x="1368" y="912"/>
                  </a:cubicBezTo>
                  <a:cubicBezTo>
                    <a:pt x="1282" y="998"/>
                    <a:pt x="1171" y="1084"/>
                    <a:pt x="1159" y="1171"/>
                  </a:cubicBezTo>
                  <a:cubicBezTo>
                    <a:pt x="1134" y="1257"/>
                    <a:pt x="1159" y="1355"/>
                    <a:pt x="1036" y="1442"/>
                  </a:cubicBezTo>
                  <a:cubicBezTo>
                    <a:pt x="974" y="1503"/>
                    <a:pt x="888" y="1540"/>
                    <a:pt x="802" y="1553"/>
                  </a:cubicBezTo>
                  <a:cubicBezTo>
                    <a:pt x="765" y="1553"/>
                    <a:pt x="530" y="1577"/>
                    <a:pt x="481" y="1577"/>
                  </a:cubicBezTo>
                  <a:cubicBezTo>
                    <a:pt x="420" y="1590"/>
                    <a:pt x="457" y="1663"/>
                    <a:pt x="420" y="1713"/>
                  </a:cubicBezTo>
                  <a:cubicBezTo>
                    <a:pt x="383" y="1762"/>
                    <a:pt x="333" y="1799"/>
                    <a:pt x="346" y="1811"/>
                  </a:cubicBezTo>
                  <a:cubicBezTo>
                    <a:pt x="370" y="1836"/>
                    <a:pt x="457" y="1848"/>
                    <a:pt x="481" y="1885"/>
                  </a:cubicBezTo>
                  <a:cubicBezTo>
                    <a:pt x="518" y="1922"/>
                    <a:pt x="555" y="1935"/>
                    <a:pt x="629" y="1972"/>
                  </a:cubicBezTo>
                  <a:cubicBezTo>
                    <a:pt x="691" y="2021"/>
                    <a:pt x="974" y="2206"/>
                    <a:pt x="999" y="2280"/>
                  </a:cubicBezTo>
                  <a:cubicBezTo>
                    <a:pt x="1023" y="2366"/>
                    <a:pt x="1036" y="2403"/>
                    <a:pt x="1073" y="2427"/>
                  </a:cubicBezTo>
                  <a:cubicBezTo>
                    <a:pt x="1106" y="2436"/>
                    <a:pt x="1174" y="2456"/>
                    <a:pt x="1226" y="2456"/>
                  </a:cubicBezTo>
                  <a:cubicBezTo>
                    <a:pt x="1250" y="2456"/>
                    <a:pt x="1270" y="2451"/>
                    <a:pt x="1282" y="2440"/>
                  </a:cubicBezTo>
                  <a:cubicBezTo>
                    <a:pt x="1301" y="2415"/>
                    <a:pt x="1313" y="2406"/>
                    <a:pt x="1324" y="2406"/>
                  </a:cubicBezTo>
                  <a:cubicBezTo>
                    <a:pt x="1334" y="2406"/>
                    <a:pt x="1344" y="2415"/>
                    <a:pt x="1356" y="2427"/>
                  </a:cubicBezTo>
                  <a:cubicBezTo>
                    <a:pt x="1359" y="2430"/>
                    <a:pt x="1368" y="2431"/>
                    <a:pt x="1379" y="2431"/>
                  </a:cubicBezTo>
                  <a:cubicBezTo>
                    <a:pt x="1390" y="2431"/>
                    <a:pt x="1405" y="2430"/>
                    <a:pt x="1419" y="2430"/>
                  </a:cubicBezTo>
                  <a:cubicBezTo>
                    <a:pt x="1448" y="2430"/>
                    <a:pt x="1479" y="2434"/>
                    <a:pt x="1492" y="2452"/>
                  </a:cubicBezTo>
                  <a:cubicBezTo>
                    <a:pt x="1513" y="2474"/>
                    <a:pt x="1487" y="2555"/>
                    <a:pt x="1446" y="2555"/>
                  </a:cubicBezTo>
                  <a:cubicBezTo>
                    <a:pt x="1441" y="2555"/>
                    <a:pt x="1435" y="2553"/>
                    <a:pt x="1430" y="2551"/>
                  </a:cubicBezTo>
                  <a:cubicBezTo>
                    <a:pt x="1403" y="2542"/>
                    <a:pt x="1362" y="2512"/>
                    <a:pt x="1333" y="2512"/>
                  </a:cubicBezTo>
                  <a:cubicBezTo>
                    <a:pt x="1322" y="2512"/>
                    <a:pt x="1313" y="2516"/>
                    <a:pt x="1307" y="2526"/>
                  </a:cubicBezTo>
                  <a:cubicBezTo>
                    <a:pt x="1270" y="2563"/>
                    <a:pt x="1307" y="2563"/>
                    <a:pt x="1368" y="2612"/>
                  </a:cubicBezTo>
                  <a:cubicBezTo>
                    <a:pt x="1430" y="2662"/>
                    <a:pt x="1455" y="2735"/>
                    <a:pt x="1504" y="2735"/>
                  </a:cubicBezTo>
                  <a:cubicBezTo>
                    <a:pt x="1541" y="2723"/>
                    <a:pt x="1565" y="2698"/>
                    <a:pt x="1602" y="2662"/>
                  </a:cubicBezTo>
                  <a:cubicBezTo>
                    <a:pt x="1627" y="2643"/>
                    <a:pt x="1667" y="2637"/>
                    <a:pt x="1707" y="2637"/>
                  </a:cubicBezTo>
                  <a:cubicBezTo>
                    <a:pt x="1747" y="2637"/>
                    <a:pt x="1787" y="2643"/>
                    <a:pt x="1812" y="2649"/>
                  </a:cubicBezTo>
                  <a:cubicBezTo>
                    <a:pt x="1874" y="2649"/>
                    <a:pt x="1874" y="2735"/>
                    <a:pt x="1787" y="2735"/>
                  </a:cubicBezTo>
                  <a:cubicBezTo>
                    <a:pt x="1701" y="2748"/>
                    <a:pt x="1627" y="2760"/>
                    <a:pt x="1652" y="2809"/>
                  </a:cubicBezTo>
                  <a:cubicBezTo>
                    <a:pt x="1659" y="2839"/>
                    <a:pt x="1658" y="2855"/>
                    <a:pt x="1647" y="2855"/>
                  </a:cubicBezTo>
                  <a:cubicBezTo>
                    <a:pt x="1640" y="2855"/>
                    <a:pt x="1629" y="2849"/>
                    <a:pt x="1615" y="2834"/>
                  </a:cubicBezTo>
                  <a:cubicBezTo>
                    <a:pt x="1606" y="2828"/>
                    <a:pt x="1599" y="2826"/>
                    <a:pt x="1591" y="2826"/>
                  </a:cubicBezTo>
                  <a:cubicBezTo>
                    <a:pt x="1565" y="2826"/>
                    <a:pt x="1539" y="2855"/>
                    <a:pt x="1492" y="2883"/>
                  </a:cubicBezTo>
                  <a:cubicBezTo>
                    <a:pt x="1411" y="2900"/>
                    <a:pt x="1331" y="2910"/>
                    <a:pt x="1253" y="2910"/>
                  </a:cubicBezTo>
                  <a:cubicBezTo>
                    <a:pt x="1162" y="2910"/>
                    <a:pt x="1072" y="2897"/>
                    <a:pt x="986" y="2871"/>
                  </a:cubicBezTo>
                  <a:cubicBezTo>
                    <a:pt x="925" y="2834"/>
                    <a:pt x="949" y="2785"/>
                    <a:pt x="986" y="2735"/>
                  </a:cubicBezTo>
                  <a:cubicBezTo>
                    <a:pt x="1023" y="2698"/>
                    <a:pt x="1011" y="2674"/>
                    <a:pt x="962" y="2674"/>
                  </a:cubicBezTo>
                  <a:cubicBezTo>
                    <a:pt x="839" y="2686"/>
                    <a:pt x="715" y="2723"/>
                    <a:pt x="592" y="2760"/>
                  </a:cubicBezTo>
                  <a:cubicBezTo>
                    <a:pt x="543" y="2785"/>
                    <a:pt x="518" y="2797"/>
                    <a:pt x="555" y="2834"/>
                  </a:cubicBezTo>
                  <a:cubicBezTo>
                    <a:pt x="583" y="2852"/>
                    <a:pt x="576" y="2884"/>
                    <a:pt x="546" y="2884"/>
                  </a:cubicBezTo>
                  <a:cubicBezTo>
                    <a:pt x="535" y="2884"/>
                    <a:pt x="522" y="2880"/>
                    <a:pt x="506" y="2871"/>
                  </a:cubicBezTo>
                  <a:cubicBezTo>
                    <a:pt x="485" y="2863"/>
                    <a:pt x="462" y="2859"/>
                    <a:pt x="438" y="2859"/>
                  </a:cubicBezTo>
                  <a:cubicBezTo>
                    <a:pt x="389" y="2859"/>
                    <a:pt x="337" y="2875"/>
                    <a:pt x="296" y="2908"/>
                  </a:cubicBezTo>
                  <a:cubicBezTo>
                    <a:pt x="247" y="2945"/>
                    <a:pt x="272" y="2970"/>
                    <a:pt x="210" y="2982"/>
                  </a:cubicBezTo>
                  <a:cubicBezTo>
                    <a:pt x="149" y="3007"/>
                    <a:pt x="87" y="3068"/>
                    <a:pt x="50" y="3093"/>
                  </a:cubicBezTo>
                  <a:cubicBezTo>
                    <a:pt x="13" y="3117"/>
                    <a:pt x="1" y="3142"/>
                    <a:pt x="87" y="3179"/>
                  </a:cubicBezTo>
                  <a:cubicBezTo>
                    <a:pt x="173" y="3204"/>
                    <a:pt x="259" y="3228"/>
                    <a:pt x="346" y="3241"/>
                  </a:cubicBezTo>
                  <a:cubicBezTo>
                    <a:pt x="420" y="3241"/>
                    <a:pt x="432" y="3265"/>
                    <a:pt x="383" y="3302"/>
                  </a:cubicBezTo>
                  <a:cubicBezTo>
                    <a:pt x="333" y="3339"/>
                    <a:pt x="247" y="3364"/>
                    <a:pt x="309" y="3401"/>
                  </a:cubicBezTo>
                  <a:cubicBezTo>
                    <a:pt x="346" y="3438"/>
                    <a:pt x="383" y="3487"/>
                    <a:pt x="395" y="3549"/>
                  </a:cubicBezTo>
                  <a:cubicBezTo>
                    <a:pt x="407" y="3586"/>
                    <a:pt x="543" y="3598"/>
                    <a:pt x="617" y="3610"/>
                  </a:cubicBezTo>
                  <a:cubicBezTo>
                    <a:pt x="628" y="3614"/>
                    <a:pt x="638" y="3615"/>
                    <a:pt x="649" y="3615"/>
                  </a:cubicBezTo>
                  <a:cubicBezTo>
                    <a:pt x="700" y="3615"/>
                    <a:pt x="751" y="3581"/>
                    <a:pt x="833" y="3581"/>
                  </a:cubicBezTo>
                  <a:cubicBezTo>
                    <a:pt x="850" y="3581"/>
                    <a:pt x="868" y="3582"/>
                    <a:pt x="888" y="3586"/>
                  </a:cubicBezTo>
                  <a:cubicBezTo>
                    <a:pt x="962" y="3598"/>
                    <a:pt x="1023" y="3598"/>
                    <a:pt x="1097" y="3598"/>
                  </a:cubicBezTo>
                  <a:cubicBezTo>
                    <a:pt x="1116" y="3598"/>
                    <a:pt x="1120" y="3577"/>
                    <a:pt x="1137" y="3577"/>
                  </a:cubicBezTo>
                  <a:cubicBezTo>
                    <a:pt x="1143" y="3577"/>
                    <a:pt x="1150" y="3579"/>
                    <a:pt x="1159" y="3586"/>
                  </a:cubicBezTo>
                  <a:cubicBezTo>
                    <a:pt x="1182" y="3597"/>
                    <a:pt x="1215" y="3661"/>
                    <a:pt x="1239" y="3661"/>
                  </a:cubicBezTo>
                  <a:cubicBezTo>
                    <a:pt x="1241" y="3661"/>
                    <a:pt x="1243" y="3660"/>
                    <a:pt x="1245" y="3660"/>
                  </a:cubicBezTo>
                  <a:cubicBezTo>
                    <a:pt x="1257" y="3660"/>
                    <a:pt x="1319" y="3561"/>
                    <a:pt x="1381" y="3536"/>
                  </a:cubicBezTo>
                  <a:lnTo>
                    <a:pt x="1553" y="3475"/>
                  </a:lnTo>
                  <a:cubicBezTo>
                    <a:pt x="1590" y="3462"/>
                    <a:pt x="1602" y="3413"/>
                    <a:pt x="1627" y="3413"/>
                  </a:cubicBezTo>
                  <a:cubicBezTo>
                    <a:pt x="1676" y="3438"/>
                    <a:pt x="1701" y="3475"/>
                    <a:pt x="1701" y="3512"/>
                  </a:cubicBezTo>
                  <a:cubicBezTo>
                    <a:pt x="1701" y="3549"/>
                    <a:pt x="1652" y="3610"/>
                    <a:pt x="1615" y="3610"/>
                  </a:cubicBezTo>
                  <a:cubicBezTo>
                    <a:pt x="1578" y="3623"/>
                    <a:pt x="1652" y="3721"/>
                    <a:pt x="1664" y="3770"/>
                  </a:cubicBezTo>
                  <a:cubicBezTo>
                    <a:pt x="1701" y="3807"/>
                    <a:pt x="1713" y="3869"/>
                    <a:pt x="1713" y="3918"/>
                  </a:cubicBezTo>
                  <a:cubicBezTo>
                    <a:pt x="1689" y="4017"/>
                    <a:pt x="1602" y="4091"/>
                    <a:pt x="1504" y="4091"/>
                  </a:cubicBezTo>
                  <a:cubicBezTo>
                    <a:pt x="1415" y="4091"/>
                    <a:pt x="1374" y="4059"/>
                    <a:pt x="1354" y="4059"/>
                  </a:cubicBezTo>
                  <a:cubicBezTo>
                    <a:pt x="1350" y="4059"/>
                    <a:pt x="1346" y="4061"/>
                    <a:pt x="1344" y="4066"/>
                  </a:cubicBezTo>
                  <a:cubicBezTo>
                    <a:pt x="1331" y="4078"/>
                    <a:pt x="1257" y="4226"/>
                    <a:pt x="1196" y="4251"/>
                  </a:cubicBezTo>
                  <a:cubicBezTo>
                    <a:pt x="1177" y="4254"/>
                    <a:pt x="1159" y="4256"/>
                    <a:pt x="1141" y="4256"/>
                  </a:cubicBezTo>
                  <a:cubicBezTo>
                    <a:pt x="1086" y="4256"/>
                    <a:pt x="1033" y="4242"/>
                    <a:pt x="986" y="4214"/>
                  </a:cubicBezTo>
                  <a:cubicBezTo>
                    <a:pt x="971" y="4199"/>
                    <a:pt x="951" y="4192"/>
                    <a:pt x="931" y="4192"/>
                  </a:cubicBezTo>
                  <a:cubicBezTo>
                    <a:pt x="902" y="4192"/>
                    <a:pt x="872" y="4205"/>
                    <a:pt x="851" y="4226"/>
                  </a:cubicBezTo>
                  <a:cubicBezTo>
                    <a:pt x="814" y="4276"/>
                    <a:pt x="888" y="4276"/>
                    <a:pt x="851" y="4288"/>
                  </a:cubicBezTo>
                  <a:cubicBezTo>
                    <a:pt x="814" y="4300"/>
                    <a:pt x="777" y="4350"/>
                    <a:pt x="752" y="4374"/>
                  </a:cubicBezTo>
                  <a:cubicBezTo>
                    <a:pt x="734" y="4393"/>
                    <a:pt x="752" y="4393"/>
                    <a:pt x="777" y="4393"/>
                  </a:cubicBezTo>
                  <a:cubicBezTo>
                    <a:pt x="802" y="4393"/>
                    <a:pt x="832" y="4393"/>
                    <a:pt x="839" y="4411"/>
                  </a:cubicBezTo>
                  <a:cubicBezTo>
                    <a:pt x="839" y="4448"/>
                    <a:pt x="789" y="4423"/>
                    <a:pt x="789" y="4460"/>
                  </a:cubicBezTo>
                  <a:cubicBezTo>
                    <a:pt x="789" y="4497"/>
                    <a:pt x="789" y="4510"/>
                    <a:pt x="728" y="4522"/>
                  </a:cubicBezTo>
                  <a:cubicBezTo>
                    <a:pt x="654" y="4559"/>
                    <a:pt x="592" y="4621"/>
                    <a:pt x="555" y="4695"/>
                  </a:cubicBezTo>
                  <a:cubicBezTo>
                    <a:pt x="555" y="4756"/>
                    <a:pt x="580" y="4744"/>
                    <a:pt x="580" y="4781"/>
                  </a:cubicBezTo>
                  <a:cubicBezTo>
                    <a:pt x="567" y="4818"/>
                    <a:pt x="481" y="4867"/>
                    <a:pt x="469" y="4892"/>
                  </a:cubicBezTo>
                  <a:cubicBezTo>
                    <a:pt x="494" y="4966"/>
                    <a:pt x="530" y="5027"/>
                    <a:pt x="580" y="5089"/>
                  </a:cubicBezTo>
                  <a:cubicBezTo>
                    <a:pt x="582" y="5093"/>
                    <a:pt x="585" y="5094"/>
                    <a:pt x="588" y="5094"/>
                  </a:cubicBezTo>
                  <a:cubicBezTo>
                    <a:pt x="614" y="5094"/>
                    <a:pt x="657" y="4962"/>
                    <a:pt x="691" y="4929"/>
                  </a:cubicBezTo>
                  <a:cubicBezTo>
                    <a:pt x="719" y="4900"/>
                    <a:pt x="764" y="4872"/>
                    <a:pt x="780" y="4872"/>
                  </a:cubicBezTo>
                  <a:cubicBezTo>
                    <a:pt x="792" y="4872"/>
                    <a:pt x="789" y="4887"/>
                    <a:pt x="752" y="4929"/>
                  </a:cubicBezTo>
                  <a:cubicBezTo>
                    <a:pt x="654" y="5027"/>
                    <a:pt x="654" y="5052"/>
                    <a:pt x="703" y="5113"/>
                  </a:cubicBezTo>
                  <a:cubicBezTo>
                    <a:pt x="752" y="5175"/>
                    <a:pt x="814" y="5224"/>
                    <a:pt x="888" y="5249"/>
                  </a:cubicBezTo>
                  <a:cubicBezTo>
                    <a:pt x="910" y="5249"/>
                    <a:pt x="1016" y="5135"/>
                    <a:pt x="1024" y="5135"/>
                  </a:cubicBezTo>
                  <a:cubicBezTo>
                    <a:pt x="1024" y="5135"/>
                    <a:pt x="1024" y="5136"/>
                    <a:pt x="1023" y="5138"/>
                  </a:cubicBezTo>
                  <a:cubicBezTo>
                    <a:pt x="1011" y="5163"/>
                    <a:pt x="999" y="5237"/>
                    <a:pt x="1023" y="5237"/>
                  </a:cubicBezTo>
                  <a:cubicBezTo>
                    <a:pt x="1048" y="5249"/>
                    <a:pt x="1110" y="5274"/>
                    <a:pt x="1085" y="5298"/>
                  </a:cubicBezTo>
                  <a:cubicBezTo>
                    <a:pt x="1062" y="5314"/>
                    <a:pt x="1039" y="5324"/>
                    <a:pt x="1016" y="5324"/>
                  </a:cubicBezTo>
                  <a:cubicBezTo>
                    <a:pt x="1002" y="5324"/>
                    <a:pt x="988" y="5320"/>
                    <a:pt x="974" y="5311"/>
                  </a:cubicBezTo>
                  <a:cubicBezTo>
                    <a:pt x="960" y="5303"/>
                    <a:pt x="954" y="5296"/>
                    <a:pt x="942" y="5296"/>
                  </a:cubicBezTo>
                  <a:cubicBezTo>
                    <a:pt x="933" y="5296"/>
                    <a:pt x="921" y="5300"/>
                    <a:pt x="900" y="5311"/>
                  </a:cubicBezTo>
                  <a:cubicBezTo>
                    <a:pt x="896" y="5314"/>
                    <a:pt x="891" y="5316"/>
                    <a:pt x="886" y="5316"/>
                  </a:cubicBezTo>
                  <a:cubicBezTo>
                    <a:pt x="846" y="5316"/>
                    <a:pt x="799" y="5204"/>
                    <a:pt x="758" y="5204"/>
                  </a:cubicBezTo>
                  <a:cubicBezTo>
                    <a:pt x="752" y="5204"/>
                    <a:pt x="746" y="5206"/>
                    <a:pt x="740" y="5212"/>
                  </a:cubicBezTo>
                  <a:cubicBezTo>
                    <a:pt x="703" y="5261"/>
                    <a:pt x="654" y="5372"/>
                    <a:pt x="666" y="5385"/>
                  </a:cubicBezTo>
                  <a:cubicBezTo>
                    <a:pt x="691" y="5397"/>
                    <a:pt x="740" y="5421"/>
                    <a:pt x="789" y="5446"/>
                  </a:cubicBezTo>
                  <a:cubicBezTo>
                    <a:pt x="839" y="5471"/>
                    <a:pt x="900" y="5619"/>
                    <a:pt x="962" y="5643"/>
                  </a:cubicBezTo>
                  <a:cubicBezTo>
                    <a:pt x="971" y="5648"/>
                    <a:pt x="982" y="5650"/>
                    <a:pt x="994" y="5650"/>
                  </a:cubicBezTo>
                  <a:cubicBezTo>
                    <a:pt x="1044" y="5650"/>
                    <a:pt x="1112" y="5616"/>
                    <a:pt x="1171" y="5606"/>
                  </a:cubicBezTo>
                  <a:cubicBezTo>
                    <a:pt x="1245" y="5594"/>
                    <a:pt x="1307" y="5606"/>
                    <a:pt x="1307" y="5545"/>
                  </a:cubicBezTo>
                  <a:cubicBezTo>
                    <a:pt x="1294" y="5471"/>
                    <a:pt x="1319" y="5385"/>
                    <a:pt x="1356" y="5323"/>
                  </a:cubicBezTo>
                  <a:cubicBezTo>
                    <a:pt x="1388" y="5291"/>
                    <a:pt x="1430" y="5272"/>
                    <a:pt x="1451" y="5272"/>
                  </a:cubicBezTo>
                  <a:cubicBezTo>
                    <a:pt x="1470" y="5272"/>
                    <a:pt x="1471" y="5288"/>
                    <a:pt x="1430" y="5323"/>
                  </a:cubicBezTo>
                  <a:cubicBezTo>
                    <a:pt x="1356" y="5385"/>
                    <a:pt x="1294" y="5458"/>
                    <a:pt x="1368" y="5557"/>
                  </a:cubicBezTo>
                  <a:cubicBezTo>
                    <a:pt x="1442" y="5668"/>
                    <a:pt x="1492" y="5754"/>
                    <a:pt x="1479" y="5791"/>
                  </a:cubicBezTo>
                  <a:cubicBezTo>
                    <a:pt x="1467" y="5816"/>
                    <a:pt x="1418" y="5865"/>
                    <a:pt x="1430" y="5890"/>
                  </a:cubicBezTo>
                  <a:cubicBezTo>
                    <a:pt x="1430" y="5914"/>
                    <a:pt x="1516" y="5951"/>
                    <a:pt x="1504" y="5976"/>
                  </a:cubicBezTo>
                  <a:cubicBezTo>
                    <a:pt x="1504" y="5988"/>
                    <a:pt x="1479" y="6050"/>
                    <a:pt x="1442" y="6075"/>
                  </a:cubicBezTo>
                  <a:cubicBezTo>
                    <a:pt x="1422" y="6094"/>
                    <a:pt x="1379" y="6162"/>
                    <a:pt x="1414" y="6162"/>
                  </a:cubicBezTo>
                  <a:cubicBezTo>
                    <a:pt x="1422" y="6162"/>
                    <a:pt x="1435" y="6158"/>
                    <a:pt x="1455" y="6148"/>
                  </a:cubicBezTo>
                  <a:cubicBezTo>
                    <a:pt x="1555" y="6104"/>
                    <a:pt x="1645" y="6009"/>
                    <a:pt x="1661" y="6009"/>
                  </a:cubicBezTo>
                  <a:cubicBezTo>
                    <a:pt x="1663" y="6009"/>
                    <a:pt x="1664" y="6011"/>
                    <a:pt x="1664" y="6013"/>
                  </a:cubicBezTo>
                  <a:cubicBezTo>
                    <a:pt x="1664" y="6036"/>
                    <a:pt x="1633" y="6151"/>
                    <a:pt x="1637" y="6151"/>
                  </a:cubicBezTo>
                  <a:cubicBezTo>
                    <a:pt x="1638" y="6151"/>
                    <a:pt x="1638" y="6150"/>
                    <a:pt x="1639" y="6148"/>
                  </a:cubicBezTo>
                  <a:cubicBezTo>
                    <a:pt x="1664" y="6124"/>
                    <a:pt x="1713" y="6013"/>
                    <a:pt x="1763" y="6001"/>
                  </a:cubicBezTo>
                  <a:cubicBezTo>
                    <a:pt x="1781" y="5993"/>
                    <a:pt x="1794" y="5990"/>
                    <a:pt x="1806" y="5990"/>
                  </a:cubicBezTo>
                  <a:cubicBezTo>
                    <a:pt x="1835" y="5990"/>
                    <a:pt x="1851" y="6008"/>
                    <a:pt x="1886" y="6025"/>
                  </a:cubicBezTo>
                  <a:cubicBezTo>
                    <a:pt x="1935" y="6038"/>
                    <a:pt x="1972" y="6050"/>
                    <a:pt x="2009" y="6062"/>
                  </a:cubicBezTo>
                  <a:cubicBezTo>
                    <a:pt x="2034" y="6087"/>
                    <a:pt x="2095" y="6198"/>
                    <a:pt x="2120" y="6210"/>
                  </a:cubicBezTo>
                  <a:cubicBezTo>
                    <a:pt x="2127" y="6215"/>
                    <a:pt x="2132" y="6217"/>
                    <a:pt x="2138" y="6217"/>
                  </a:cubicBezTo>
                  <a:cubicBezTo>
                    <a:pt x="2161" y="6217"/>
                    <a:pt x="2169" y="6174"/>
                    <a:pt x="2169" y="6124"/>
                  </a:cubicBezTo>
                  <a:cubicBezTo>
                    <a:pt x="2169" y="6075"/>
                    <a:pt x="2243" y="6013"/>
                    <a:pt x="2243" y="5964"/>
                  </a:cubicBezTo>
                  <a:cubicBezTo>
                    <a:pt x="2251" y="5922"/>
                    <a:pt x="2254" y="5892"/>
                    <a:pt x="2259" y="5892"/>
                  </a:cubicBezTo>
                  <a:cubicBezTo>
                    <a:pt x="2261" y="5892"/>
                    <a:pt x="2264" y="5898"/>
                    <a:pt x="2268" y="5914"/>
                  </a:cubicBezTo>
                  <a:cubicBezTo>
                    <a:pt x="2268" y="5964"/>
                    <a:pt x="2317" y="5964"/>
                    <a:pt x="2354" y="5976"/>
                  </a:cubicBezTo>
                  <a:cubicBezTo>
                    <a:pt x="2373" y="5982"/>
                    <a:pt x="2376" y="5982"/>
                    <a:pt x="2368" y="5982"/>
                  </a:cubicBezTo>
                  <a:cubicBezTo>
                    <a:pt x="2360" y="5982"/>
                    <a:pt x="2342" y="5982"/>
                    <a:pt x="2317" y="5988"/>
                  </a:cubicBezTo>
                  <a:cubicBezTo>
                    <a:pt x="2255" y="6013"/>
                    <a:pt x="2243" y="6050"/>
                    <a:pt x="2268" y="6087"/>
                  </a:cubicBezTo>
                  <a:cubicBezTo>
                    <a:pt x="2286" y="6111"/>
                    <a:pt x="2317" y="6124"/>
                    <a:pt x="2348" y="6124"/>
                  </a:cubicBezTo>
                  <a:cubicBezTo>
                    <a:pt x="2379" y="6124"/>
                    <a:pt x="2409" y="6111"/>
                    <a:pt x="2428" y="6087"/>
                  </a:cubicBezTo>
                  <a:cubicBezTo>
                    <a:pt x="2455" y="6060"/>
                    <a:pt x="2478" y="6052"/>
                    <a:pt x="2496" y="6052"/>
                  </a:cubicBezTo>
                  <a:cubicBezTo>
                    <a:pt x="2516" y="6052"/>
                    <a:pt x="2532" y="6061"/>
                    <a:pt x="2545" y="6061"/>
                  </a:cubicBezTo>
                  <a:cubicBezTo>
                    <a:pt x="2552" y="6061"/>
                    <a:pt x="2558" y="6058"/>
                    <a:pt x="2564" y="6050"/>
                  </a:cubicBezTo>
                  <a:cubicBezTo>
                    <a:pt x="2587" y="6015"/>
                    <a:pt x="2665" y="5926"/>
                    <a:pt x="2684" y="5926"/>
                  </a:cubicBezTo>
                  <a:cubicBezTo>
                    <a:pt x="2685" y="5926"/>
                    <a:pt x="2686" y="5926"/>
                    <a:pt x="2687" y="5927"/>
                  </a:cubicBezTo>
                  <a:cubicBezTo>
                    <a:pt x="2687" y="5939"/>
                    <a:pt x="2637" y="5976"/>
                    <a:pt x="2613" y="6025"/>
                  </a:cubicBezTo>
                  <a:cubicBezTo>
                    <a:pt x="2588" y="6075"/>
                    <a:pt x="2539" y="6173"/>
                    <a:pt x="2514" y="6222"/>
                  </a:cubicBezTo>
                  <a:cubicBezTo>
                    <a:pt x="2502" y="6259"/>
                    <a:pt x="2490" y="6309"/>
                    <a:pt x="2527" y="6309"/>
                  </a:cubicBezTo>
                  <a:cubicBezTo>
                    <a:pt x="2576" y="6309"/>
                    <a:pt x="2551" y="6346"/>
                    <a:pt x="2514" y="6346"/>
                  </a:cubicBezTo>
                  <a:cubicBezTo>
                    <a:pt x="2477" y="6346"/>
                    <a:pt x="2477" y="6370"/>
                    <a:pt x="2465" y="6420"/>
                  </a:cubicBezTo>
                  <a:cubicBezTo>
                    <a:pt x="2440" y="6456"/>
                    <a:pt x="2428" y="6567"/>
                    <a:pt x="2465" y="6567"/>
                  </a:cubicBezTo>
                  <a:cubicBezTo>
                    <a:pt x="2514" y="6567"/>
                    <a:pt x="2527" y="6592"/>
                    <a:pt x="2453" y="6604"/>
                  </a:cubicBezTo>
                  <a:cubicBezTo>
                    <a:pt x="2354" y="6654"/>
                    <a:pt x="2280" y="6728"/>
                    <a:pt x="2231" y="6814"/>
                  </a:cubicBezTo>
                  <a:cubicBezTo>
                    <a:pt x="2182" y="6912"/>
                    <a:pt x="2120" y="6888"/>
                    <a:pt x="2046" y="6937"/>
                  </a:cubicBezTo>
                  <a:cubicBezTo>
                    <a:pt x="1947" y="6999"/>
                    <a:pt x="1861" y="7073"/>
                    <a:pt x="1800" y="7171"/>
                  </a:cubicBezTo>
                  <a:cubicBezTo>
                    <a:pt x="1775" y="7220"/>
                    <a:pt x="1787" y="7245"/>
                    <a:pt x="1800" y="7257"/>
                  </a:cubicBezTo>
                  <a:cubicBezTo>
                    <a:pt x="1812" y="7257"/>
                    <a:pt x="1812" y="7282"/>
                    <a:pt x="1775" y="7282"/>
                  </a:cubicBezTo>
                  <a:cubicBezTo>
                    <a:pt x="1750" y="7282"/>
                    <a:pt x="1726" y="7293"/>
                    <a:pt x="1705" y="7293"/>
                  </a:cubicBezTo>
                  <a:cubicBezTo>
                    <a:pt x="1694" y="7293"/>
                    <a:pt x="1685" y="7290"/>
                    <a:pt x="1676" y="7282"/>
                  </a:cubicBezTo>
                  <a:cubicBezTo>
                    <a:pt x="1652" y="7257"/>
                    <a:pt x="1664" y="7245"/>
                    <a:pt x="1615" y="7245"/>
                  </a:cubicBezTo>
                  <a:cubicBezTo>
                    <a:pt x="1529" y="7245"/>
                    <a:pt x="1455" y="7270"/>
                    <a:pt x="1393" y="7331"/>
                  </a:cubicBezTo>
                  <a:cubicBezTo>
                    <a:pt x="1344" y="7381"/>
                    <a:pt x="1319" y="7430"/>
                    <a:pt x="1282" y="7491"/>
                  </a:cubicBezTo>
                  <a:cubicBezTo>
                    <a:pt x="1282" y="7501"/>
                    <a:pt x="1266" y="7583"/>
                    <a:pt x="1311" y="7583"/>
                  </a:cubicBezTo>
                  <a:cubicBezTo>
                    <a:pt x="1322" y="7583"/>
                    <a:pt x="1336" y="7578"/>
                    <a:pt x="1356" y="7565"/>
                  </a:cubicBezTo>
                  <a:cubicBezTo>
                    <a:pt x="1418" y="7504"/>
                    <a:pt x="1479" y="7442"/>
                    <a:pt x="1529" y="7368"/>
                  </a:cubicBezTo>
                  <a:cubicBezTo>
                    <a:pt x="1541" y="7362"/>
                    <a:pt x="1559" y="7359"/>
                    <a:pt x="1573" y="7359"/>
                  </a:cubicBezTo>
                  <a:cubicBezTo>
                    <a:pt x="1587" y="7359"/>
                    <a:pt x="1596" y="7362"/>
                    <a:pt x="1590" y="7368"/>
                  </a:cubicBezTo>
                  <a:cubicBezTo>
                    <a:pt x="1565" y="7393"/>
                    <a:pt x="1516" y="7467"/>
                    <a:pt x="1578" y="7467"/>
                  </a:cubicBezTo>
                  <a:cubicBezTo>
                    <a:pt x="1623" y="7456"/>
                    <a:pt x="1647" y="7404"/>
                    <a:pt x="1660" y="7404"/>
                  </a:cubicBezTo>
                  <a:cubicBezTo>
                    <a:pt x="1662" y="7404"/>
                    <a:pt x="1663" y="7404"/>
                    <a:pt x="1664" y="7405"/>
                  </a:cubicBezTo>
                  <a:cubicBezTo>
                    <a:pt x="1689" y="7418"/>
                    <a:pt x="1689" y="7467"/>
                    <a:pt x="1713" y="7479"/>
                  </a:cubicBezTo>
                  <a:cubicBezTo>
                    <a:pt x="1720" y="7481"/>
                    <a:pt x="1727" y="7482"/>
                    <a:pt x="1736" y="7482"/>
                  </a:cubicBezTo>
                  <a:cubicBezTo>
                    <a:pt x="1777" y="7482"/>
                    <a:pt x="1832" y="7458"/>
                    <a:pt x="1812" y="7418"/>
                  </a:cubicBezTo>
                  <a:cubicBezTo>
                    <a:pt x="1787" y="7368"/>
                    <a:pt x="1824" y="7393"/>
                    <a:pt x="1861" y="7356"/>
                  </a:cubicBezTo>
                  <a:cubicBezTo>
                    <a:pt x="1870" y="7328"/>
                    <a:pt x="1900" y="7314"/>
                    <a:pt x="1925" y="7314"/>
                  </a:cubicBezTo>
                  <a:cubicBezTo>
                    <a:pt x="1934" y="7314"/>
                    <a:pt x="1941" y="7316"/>
                    <a:pt x="1947" y="7319"/>
                  </a:cubicBezTo>
                  <a:cubicBezTo>
                    <a:pt x="1984" y="7319"/>
                    <a:pt x="2009" y="7294"/>
                    <a:pt x="2034" y="7257"/>
                  </a:cubicBezTo>
                  <a:cubicBezTo>
                    <a:pt x="2071" y="7220"/>
                    <a:pt x="2317" y="7171"/>
                    <a:pt x="2305" y="7134"/>
                  </a:cubicBezTo>
                  <a:cubicBezTo>
                    <a:pt x="2280" y="7097"/>
                    <a:pt x="2243" y="7073"/>
                    <a:pt x="2280" y="7036"/>
                  </a:cubicBezTo>
                  <a:cubicBezTo>
                    <a:pt x="2329" y="6999"/>
                    <a:pt x="2761" y="6777"/>
                    <a:pt x="2761" y="6752"/>
                  </a:cubicBezTo>
                  <a:cubicBezTo>
                    <a:pt x="2761" y="6715"/>
                    <a:pt x="2662" y="6691"/>
                    <a:pt x="2724" y="6666"/>
                  </a:cubicBezTo>
                  <a:cubicBezTo>
                    <a:pt x="2810" y="6641"/>
                    <a:pt x="2884" y="6604"/>
                    <a:pt x="2945" y="6555"/>
                  </a:cubicBezTo>
                  <a:cubicBezTo>
                    <a:pt x="3007" y="6493"/>
                    <a:pt x="3155" y="6370"/>
                    <a:pt x="3217" y="6358"/>
                  </a:cubicBezTo>
                  <a:cubicBezTo>
                    <a:pt x="3266" y="6358"/>
                    <a:pt x="3290" y="6358"/>
                    <a:pt x="3290" y="6247"/>
                  </a:cubicBezTo>
                  <a:cubicBezTo>
                    <a:pt x="3303" y="6148"/>
                    <a:pt x="3414" y="6185"/>
                    <a:pt x="3451" y="6124"/>
                  </a:cubicBezTo>
                  <a:cubicBezTo>
                    <a:pt x="3475" y="6050"/>
                    <a:pt x="3364" y="5988"/>
                    <a:pt x="3315" y="5976"/>
                  </a:cubicBezTo>
                  <a:cubicBezTo>
                    <a:pt x="3266" y="5964"/>
                    <a:pt x="3290" y="5840"/>
                    <a:pt x="3352" y="5791"/>
                  </a:cubicBezTo>
                  <a:cubicBezTo>
                    <a:pt x="3414" y="5742"/>
                    <a:pt x="3500" y="5717"/>
                    <a:pt x="3549" y="5668"/>
                  </a:cubicBezTo>
                  <a:cubicBezTo>
                    <a:pt x="3611" y="5619"/>
                    <a:pt x="3660" y="5545"/>
                    <a:pt x="3586" y="5471"/>
                  </a:cubicBezTo>
                  <a:cubicBezTo>
                    <a:pt x="3554" y="5448"/>
                    <a:pt x="3546" y="5440"/>
                    <a:pt x="3549" y="5440"/>
                  </a:cubicBezTo>
                  <a:cubicBezTo>
                    <a:pt x="3555" y="5440"/>
                    <a:pt x="3595" y="5463"/>
                    <a:pt x="3611" y="5471"/>
                  </a:cubicBezTo>
                  <a:cubicBezTo>
                    <a:pt x="3615" y="5473"/>
                    <a:pt x="3620" y="5474"/>
                    <a:pt x="3627" y="5474"/>
                  </a:cubicBezTo>
                  <a:cubicBezTo>
                    <a:pt x="3659" y="5474"/>
                    <a:pt x="3713" y="5448"/>
                    <a:pt x="3734" y="5397"/>
                  </a:cubicBezTo>
                  <a:cubicBezTo>
                    <a:pt x="3783" y="5323"/>
                    <a:pt x="3845" y="5249"/>
                    <a:pt x="3907" y="5200"/>
                  </a:cubicBezTo>
                  <a:cubicBezTo>
                    <a:pt x="3968" y="5138"/>
                    <a:pt x="4042" y="5076"/>
                    <a:pt x="4128" y="5040"/>
                  </a:cubicBezTo>
                  <a:cubicBezTo>
                    <a:pt x="4135" y="5038"/>
                    <a:pt x="4142" y="5038"/>
                    <a:pt x="4148" y="5038"/>
                  </a:cubicBezTo>
                  <a:cubicBezTo>
                    <a:pt x="4201" y="5038"/>
                    <a:pt x="4246" y="5076"/>
                    <a:pt x="4301" y="5076"/>
                  </a:cubicBezTo>
                  <a:cubicBezTo>
                    <a:pt x="4375" y="5089"/>
                    <a:pt x="4362" y="5175"/>
                    <a:pt x="4276" y="5175"/>
                  </a:cubicBezTo>
                  <a:cubicBezTo>
                    <a:pt x="4219" y="5175"/>
                    <a:pt x="4189" y="5159"/>
                    <a:pt x="4160" y="5159"/>
                  </a:cubicBezTo>
                  <a:cubicBezTo>
                    <a:pt x="4146" y="5159"/>
                    <a:pt x="4132" y="5163"/>
                    <a:pt x="4116" y="5175"/>
                  </a:cubicBezTo>
                  <a:cubicBezTo>
                    <a:pt x="4079" y="5212"/>
                    <a:pt x="3968" y="5274"/>
                    <a:pt x="3980" y="5372"/>
                  </a:cubicBezTo>
                  <a:cubicBezTo>
                    <a:pt x="3980" y="5458"/>
                    <a:pt x="3882" y="5545"/>
                    <a:pt x="3857" y="5643"/>
                  </a:cubicBezTo>
                  <a:cubicBezTo>
                    <a:pt x="3839" y="5716"/>
                    <a:pt x="3828" y="5735"/>
                    <a:pt x="3853" y="5735"/>
                  </a:cubicBezTo>
                  <a:cubicBezTo>
                    <a:pt x="3861" y="5735"/>
                    <a:pt x="3875" y="5733"/>
                    <a:pt x="3894" y="5730"/>
                  </a:cubicBezTo>
                  <a:cubicBezTo>
                    <a:pt x="3904" y="5728"/>
                    <a:pt x="3914" y="5727"/>
                    <a:pt x="3923" y="5727"/>
                  </a:cubicBezTo>
                  <a:cubicBezTo>
                    <a:pt x="3982" y="5727"/>
                    <a:pt x="4018" y="5758"/>
                    <a:pt x="3943" y="5779"/>
                  </a:cubicBezTo>
                  <a:cubicBezTo>
                    <a:pt x="3870" y="5816"/>
                    <a:pt x="3820" y="5877"/>
                    <a:pt x="3833" y="5890"/>
                  </a:cubicBezTo>
                  <a:cubicBezTo>
                    <a:pt x="3857" y="5898"/>
                    <a:pt x="3883" y="5902"/>
                    <a:pt x="3909" y="5902"/>
                  </a:cubicBezTo>
                  <a:cubicBezTo>
                    <a:pt x="3961" y="5902"/>
                    <a:pt x="4013" y="5886"/>
                    <a:pt x="4054" y="5853"/>
                  </a:cubicBezTo>
                  <a:cubicBezTo>
                    <a:pt x="4128" y="5791"/>
                    <a:pt x="4178" y="5766"/>
                    <a:pt x="4239" y="5730"/>
                  </a:cubicBezTo>
                  <a:cubicBezTo>
                    <a:pt x="4313" y="5668"/>
                    <a:pt x="4399" y="5619"/>
                    <a:pt x="4486" y="5594"/>
                  </a:cubicBezTo>
                  <a:cubicBezTo>
                    <a:pt x="4535" y="5569"/>
                    <a:pt x="4658" y="5569"/>
                    <a:pt x="4695" y="5508"/>
                  </a:cubicBezTo>
                  <a:cubicBezTo>
                    <a:pt x="4720" y="5458"/>
                    <a:pt x="4658" y="5323"/>
                    <a:pt x="4658" y="5286"/>
                  </a:cubicBezTo>
                  <a:cubicBezTo>
                    <a:pt x="4658" y="5251"/>
                    <a:pt x="4725" y="5149"/>
                    <a:pt x="4763" y="5149"/>
                  </a:cubicBezTo>
                  <a:cubicBezTo>
                    <a:pt x="4765" y="5149"/>
                    <a:pt x="4767" y="5150"/>
                    <a:pt x="4769" y="5150"/>
                  </a:cubicBezTo>
                  <a:cubicBezTo>
                    <a:pt x="4818" y="5163"/>
                    <a:pt x="4880" y="5163"/>
                    <a:pt x="4929" y="5163"/>
                  </a:cubicBezTo>
                  <a:cubicBezTo>
                    <a:pt x="5040" y="5187"/>
                    <a:pt x="5126" y="5224"/>
                    <a:pt x="5213" y="5286"/>
                  </a:cubicBezTo>
                  <a:cubicBezTo>
                    <a:pt x="5235" y="5320"/>
                    <a:pt x="5360" y="5425"/>
                    <a:pt x="5400" y="5425"/>
                  </a:cubicBezTo>
                  <a:cubicBezTo>
                    <a:pt x="5404" y="5425"/>
                    <a:pt x="5408" y="5424"/>
                    <a:pt x="5410" y="5421"/>
                  </a:cubicBezTo>
                  <a:cubicBezTo>
                    <a:pt x="5420" y="5412"/>
                    <a:pt x="5493" y="5315"/>
                    <a:pt x="5515" y="5315"/>
                  </a:cubicBezTo>
                  <a:cubicBezTo>
                    <a:pt x="5521" y="5315"/>
                    <a:pt x="5523" y="5321"/>
                    <a:pt x="5521" y="5335"/>
                  </a:cubicBezTo>
                  <a:cubicBezTo>
                    <a:pt x="5496" y="5421"/>
                    <a:pt x="5570" y="5495"/>
                    <a:pt x="5619" y="5532"/>
                  </a:cubicBezTo>
                  <a:cubicBezTo>
                    <a:pt x="5682" y="5556"/>
                    <a:pt x="5749" y="5564"/>
                    <a:pt x="5815" y="5564"/>
                  </a:cubicBezTo>
                  <a:cubicBezTo>
                    <a:pt x="5853" y="5564"/>
                    <a:pt x="5891" y="5562"/>
                    <a:pt x="5927" y="5557"/>
                  </a:cubicBezTo>
                  <a:cubicBezTo>
                    <a:pt x="6013" y="5557"/>
                    <a:pt x="6038" y="5532"/>
                    <a:pt x="6063" y="5532"/>
                  </a:cubicBezTo>
                  <a:cubicBezTo>
                    <a:pt x="6094" y="5532"/>
                    <a:pt x="6176" y="5575"/>
                    <a:pt x="6231" y="5575"/>
                  </a:cubicBezTo>
                  <a:cubicBezTo>
                    <a:pt x="6242" y="5575"/>
                    <a:pt x="6252" y="5573"/>
                    <a:pt x="6260" y="5569"/>
                  </a:cubicBezTo>
                  <a:cubicBezTo>
                    <a:pt x="6269" y="5565"/>
                    <a:pt x="6275" y="5563"/>
                    <a:pt x="6278" y="5563"/>
                  </a:cubicBezTo>
                  <a:cubicBezTo>
                    <a:pt x="6295" y="5563"/>
                    <a:pt x="6271" y="5603"/>
                    <a:pt x="6322" y="5643"/>
                  </a:cubicBezTo>
                  <a:cubicBezTo>
                    <a:pt x="6368" y="5674"/>
                    <a:pt x="6464" y="5706"/>
                    <a:pt x="6544" y="5706"/>
                  </a:cubicBezTo>
                  <a:cubicBezTo>
                    <a:pt x="6591" y="5706"/>
                    <a:pt x="6632" y="5695"/>
                    <a:pt x="6654" y="5668"/>
                  </a:cubicBezTo>
                  <a:cubicBezTo>
                    <a:pt x="6701" y="5629"/>
                    <a:pt x="6744" y="5599"/>
                    <a:pt x="6768" y="5599"/>
                  </a:cubicBezTo>
                  <a:cubicBezTo>
                    <a:pt x="6782" y="5599"/>
                    <a:pt x="6790" y="5609"/>
                    <a:pt x="6790" y="5631"/>
                  </a:cubicBezTo>
                  <a:cubicBezTo>
                    <a:pt x="6790" y="5680"/>
                    <a:pt x="6716" y="5754"/>
                    <a:pt x="6740" y="5791"/>
                  </a:cubicBezTo>
                  <a:cubicBezTo>
                    <a:pt x="6851" y="5840"/>
                    <a:pt x="6962" y="5914"/>
                    <a:pt x="7073" y="5976"/>
                  </a:cubicBezTo>
                  <a:cubicBezTo>
                    <a:pt x="7184" y="6087"/>
                    <a:pt x="7295" y="6198"/>
                    <a:pt x="7418" y="6284"/>
                  </a:cubicBezTo>
                  <a:cubicBezTo>
                    <a:pt x="7421" y="6285"/>
                    <a:pt x="7424" y="6285"/>
                    <a:pt x="7428" y="6285"/>
                  </a:cubicBezTo>
                  <a:cubicBezTo>
                    <a:pt x="7469" y="6285"/>
                    <a:pt x="7554" y="6221"/>
                    <a:pt x="7554" y="6198"/>
                  </a:cubicBezTo>
                  <a:cubicBezTo>
                    <a:pt x="7554" y="6173"/>
                    <a:pt x="7504" y="6099"/>
                    <a:pt x="7504" y="6075"/>
                  </a:cubicBezTo>
                  <a:cubicBezTo>
                    <a:pt x="7504" y="6070"/>
                    <a:pt x="7509" y="6068"/>
                    <a:pt x="7515" y="6068"/>
                  </a:cubicBezTo>
                  <a:cubicBezTo>
                    <a:pt x="7543" y="6068"/>
                    <a:pt x="7615" y="6102"/>
                    <a:pt x="7615" y="6111"/>
                  </a:cubicBezTo>
                  <a:cubicBezTo>
                    <a:pt x="7628" y="6124"/>
                    <a:pt x="7665" y="6222"/>
                    <a:pt x="7689" y="6222"/>
                  </a:cubicBezTo>
                  <a:cubicBezTo>
                    <a:pt x="7726" y="6235"/>
                    <a:pt x="7775" y="6235"/>
                    <a:pt x="7812" y="6235"/>
                  </a:cubicBezTo>
                  <a:cubicBezTo>
                    <a:pt x="7812" y="6222"/>
                    <a:pt x="7763" y="6050"/>
                    <a:pt x="7751" y="5988"/>
                  </a:cubicBezTo>
                  <a:cubicBezTo>
                    <a:pt x="7742" y="5943"/>
                    <a:pt x="7733" y="5891"/>
                    <a:pt x="7743" y="5891"/>
                  </a:cubicBezTo>
                  <a:cubicBezTo>
                    <a:pt x="7747" y="5891"/>
                    <a:pt x="7753" y="5898"/>
                    <a:pt x="7763" y="5914"/>
                  </a:cubicBezTo>
                  <a:cubicBezTo>
                    <a:pt x="7825" y="6025"/>
                    <a:pt x="7886" y="6148"/>
                    <a:pt x="7948" y="6259"/>
                  </a:cubicBezTo>
                  <a:cubicBezTo>
                    <a:pt x="7985" y="6306"/>
                    <a:pt x="8009" y="6346"/>
                    <a:pt x="8034" y="6346"/>
                  </a:cubicBezTo>
                  <a:cubicBezTo>
                    <a:pt x="8042" y="6346"/>
                    <a:pt x="8050" y="6342"/>
                    <a:pt x="8059" y="6333"/>
                  </a:cubicBezTo>
                  <a:cubicBezTo>
                    <a:pt x="8088" y="6294"/>
                    <a:pt x="8125" y="6232"/>
                    <a:pt x="8127" y="6232"/>
                  </a:cubicBezTo>
                  <a:lnTo>
                    <a:pt x="8127" y="6232"/>
                  </a:lnTo>
                  <a:cubicBezTo>
                    <a:pt x="8128" y="6232"/>
                    <a:pt x="8126" y="6237"/>
                    <a:pt x="8120" y="6247"/>
                  </a:cubicBezTo>
                  <a:cubicBezTo>
                    <a:pt x="8108" y="6321"/>
                    <a:pt x="8133" y="6395"/>
                    <a:pt x="8194" y="6456"/>
                  </a:cubicBezTo>
                  <a:cubicBezTo>
                    <a:pt x="8256" y="6506"/>
                    <a:pt x="8256" y="6543"/>
                    <a:pt x="8281" y="6543"/>
                  </a:cubicBezTo>
                  <a:cubicBezTo>
                    <a:pt x="8305" y="6543"/>
                    <a:pt x="8281" y="6580"/>
                    <a:pt x="8268" y="6592"/>
                  </a:cubicBezTo>
                  <a:cubicBezTo>
                    <a:pt x="8244" y="6617"/>
                    <a:pt x="8268" y="6654"/>
                    <a:pt x="8293" y="6654"/>
                  </a:cubicBezTo>
                  <a:cubicBezTo>
                    <a:pt x="8318" y="6666"/>
                    <a:pt x="8318" y="6678"/>
                    <a:pt x="8293" y="6691"/>
                  </a:cubicBezTo>
                  <a:cubicBezTo>
                    <a:pt x="8268" y="6703"/>
                    <a:pt x="8231" y="6740"/>
                    <a:pt x="8268" y="6752"/>
                  </a:cubicBezTo>
                  <a:cubicBezTo>
                    <a:pt x="8318" y="6777"/>
                    <a:pt x="8367" y="6814"/>
                    <a:pt x="8404" y="6863"/>
                  </a:cubicBezTo>
                  <a:cubicBezTo>
                    <a:pt x="8465" y="6949"/>
                    <a:pt x="8527" y="7036"/>
                    <a:pt x="8613" y="7110"/>
                  </a:cubicBezTo>
                  <a:cubicBezTo>
                    <a:pt x="8619" y="7110"/>
                    <a:pt x="8635" y="7106"/>
                    <a:pt x="8647" y="7106"/>
                  </a:cubicBezTo>
                  <a:cubicBezTo>
                    <a:pt x="8660" y="7106"/>
                    <a:pt x="8669" y="7110"/>
                    <a:pt x="8663" y="7122"/>
                  </a:cubicBezTo>
                  <a:cubicBezTo>
                    <a:pt x="8613" y="7183"/>
                    <a:pt x="8589" y="7257"/>
                    <a:pt x="8576" y="7331"/>
                  </a:cubicBezTo>
                  <a:cubicBezTo>
                    <a:pt x="8576" y="7353"/>
                    <a:pt x="8583" y="7363"/>
                    <a:pt x="8592" y="7363"/>
                  </a:cubicBezTo>
                  <a:cubicBezTo>
                    <a:pt x="8604" y="7363"/>
                    <a:pt x="8619" y="7347"/>
                    <a:pt x="8626" y="7319"/>
                  </a:cubicBezTo>
                  <a:cubicBezTo>
                    <a:pt x="8633" y="7291"/>
                    <a:pt x="8644" y="7262"/>
                    <a:pt x="8657" y="7262"/>
                  </a:cubicBezTo>
                  <a:cubicBezTo>
                    <a:pt x="8666" y="7262"/>
                    <a:pt x="8677" y="7277"/>
                    <a:pt x="8687" y="7319"/>
                  </a:cubicBezTo>
                  <a:cubicBezTo>
                    <a:pt x="8706" y="7405"/>
                    <a:pt x="8726" y="7454"/>
                    <a:pt x="8733" y="7454"/>
                  </a:cubicBezTo>
                  <a:cubicBezTo>
                    <a:pt x="8735" y="7454"/>
                    <a:pt x="8737" y="7450"/>
                    <a:pt x="8737" y="7442"/>
                  </a:cubicBezTo>
                  <a:cubicBezTo>
                    <a:pt x="8746" y="7413"/>
                    <a:pt x="8741" y="7369"/>
                    <a:pt x="8744" y="7369"/>
                  </a:cubicBezTo>
                  <a:lnTo>
                    <a:pt x="8744" y="7369"/>
                  </a:lnTo>
                  <a:cubicBezTo>
                    <a:pt x="8745" y="7369"/>
                    <a:pt x="8746" y="7373"/>
                    <a:pt x="8749" y="7381"/>
                  </a:cubicBezTo>
                  <a:cubicBezTo>
                    <a:pt x="8761" y="7405"/>
                    <a:pt x="8773" y="7479"/>
                    <a:pt x="8823" y="7479"/>
                  </a:cubicBezTo>
                  <a:cubicBezTo>
                    <a:pt x="8829" y="7481"/>
                    <a:pt x="8833" y="7482"/>
                    <a:pt x="8836" y="7482"/>
                  </a:cubicBezTo>
                  <a:cubicBezTo>
                    <a:pt x="8845" y="7482"/>
                    <a:pt x="8847" y="7477"/>
                    <a:pt x="8851" y="7477"/>
                  </a:cubicBezTo>
                  <a:cubicBezTo>
                    <a:pt x="8856" y="7477"/>
                    <a:pt x="8863" y="7482"/>
                    <a:pt x="8884" y="7504"/>
                  </a:cubicBezTo>
                  <a:cubicBezTo>
                    <a:pt x="8914" y="7534"/>
                    <a:pt x="8958" y="7550"/>
                    <a:pt x="8990" y="7550"/>
                  </a:cubicBezTo>
                  <a:cubicBezTo>
                    <a:pt x="9011" y="7550"/>
                    <a:pt x="9027" y="7543"/>
                    <a:pt x="9032" y="7528"/>
                  </a:cubicBezTo>
                  <a:cubicBezTo>
                    <a:pt x="9053" y="7508"/>
                    <a:pt x="9048" y="7461"/>
                    <a:pt x="9053" y="7461"/>
                  </a:cubicBezTo>
                  <a:cubicBezTo>
                    <a:pt x="9054" y="7461"/>
                    <a:pt x="9055" y="7463"/>
                    <a:pt x="9057" y="7467"/>
                  </a:cubicBezTo>
                  <a:cubicBezTo>
                    <a:pt x="9069" y="7491"/>
                    <a:pt x="9069" y="7504"/>
                    <a:pt x="9082" y="7516"/>
                  </a:cubicBezTo>
                  <a:cubicBezTo>
                    <a:pt x="9082" y="7541"/>
                    <a:pt x="9106" y="7565"/>
                    <a:pt x="9118" y="7578"/>
                  </a:cubicBezTo>
                  <a:cubicBezTo>
                    <a:pt x="9143" y="7578"/>
                    <a:pt x="9082" y="7602"/>
                    <a:pt x="9045" y="7639"/>
                  </a:cubicBezTo>
                  <a:cubicBezTo>
                    <a:pt x="9008" y="7676"/>
                    <a:pt x="8946" y="7750"/>
                    <a:pt x="8971" y="7775"/>
                  </a:cubicBezTo>
                  <a:cubicBezTo>
                    <a:pt x="8995" y="7812"/>
                    <a:pt x="9057" y="7935"/>
                    <a:pt x="9082" y="7935"/>
                  </a:cubicBezTo>
                  <a:cubicBezTo>
                    <a:pt x="9118" y="7935"/>
                    <a:pt x="9106" y="7935"/>
                    <a:pt x="9082" y="7960"/>
                  </a:cubicBezTo>
                  <a:cubicBezTo>
                    <a:pt x="9062" y="7988"/>
                    <a:pt x="9043" y="8017"/>
                    <a:pt x="9024" y="8017"/>
                  </a:cubicBezTo>
                  <a:cubicBezTo>
                    <a:pt x="9019" y="8017"/>
                    <a:pt x="9013" y="8015"/>
                    <a:pt x="9008" y="8009"/>
                  </a:cubicBezTo>
                  <a:cubicBezTo>
                    <a:pt x="8988" y="7980"/>
                    <a:pt x="8977" y="7936"/>
                    <a:pt x="8961" y="7936"/>
                  </a:cubicBezTo>
                  <a:cubicBezTo>
                    <a:pt x="8956" y="7936"/>
                    <a:pt x="8951" y="7939"/>
                    <a:pt x="8946" y="7947"/>
                  </a:cubicBezTo>
                  <a:cubicBezTo>
                    <a:pt x="8934" y="7997"/>
                    <a:pt x="8971" y="7997"/>
                    <a:pt x="8995" y="8034"/>
                  </a:cubicBezTo>
                  <a:cubicBezTo>
                    <a:pt x="9020" y="8058"/>
                    <a:pt x="8995" y="8108"/>
                    <a:pt x="8995" y="8120"/>
                  </a:cubicBezTo>
                  <a:cubicBezTo>
                    <a:pt x="8995" y="8145"/>
                    <a:pt x="9032" y="8231"/>
                    <a:pt x="9069" y="8280"/>
                  </a:cubicBezTo>
                  <a:cubicBezTo>
                    <a:pt x="9079" y="8290"/>
                    <a:pt x="9087" y="8293"/>
                    <a:pt x="9093" y="8293"/>
                  </a:cubicBezTo>
                  <a:cubicBezTo>
                    <a:pt x="9113" y="8293"/>
                    <a:pt x="9125" y="8261"/>
                    <a:pt x="9143" y="8243"/>
                  </a:cubicBezTo>
                  <a:cubicBezTo>
                    <a:pt x="9180" y="8231"/>
                    <a:pt x="9229" y="8243"/>
                    <a:pt x="9242" y="8218"/>
                  </a:cubicBezTo>
                  <a:cubicBezTo>
                    <a:pt x="9242" y="8189"/>
                    <a:pt x="9258" y="8134"/>
                    <a:pt x="9264" y="8134"/>
                  </a:cubicBezTo>
                  <a:cubicBezTo>
                    <a:pt x="9265" y="8134"/>
                    <a:pt x="9266" y="8137"/>
                    <a:pt x="9266" y="8145"/>
                  </a:cubicBezTo>
                  <a:cubicBezTo>
                    <a:pt x="9266" y="8194"/>
                    <a:pt x="9316" y="8206"/>
                    <a:pt x="9340" y="8243"/>
                  </a:cubicBezTo>
                  <a:cubicBezTo>
                    <a:pt x="9353" y="8280"/>
                    <a:pt x="9340" y="8268"/>
                    <a:pt x="9316" y="8317"/>
                  </a:cubicBezTo>
                  <a:cubicBezTo>
                    <a:pt x="9316" y="8366"/>
                    <a:pt x="9303" y="8416"/>
                    <a:pt x="9279" y="8465"/>
                  </a:cubicBezTo>
                  <a:cubicBezTo>
                    <a:pt x="9262" y="8498"/>
                    <a:pt x="9268" y="8514"/>
                    <a:pt x="9284" y="8514"/>
                  </a:cubicBezTo>
                  <a:cubicBezTo>
                    <a:pt x="9292" y="8514"/>
                    <a:pt x="9303" y="8510"/>
                    <a:pt x="9316" y="8502"/>
                  </a:cubicBezTo>
                  <a:cubicBezTo>
                    <a:pt x="9340" y="8477"/>
                    <a:pt x="9365" y="8440"/>
                    <a:pt x="9402" y="8440"/>
                  </a:cubicBezTo>
                  <a:cubicBezTo>
                    <a:pt x="9427" y="8440"/>
                    <a:pt x="9439" y="8428"/>
                    <a:pt x="9427" y="8391"/>
                  </a:cubicBezTo>
                  <a:cubicBezTo>
                    <a:pt x="9427" y="8374"/>
                    <a:pt x="9427" y="8351"/>
                    <a:pt x="9435" y="8351"/>
                  </a:cubicBezTo>
                  <a:cubicBezTo>
                    <a:pt x="9438" y="8351"/>
                    <a:pt x="9444" y="8355"/>
                    <a:pt x="9451" y="8366"/>
                  </a:cubicBezTo>
                  <a:cubicBezTo>
                    <a:pt x="9463" y="8391"/>
                    <a:pt x="9488" y="8428"/>
                    <a:pt x="9513" y="8440"/>
                  </a:cubicBezTo>
                  <a:cubicBezTo>
                    <a:pt x="9537" y="8465"/>
                    <a:pt x="9463" y="8453"/>
                    <a:pt x="9500" y="8526"/>
                  </a:cubicBezTo>
                  <a:cubicBezTo>
                    <a:pt x="9525" y="8588"/>
                    <a:pt x="9525" y="8600"/>
                    <a:pt x="9562" y="8625"/>
                  </a:cubicBezTo>
                  <a:cubicBezTo>
                    <a:pt x="9574" y="8634"/>
                    <a:pt x="9588" y="8638"/>
                    <a:pt x="9601" y="8638"/>
                  </a:cubicBezTo>
                  <a:cubicBezTo>
                    <a:pt x="9644" y="8638"/>
                    <a:pt x="9691" y="8601"/>
                    <a:pt x="9710" y="8563"/>
                  </a:cubicBezTo>
                  <a:cubicBezTo>
                    <a:pt x="9723" y="8546"/>
                    <a:pt x="9730" y="8540"/>
                    <a:pt x="9732" y="8540"/>
                  </a:cubicBezTo>
                  <a:cubicBezTo>
                    <a:pt x="9737" y="8540"/>
                    <a:pt x="9726" y="8564"/>
                    <a:pt x="9710" y="8588"/>
                  </a:cubicBezTo>
                  <a:cubicBezTo>
                    <a:pt x="9693" y="8621"/>
                    <a:pt x="9693" y="8621"/>
                    <a:pt x="9710" y="8621"/>
                  </a:cubicBezTo>
                  <a:cubicBezTo>
                    <a:pt x="9718" y="8621"/>
                    <a:pt x="9730" y="8621"/>
                    <a:pt x="9747" y="8625"/>
                  </a:cubicBezTo>
                  <a:cubicBezTo>
                    <a:pt x="9808" y="8625"/>
                    <a:pt x="9821" y="8637"/>
                    <a:pt x="9747" y="8650"/>
                  </a:cubicBezTo>
                  <a:cubicBezTo>
                    <a:pt x="9685" y="8650"/>
                    <a:pt x="9685" y="8687"/>
                    <a:pt x="9636" y="8711"/>
                  </a:cubicBezTo>
                  <a:cubicBezTo>
                    <a:pt x="9587" y="8736"/>
                    <a:pt x="9537" y="8773"/>
                    <a:pt x="9562" y="8835"/>
                  </a:cubicBezTo>
                  <a:cubicBezTo>
                    <a:pt x="9574" y="8863"/>
                    <a:pt x="9596" y="8873"/>
                    <a:pt x="9619" y="8873"/>
                  </a:cubicBezTo>
                  <a:cubicBezTo>
                    <a:pt x="9645" y="8873"/>
                    <a:pt x="9672" y="8860"/>
                    <a:pt x="9685" y="8847"/>
                  </a:cubicBezTo>
                  <a:cubicBezTo>
                    <a:pt x="9693" y="8839"/>
                    <a:pt x="9706" y="8836"/>
                    <a:pt x="9720" y="8836"/>
                  </a:cubicBezTo>
                  <a:cubicBezTo>
                    <a:pt x="9748" y="8836"/>
                    <a:pt x="9784" y="8847"/>
                    <a:pt x="9808" y="8847"/>
                  </a:cubicBezTo>
                  <a:cubicBezTo>
                    <a:pt x="9845" y="8847"/>
                    <a:pt x="9870" y="8871"/>
                    <a:pt x="9821" y="8871"/>
                  </a:cubicBezTo>
                  <a:cubicBezTo>
                    <a:pt x="9772" y="8871"/>
                    <a:pt x="9722" y="8884"/>
                    <a:pt x="9673" y="8908"/>
                  </a:cubicBezTo>
                  <a:cubicBezTo>
                    <a:pt x="9636" y="8945"/>
                    <a:pt x="9599" y="8995"/>
                    <a:pt x="9661" y="8995"/>
                  </a:cubicBezTo>
                  <a:cubicBezTo>
                    <a:pt x="9722" y="8995"/>
                    <a:pt x="9772" y="9019"/>
                    <a:pt x="9698" y="9019"/>
                  </a:cubicBezTo>
                  <a:cubicBezTo>
                    <a:pt x="9624" y="9019"/>
                    <a:pt x="9636" y="9093"/>
                    <a:pt x="9710" y="9130"/>
                  </a:cubicBezTo>
                  <a:cubicBezTo>
                    <a:pt x="9755" y="9148"/>
                    <a:pt x="9807" y="9160"/>
                    <a:pt x="9855" y="9160"/>
                  </a:cubicBezTo>
                  <a:cubicBezTo>
                    <a:pt x="9873" y="9160"/>
                    <a:pt x="9891" y="9158"/>
                    <a:pt x="9907" y="9155"/>
                  </a:cubicBezTo>
                  <a:cubicBezTo>
                    <a:pt x="9969" y="9155"/>
                    <a:pt x="9944" y="9216"/>
                    <a:pt x="9993" y="9229"/>
                  </a:cubicBezTo>
                  <a:cubicBezTo>
                    <a:pt x="10002" y="9232"/>
                    <a:pt x="10010" y="9234"/>
                    <a:pt x="10018" y="9234"/>
                  </a:cubicBezTo>
                  <a:cubicBezTo>
                    <a:pt x="10071" y="9234"/>
                    <a:pt x="10117" y="9173"/>
                    <a:pt x="10117" y="9130"/>
                  </a:cubicBezTo>
                  <a:cubicBezTo>
                    <a:pt x="10121" y="9113"/>
                    <a:pt x="10125" y="9106"/>
                    <a:pt x="10129" y="9106"/>
                  </a:cubicBezTo>
                  <a:cubicBezTo>
                    <a:pt x="10136" y="9106"/>
                    <a:pt x="10141" y="9127"/>
                    <a:pt x="10141" y="9143"/>
                  </a:cubicBezTo>
                  <a:cubicBezTo>
                    <a:pt x="10141" y="9180"/>
                    <a:pt x="10092" y="9229"/>
                    <a:pt x="10080" y="9253"/>
                  </a:cubicBezTo>
                  <a:cubicBezTo>
                    <a:pt x="10055" y="9278"/>
                    <a:pt x="10104" y="9290"/>
                    <a:pt x="10129" y="9315"/>
                  </a:cubicBezTo>
                  <a:cubicBezTo>
                    <a:pt x="10145" y="9325"/>
                    <a:pt x="10163" y="9330"/>
                    <a:pt x="10179" y="9330"/>
                  </a:cubicBezTo>
                  <a:cubicBezTo>
                    <a:pt x="10225" y="9330"/>
                    <a:pt x="10264" y="9295"/>
                    <a:pt x="10264" y="9241"/>
                  </a:cubicBezTo>
                  <a:cubicBezTo>
                    <a:pt x="10264" y="9182"/>
                    <a:pt x="10282" y="9140"/>
                    <a:pt x="10293" y="9140"/>
                  </a:cubicBezTo>
                  <a:cubicBezTo>
                    <a:pt x="10298" y="9140"/>
                    <a:pt x="10301" y="9148"/>
                    <a:pt x="10301" y="9167"/>
                  </a:cubicBezTo>
                  <a:cubicBezTo>
                    <a:pt x="10301" y="9216"/>
                    <a:pt x="10289" y="9266"/>
                    <a:pt x="10277" y="9315"/>
                  </a:cubicBezTo>
                  <a:cubicBezTo>
                    <a:pt x="10270" y="9335"/>
                    <a:pt x="10282" y="9345"/>
                    <a:pt x="10300" y="9345"/>
                  </a:cubicBezTo>
                  <a:cubicBezTo>
                    <a:pt x="10315" y="9345"/>
                    <a:pt x="10334" y="9338"/>
                    <a:pt x="10351" y="9327"/>
                  </a:cubicBezTo>
                  <a:cubicBezTo>
                    <a:pt x="10364" y="9314"/>
                    <a:pt x="10378" y="9304"/>
                    <a:pt x="10381" y="9304"/>
                  </a:cubicBezTo>
                  <a:cubicBezTo>
                    <a:pt x="10384" y="9304"/>
                    <a:pt x="10380" y="9311"/>
                    <a:pt x="10363" y="9327"/>
                  </a:cubicBezTo>
                  <a:cubicBezTo>
                    <a:pt x="10338" y="9377"/>
                    <a:pt x="10326" y="9426"/>
                    <a:pt x="10363" y="9475"/>
                  </a:cubicBezTo>
                  <a:cubicBezTo>
                    <a:pt x="10371" y="9517"/>
                    <a:pt x="10430" y="9575"/>
                    <a:pt x="10471" y="9575"/>
                  </a:cubicBezTo>
                  <a:cubicBezTo>
                    <a:pt x="10491" y="9575"/>
                    <a:pt x="10507" y="9561"/>
                    <a:pt x="10511" y="9525"/>
                  </a:cubicBezTo>
                  <a:cubicBezTo>
                    <a:pt x="10519" y="9450"/>
                    <a:pt x="10527" y="9409"/>
                    <a:pt x="10532" y="9409"/>
                  </a:cubicBezTo>
                  <a:cubicBezTo>
                    <a:pt x="10534" y="9409"/>
                    <a:pt x="10535" y="9418"/>
                    <a:pt x="10535" y="9438"/>
                  </a:cubicBezTo>
                  <a:cubicBezTo>
                    <a:pt x="10548" y="9488"/>
                    <a:pt x="10548" y="9537"/>
                    <a:pt x="10572" y="9586"/>
                  </a:cubicBezTo>
                  <a:cubicBezTo>
                    <a:pt x="10572" y="9635"/>
                    <a:pt x="10523" y="9623"/>
                    <a:pt x="10511" y="9635"/>
                  </a:cubicBezTo>
                  <a:cubicBezTo>
                    <a:pt x="10511" y="9648"/>
                    <a:pt x="10535" y="9660"/>
                    <a:pt x="10585" y="9672"/>
                  </a:cubicBezTo>
                  <a:cubicBezTo>
                    <a:pt x="10604" y="9672"/>
                    <a:pt x="10626" y="9674"/>
                    <a:pt x="10646" y="9674"/>
                  </a:cubicBezTo>
                  <a:cubicBezTo>
                    <a:pt x="10675" y="9674"/>
                    <a:pt x="10701" y="9670"/>
                    <a:pt x="10708" y="9648"/>
                  </a:cubicBezTo>
                  <a:cubicBezTo>
                    <a:pt x="10708" y="9628"/>
                    <a:pt x="10708" y="9615"/>
                    <a:pt x="10710" y="9615"/>
                  </a:cubicBezTo>
                  <a:cubicBezTo>
                    <a:pt x="10711" y="9615"/>
                    <a:pt x="10715" y="9625"/>
                    <a:pt x="10720" y="9648"/>
                  </a:cubicBezTo>
                  <a:cubicBezTo>
                    <a:pt x="10745" y="9697"/>
                    <a:pt x="10757" y="9734"/>
                    <a:pt x="10770" y="9783"/>
                  </a:cubicBezTo>
                  <a:cubicBezTo>
                    <a:pt x="10782" y="9808"/>
                    <a:pt x="10794" y="9833"/>
                    <a:pt x="10819" y="9857"/>
                  </a:cubicBezTo>
                  <a:cubicBezTo>
                    <a:pt x="10843" y="9882"/>
                    <a:pt x="10868" y="9906"/>
                    <a:pt x="10868" y="9931"/>
                  </a:cubicBezTo>
                  <a:cubicBezTo>
                    <a:pt x="10868" y="9956"/>
                    <a:pt x="10905" y="10079"/>
                    <a:pt x="10905" y="10153"/>
                  </a:cubicBezTo>
                  <a:cubicBezTo>
                    <a:pt x="10905" y="10227"/>
                    <a:pt x="10942" y="10412"/>
                    <a:pt x="10880" y="10424"/>
                  </a:cubicBezTo>
                  <a:cubicBezTo>
                    <a:pt x="10852" y="10435"/>
                    <a:pt x="10810" y="10444"/>
                    <a:pt x="10777" y="10444"/>
                  </a:cubicBezTo>
                  <a:cubicBezTo>
                    <a:pt x="10739" y="10444"/>
                    <a:pt x="10713" y="10432"/>
                    <a:pt x="10733" y="10399"/>
                  </a:cubicBezTo>
                  <a:cubicBezTo>
                    <a:pt x="10782" y="10338"/>
                    <a:pt x="10868" y="10215"/>
                    <a:pt x="10819" y="10190"/>
                  </a:cubicBezTo>
                  <a:cubicBezTo>
                    <a:pt x="10770" y="10153"/>
                    <a:pt x="10609" y="10178"/>
                    <a:pt x="10535" y="10141"/>
                  </a:cubicBezTo>
                  <a:cubicBezTo>
                    <a:pt x="10482" y="10114"/>
                    <a:pt x="10417" y="10062"/>
                    <a:pt x="10379" y="10062"/>
                  </a:cubicBezTo>
                  <a:cubicBezTo>
                    <a:pt x="10365" y="10062"/>
                    <a:pt x="10354" y="10070"/>
                    <a:pt x="10351" y="10091"/>
                  </a:cubicBezTo>
                  <a:cubicBezTo>
                    <a:pt x="10363" y="10227"/>
                    <a:pt x="10412" y="10375"/>
                    <a:pt x="10486" y="10498"/>
                  </a:cubicBezTo>
                  <a:cubicBezTo>
                    <a:pt x="10560" y="10609"/>
                    <a:pt x="10462" y="10695"/>
                    <a:pt x="10523" y="10744"/>
                  </a:cubicBezTo>
                  <a:cubicBezTo>
                    <a:pt x="10585" y="10794"/>
                    <a:pt x="10745" y="10806"/>
                    <a:pt x="10683" y="10818"/>
                  </a:cubicBezTo>
                  <a:cubicBezTo>
                    <a:pt x="10597" y="10818"/>
                    <a:pt x="10535" y="10880"/>
                    <a:pt x="10535" y="10966"/>
                  </a:cubicBezTo>
                  <a:cubicBezTo>
                    <a:pt x="10535" y="11065"/>
                    <a:pt x="10560" y="11225"/>
                    <a:pt x="10560" y="11274"/>
                  </a:cubicBezTo>
                  <a:cubicBezTo>
                    <a:pt x="10548" y="11422"/>
                    <a:pt x="10535" y="11558"/>
                    <a:pt x="10498" y="11705"/>
                  </a:cubicBezTo>
                  <a:cubicBezTo>
                    <a:pt x="10474" y="11816"/>
                    <a:pt x="10412" y="11890"/>
                    <a:pt x="10425" y="11989"/>
                  </a:cubicBezTo>
                  <a:cubicBezTo>
                    <a:pt x="10412" y="12075"/>
                    <a:pt x="10425" y="12161"/>
                    <a:pt x="10462" y="12248"/>
                  </a:cubicBezTo>
                  <a:cubicBezTo>
                    <a:pt x="10498" y="12346"/>
                    <a:pt x="10523" y="12445"/>
                    <a:pt x="10511" y="12556"/>
                  </a:cubicBezTo>
                  <a:cubicBezTo>
                    <a:pt x="10511" y="12630"/>
                    <a:pt x="10449" y="12765"/>
                    <a:pt x="10462" y="12814"/>
                  </a:cubicBezTo>
                  <a:cubicBezTo>
                    <a:pt x="10474" y="12864"/>
                    <a:pt x="10560" y="12938"/>
                    <a:pt x="10560" y="13036"/>
                  </a:cubicBezTo>
                  <a:cubicBezTo>
                    <a:pt x="10560" y="13135"/>
                    <a:pt x="10585" y="13233"/>
                    <a:pt x="10634" y="13320"/>
                  </a:cubicBezTo>
                  <a:cubicBezTo>
                    <a:pt x="10696" y="13393"/>
                    <a:pt x="10720" y="13393"/>
                    <a:pt x="10770" y="13480"/>
                  </a:cubicBezTo>
                  <a:cubicBezTo>
                    <a:pt x="10807" y="13566"/>
                    <a:pt x="10807" y="13628"/>
                    <a:pt x="10831" y="13628"/>
                  </a:cubicBezTo>
                  <a:cubicBezTo>
                    <a:pt x="10851" y="13628"/>
                    <a:pt x="10871" y="13580"/>
                    <a:pt x="10884" y="13580"/>
                  </a:cubicBezTo>
                  <a:cubicBezTo>
                    <a:pt x="10887" y="13580"/>
                    <a:pt x="10890" y="13583"/>
                    <a:pt x="10893" y="13591"/>
                  </a:cubicBezTo>
                  <a:cubicBezTo>
                    <a:pt x="10917" y="13628"/>
                    <a:pt x="10979" y="13714"/>
                    <a:pt x="10954" y="13726"/>
                  </a:cubicBezTo>
                  <a:cubicBezTo>
                    <a:pt x="10951" y="13728"/>
                    <a:pt x="10948" y="13728"/>
                    <a:pt x="10945" y="13728"/>
                  </a:cubicBezTo>
                  <a:cubicBezTo>
                    <a:pt x="10927" y="13728"/>
                    <a:pt x="10905" y="13712"/>
                    <a:pt x="10895" y="13712"/>
                  </a:cubicBezTo>
                  <a:cubicBezTo>
                    <a:pt x="10891" y="13712"/>
                    <a:pt x="10889" y="13716"/>
                    <a:pt x="10893" y="13726"/>
                  </a:cubicBezTo>
                  <a:cubicBezTo>
                    <a:pt x="10905" y="13800"/>
                    <a:pt x="10930" y="13862"/>
                    <a:pt x="10967" y="13923"/>
                  </a:cubicBezTo>
                  <a:cubicBezTo>
                    <a:pt x="11016" y="13960"/>
                    <a:pt x="11065" y="13960"/>
                    <a:pt x="11065" y="13997"/>
                  </a:cubicBezTo>
                  <a:cubicBezTo>
                    <a:pt x="11065" y="14046"/>
                    <a:pt x="11016" y="14108"/>
                    <a:pt x="11041" y="14157"/>
                  </a:cubicBezTo>
                  <a:cubicBezTo>
                    <a:pt x="11078" y="14207"/>
                    <a:pt x="11287" y="14453"/>
                    <a:pt x="11324" y="14539"/>
                  </a:cubicBezTo>
                  <a:cubicBezTo>
                    <a:pt x="11349" y="14626"/>
                    <a:pt x="11324" y="14675"/>
                    <a:pt x="11386" y="14687"/>
                  </a:cubicBezTo>
                  <a:cubicBezTo>
                    <a:pt x="11509" y="14736"/>
                    <a:pt x="11620" y="14786"/>
                    <a:pt x="11718" y="14847"/>
                  </a:cubicBezTo>
                  <a:cubicBezTo>
                    <a:pt x="11780" y="14884"/>
                    <a:pt x="11817" y="14847"/>
                    <a:pt x="11891" y="14897"/>
                  </a:cubicBezTo>
                  <a:cubicBezTo>
                    <a:pt x="11952" y="14946"/>
                    <a:pt x="12137" y="15131"/>
                    <a:pt x="12137" y="15205"/>
                  </a:cubicBezTo>
                  <a:cubicBezTo>
                    <a:pt x="12150" y="15242"/>
                    <a:pt x="12150" y="15291"/>
                    <a:pt x="12174" y="15328"/>
                  </a:cubicBezTo>
                  <a:cubicBezTo>
                    <a:pt x="12186" y="15402"/>
                    <a:pt x="12211" y="15463"/>
                    <a:pt x="12248" y="15525"/>
                  </a:cubicBezTo>
                  <a:cubicBezTo>
                    <a:pt x="12310" y="15599"/>
                    <a:pt x="12421" y="15895"/>
                    <a:pt x="12482" y="16018"/>
                  </a:cubicBezTo>
                  <a:cubicBezTo>
                    <a:pt x="12531" y="16141"/>
                    <a:pt x="12507" y="16166"/>
                    <a:pt x="12568" y="16227"/>
                  </a:cubicBezTo>
                  <a:cubicBezTo>
                    <a:pt x="12679" y="16314"/>
                    <a:pt x="12778" y="16412"/>
                    <a:pt x="12864" y="16535"/>
                  </a:cubicBezTo>
                  <a:cubicBezTo>
                    <a:pt x="12889" y="16622"/>
                    <a:pt x="12901" y="16708"/>
                    <a:pt x="12901" y="16794"/>
                  </a:cubicBezTo>
                  <a:cubicBezTo>
                    <a:pt x="12912" y="16828"/>
                    <a:pt x="12913" y="16841"/>
                    <a:pt x="12907" y="16841"/>
                  </a:cubicBezTo>
                  <a:cubicBezTo>
                    <a:pt x="12899" y="16841"/>
                    <a:pt x="12879" y="16821"/>
                    <a:pt x="12852" y="16794"/>
                  </a:cubicBezTo>
                  <a:cubicBezTo>
                    <a:pt x="12834" y="16777"/>
                    <a:pt x="12795" y="16765"/>
                    <a:pt x="12761" y="16765"/>
                  </a:cubicBezTo>
                  <a:cubicBezTo>
                    <a:pt x="12723" y="16765"/>
                    <a:pt x="12691" y="16780"/>
                    <a:pt x="12704" y="16819"/>
                  </a:cubicBezTo>
                  <a:cubicBezTo>
                    <a:pt x="12766" y="16917"/>
                    <a:pt x="12864" y="17004"/>
                    <a:pt x="12975" y="17053"/>
                  </a:cubicBezTo>
                  <a:cubicBezTo>
                    <a:pt x="13024" y="17053"/>
                    <a:pt x="13086" y="17065"/>
                    <a:pt x="13123" y="17102"/>
                  </a:cubicBezTo>
                  <a:cubicBezTo>
                    <a:pt x="13209" y="17188"/>
                    <a:pt x="13295" y="17275"/>
                    <a:pt x="13369" y="17373"/>
                  </a:cubicBezTo>
                  <a:cubicBezTo>
                    <a:pt x="13394" y="17423"/>
                    <a:pt x="13394" y="17484"/>
                    <a:pt x="13369" y="17546"/>
                  </a:cubicBezTo>
                  <a:cubicBezTo>
                    <a:pt x="13332" y="17595"/>
                    <a:pt x="13295" y="17620"/>
                    <a:pt x="13345" y="17657"/>
                  </a:cubicBezTo>
                  <a:cubicBezTo>
                    <a:pt x="13382" y="17706"/>
                    <a:pt x="13542" y="17817"/>
                    <a:pt x="13591" y="17878"/>
                  </a:cubicBezTo>
                  <a:cubicBezTo>
                    <a:pt x="13653" y="17940"/>
                    <a:pt x="13776" y="18063"/>
                    <a:pt x="13825" y="18137"/>
                  </a:cubicBezTo>
                  <a:cubicBezTo>
                    <a:pt x="13859" y="18188"/>
                    <a:pt x="13876" y="18216"/>
                    <a:pt x="13895" y="18216"/>
                  </a:cubicBezTo>
                  <a:cubicBezTo>
                    <a:pt x="13903" y="18216"/>
                    <a:pt x="13912" y="18210"/>
                    <a:pt x="13924" y="18199"/>
                  </a:cubicBezTo>
                  <a:cubicBezTo>
                    <a:pt x="13948" y="18162"/>
                    <a:pt x="14010" y="18088"/>
                    <a:pt x="13973" y="18051"/>
                  </a:cubicBezTo>
                  <a:cubicBezTo>
                    <a:pt x="13936" y="18002"/>
                    <a:pt x="13911" y="17989"/>
                    <a:pt x="13899" y="17940"/>
                  </a:cubicBezTo>
                  <a:cubicBezTo>
                    <a:pt x="13899" y="17891"/>
                    <a:pt x="13899" y="17854"/>
                    <a:pt x="13850" y="17841"/>
                  </a:cubicBezTo>
                  <a:cubicBezTo>
                    <a:pt x="13788" y="17817"/>
                    <a:pt x="13690" y="17854"/>
                    <a:pt x="13677" y="17768"/>
                  </a:cubicBezTo>
                  <a:cubicBezTo>
                    <a:pt x="13653" y="17669"/>
                    <a:pt x="13702" y="17644"/>
                    <a:pt x="13702" y="17620"/>
                  </a:cubicBezTo>
                  <a:cubicBezTo>
                    <a:pt x="13702" y="17595"/>
                    <a:pt x="13677" y="17607"/>
                    <a:pt x="13665" y="17583"/>
                  </a:cubicBezTo>
                  <a:cubicBezTo>
                    <a:pt x="13603" y="17484"/>
                    <a:pt x="13566" y="17386"/>
                    <a:pt x="13542" y="17287"/>
                  </a:cubicBezTo>
                  <a:cubicBezTo>
                    <a:pt x="13530" y="17213"/>
                    <a:pt x="13505" y="17151"/>
                    <a:pt x="13456" y="17090"/>
                  </a:cubicBezTo>
                  <a:cubicBezTo>
                    <a:pt x="13419" y="17053"/>
                    <a:pt x="13258" y="16843"/>
                    <a:pt x="13221" y="16806"/>
                  </a:cubicBezTo>
                  <a:cubicBezTo>
                    <a:pt x="13197" y="16770"/>
                    <a:pt x="13172" y="16597"/>
                    <a:pt x="13123" y="16535"/>
                  </a:cubicBezTo>
                  <a:cubicBezTo>
                    <a:pt x="13086" y="16486"/>
                    <a:pt x="13037" y="16461"/>
                    <a:pt x="13012" y="16425"/>
                  </a:cubicBezTo>
                  <a:cubicBezTo>
                    <a:pt x="12987" y="16351"/>
                    <a:pt x="12950" y="16289"/>
                    <a:pt x="12901" y="16227"/>
                  </a:cubicBezTo>
                  <a:cubicBezTo>
                    <a:pt x="12827" y="16166"/>
                    <a:pt x="12778" y="16129"/>
                    <a:pt x="12766" y="16055"/>
                  </a:cubicBezTo>
                  <a:cubicBezTo>
                    <a:pt x="12753" y="15981"/>
                    <a:pt x="12704" y="15661"/>
                    <a:pt x="12692" y="15611"/>
                  </a:cubicBezTo>
                  <a:cubicBezTo>
                    <a:pt x="12692" y="15574"/>
                    <a:pt x="12692" y="15537"/>
                    <a:pt x="12724" y="15537"/>
                  </a:cubicBezTo>
                  <a:cubicBezTo>
                    <a:pt x="12734" y="15537"/>
                    <a:pt x="12748" y="15541"/>
                    <a:pt x="12766" y="15550"/>
                  </a:cubicBezTo>
                  <a:cubicBezTo>
                    <a:pt x="12832" y="15594"/>
                    <a:pt x="12839" y="15638"/>
                    <a:pt x="12866" y="15638"/>
                  </a:cubicBezTo>
                  <a:cubicBezTo>
                    <a:pt x="12869" y="15638"/>
                    <a:pt x="12873" y="15637"/>
                    <a:pt x="12876" y="15636"/>
                  </a:cubicBezTo>
                  <a:cubicBezTo>
                    <a:pt x="12897" y="15629"/>
                    <a:pt x="12921" y="15619"/>
                    <a:pt x="12942" y="15619"/>
                  </a:cubicBezTo>
                  <a:cubicBezTo>
                    <a:pt x="12960" y="15619"/>
                    <a:pt x="12976" y="15626"/>
                    <a:pt x="12987" y="15648"/>
                  </a:cubicBezTo>
                  <a:cubicBezTo>
                    <a:pt x="13024" y="15698"/>
                    <a:pt x="13098" y="15673"/>
                    <a:pt x="13123" y="15710"/>
                  </a:cubicBezTo>
                  <a:cubicBezTo>
                    <a:pt x="13148" y="15747"/>
                    <a:pt x="13148" y="15919"/>
                    <a:pt x="13209" y="16092"/>
                  </a:cubicBezTo>
                  <a:cubicBezTo>
                    <a:pt x="13283" y="16264"/>
                    <a:pt x="13295" y="16314"/>
                    <a:pt x="13283" y="16351"/>
                  </a:cubicBezTo>
                  <a:cubicBezTo>
                    <a:pt x="13272" y="16383"/>
                    <a:pt x="13223" y="16454"/>
                    <a:pt x="13245" y="16454"/>
                  </a:cubicBezTo>
                  <a:cubicBezTo>
                    <a:pt x="13248" y="16454"/>
                    <a:pt x="13252" y="16452"/>
                    <a:pt x="13258" y="16449"/>
                  </a:cubicBezTo>
                  <a:cubicBezTo>
                    <a:pt x="13305" y="16421"/>
                    <a:pt x="13295" y="16345"/>
                    <a:pt x="13314" y="16345"/>
                  </a:cubicBezTo>
                  <a:cubicBezTo>
                    <a:pt x="13320" y="16345"/>
                    <a:pt x="13329" y="16354"/>
                    <a:pt x="13345" y="16375"/>
                  </a:cubicBezTo>
                  <a:cubicBezTo>
                    <a:pt x="13382" y="16449"/>
                    <a:pt x="13443" y="16523"/>
                    <a:pt x="13493" y="16585"/>
                  </a:cubicBezTo>
                  <a:cubicBezTo>
                    <a:pt x="13542" y="16646"/>
                    <a:pt x="13603" y="16696"/>
                    <a:pt x="13665" y="16720"/>
                  </a:cubicBezTo>
                  <a:cubicBezTo>
                    <a:pt x="13714" y="16745"/>
                    <a:pt x="13665" y="16794"/>
                    <a:pt x="13714" y="16868"/>
                  </a:cubicBezTo>
                  <a:cubicBezTo>
                    <a:pt x="13764" y="16930"/>
                    <a:pt x="13838" y="16942"/>
                    <a:pt x="13862" y="16991"/>
                  </a:cubicBezTo>
                  <a:cubicBezTo>
                    <a:pt x="13875" y="17041"/>
                    <a:pt x="13887" y="17102"/>
                    <a:pt x="13924" y="17115"/>
                  </a:cubicBezTo>
                  <a:cubicBezTo>
                    <a:pt x="13934" y="17115"/>
                    <a:pt x="13951" y="17111"/>
                    <a:pt x="13968" y="17111"/>
                  </a:cubicBezTo>
                  <a:cubicBezTo>
                    <a:pt x="13994" y="17111"/>
                    <a:pt x="14017" y="17119"/>
                    <a:pt x="14010" y="17164"/>
                  </a:cubicBezTo>
                  <a:cubicBezTo>
                    <a:pt x="14010" y="17225"/>
                    <a:pt x="13973" y="17250"/>
                    <a:pt x="13985" y="17312"/>
                  </a:cubicBezTo>
                  <a:cubicBezTo>
                    <a:pt x="14010" y="17386"/>
                    <a:pt x="14084" y="17423"/>
                    <a:pt x="14133" y="17447"/>
                  </a:cubicBezTo>
                  <a:cubicBezTo>
                    <a:pt x="14170" y="17484"/>
                    <a:pt x="14183" y="17521"/>
                    <a:pt x="14207" y="17521"/>
                  </a:cubicBezTo>
                  <a:cubicBezTo>
                    <a:pt x="14256" y="17546"/>
                    <a:pt x="14293" y="17595"/>
                    <a:pt x="14306" y="17644"/>
                  </a:cubicBezTo>
                  <a:cubicBezTo>
                    <a:pt x="14318" y="17681"/>
                    <a:pt x="14343" y="17706"/>
                    <a:pt x="14380" y="17731"/>
                  </a:cubicBezTo>
                  <a:cubicBezTo>
                    <a:pt x="14429" y="17792"/>
                    <a:pt x="14478" y="17841"/>
                    <a:pt x="14528" y="17903"/>
                  </a:cubicBezTo>
                  <a:cubicBezTo>
                    <a:pt x="14577" y="17977"/>
                    <a:pt x="14749" y="18162"/>
                    <a:pt x="14799" y="18236"/>
                  </a:cubicBezTo>
                  <a:cubicBezTo>
                    <a:pt x="14860" y="18322"/>
                    <a:pt x="14922" y="18396"/>
                    <a:pt x="14910" y="18458"/>
                  </a:cubicBezTo>
                  <a:cubicBezTo>
                    <a:pt x="14910" y="18519"/>
                    <a:pt x="14836" y="18556"/>
                    <a:pt x="14885" y="18568"/>
                  </a:cubicBezTo>
                  <a:cubicBezTo>
                    <a:pt x="14922" y="18568"/>
                    <a:pt x="14959" y="18568"/>
                    <a:pt x="14971" y="18618"/>
                  </a:cubicBezTo>
                  <a:cubicBezTo>
                    <a:pt x="14996" y="18667"/>
                    <a:pt x="14946" y="18753"/>
                    <a:pt x="14922" y="18803"/>
                  </a:cubicBezTo>
                  <a:cubicBezTo>
                    <a:pt x="14910" y="18852"/>
                    <a:pt x="14971" y="18839"/>
                    <a:pt x="14959" y="18864"/>
                  </a:cubicBezTo>
                  <a:cubicBezTo>
                    <a:pt x="14946" y="18901"/>
                    <a:pt x="14873" y="18975"/>
                    <a:pt x="14897" y="19024"/>
                  </a:cubicBezTo>
                  <a:cubicBezTo>
                    <a:pt x="14959" y="19135"/>
                    <a:pt x="15033" y="19234"/>
                    <a:pt x="15131" y="19332"/>
                  </a:cubicBezTo>
                  <a:cubicBezTo>
                    <a:pt x="15181" y="19357"/>
                    <a:pt x="15255" y="19357"/>
                    <a:pt x="15316" y="19443"/>
                  </a:cubicBezTo>
                  <a:cubicBezTo>
                    <a:pt x="15365" y="19517"/>
                    <a:pt x="15439" y="19591"/>
                    <a:pt x="15526" y="19628"/>
                  </a:cubicBezTo>
                  <a:cubicBezTo>
                    <a:pt x="15600" y="19653"/>
                    <a:pt x="15747" y="19665"/>
                    <a:pt x="15784" y="19690"/>
                  </a:cubicBezTo>
                  <a:cubicBezTo>
                    <a:pt x="15920" y="19788"/>
                    <a:pt x="16055" y="19887"/>
                    <a:pt x="16203" y="19973"/>
                  </a:cubicBezTo>
                  <a:cubicBezTo>
                    <a:pt x="16339" y="20035"/>
                    <a:pt x="16474" y="20096"/>
                    <a:pt x="16598" y="20158"/>
                  </a:cubicBezTo>
                  <a:cubicBezTo>
                    <a:pt x="16721" y="20219"/>
                    <a:pt x="16869" y="20244"/>
                    <a:pt x="16930" y="20293"/>
                  </a:cubicBezTo>
                  <a:cubicBezTo>
                    <a:pt x="16966" y="20309"/>
                    <a:pt x="17007" y="20316"/>
                    <a:pt x="17048" y="20316"/>
                  </a:cubicBezTo>
                  <a:cubicBezTo>
                    <a:pt x="17105" y="20316"/>
                    <a:pt x="17163" y="20303"/>
                    <a:pt x="17214" y="20281"/>
                  </a:cubicBezTo>
                  <a:cubicBezTo>
                    <a:pt x="17275" y="20232"/>
                    <a:pt x="17325" y="20170"/>
                    <a:pt x="17411" y="20170"/>
                  </a:cubicBezTo>
                  <a:cubicBezTo>
                    <a:pt x="17425" y="20168"/>
                    <a:pt x="17440" y="20167"/>
                    <a:pt x="17454" y="20167"/>
                  </a:cubicBezTo>
                  <a:cubicBezTo>
                    <a:pt x="17525" y="20167"/>
                    <a:pt x="17596" y="20193"/>
                    <a:pt x="17657" y="20244"/>
                  </a:cubicBezTo>
                  <a:cubicBezTo>
                    <a:pt x="17756" y="20318"/>
                    <a:pt x="17830" y="20343"/>
                    <a:pt x="17879" y="20404"/>
                  </a:cubicBezTo>
                  <a:cubicBezTo>
                    <a:pt x="17928" y="20478"/>
                    <a:pt x="17990" y="20564"/>
                    <a:pt x="18051" y="20626"/>
                  </a:cubicBezTo>
                  <a:cubicBezTo>
                    <a:pt x="18064" y="20638"/>
                    <a:pt x="18076" y="20651"/>
                    <a:pt x="18088" y="20663"/>
                  </a:cubicBezTo>
                  <a:cubicBezTo>
                    <a:pt x="18162" y="20737"/>
                    <a:pt x="18224" y="20799"/>
                    <a:pt x="18286" y="20823"/>
                  </a:cubicBezTo>
                  <a:cubicBezTo>
                    <a:pt x="18372" y="20823"/>
                    <a:pt x="18470" y="20836"/>
                    <a:pt x="18557" y="20873"/>
                  </a:cubicBezTo>
                  <a:lnTo>
                    <a:pt x="18581" y="20885"/>
                  </a:lnTo>
                  <a:cubicBezTo>
                    <a:pt x="18668" y="20934"/>
                    <a:pt x="18766" y="20983"/>
                    <a:pt x="18865" y="21020"/>
                  </a:cubicBezTo>
                  <a:cubicBezTo>
                    <a:pt x="18903" y="21036"/>
                    <a:pt x="18950" y="21046"/>
                    <a:pt x="18996" y="21046"/>
                  </a:cubicBezTo>
                  <a:cubicBezTo>
                    <a:pt x="19023" y="21046"/>
                    <a:pt x="19051" y="21042"/>
                    <a:pt x="19074" y="21033"/>
                  </a:cubicBezTo>
                  <a:lnTo>
                    <a:pt x="19099" y="21020"/>
                  </a:lnTo>
                  <a:cubicBezTo>
                    <a:pt x="19123" y="21008"/>
                    <a:pt x="19157" y="21002"/>
                    <a:pt x="19182" y="21002"/>
                  </a:cubicBezTo>
                  <a:cubicBezTo>
                    <a:pt x="19207" y="21002"/>
                    <a:pt x="19222" y="21008"/>
                    <a:pt x="19210" y="21020"/>
                  </a:cubicBezTo>
                  <a:cubicBezTo>
                    <a:pt x="19185" y="21045"/>
                    <a:pt x="19148" y="21107"/>
                    <a:pt x="19160" y="21144"/>
                  </a:cubicBezTo>
                  <a:lnTo>
                    <a:pt x="19173" y="21156"/>
                  </a:lnTo>
                  <a:cubicBezTo>
                    <a:pt x="19210" y="21181"/>
                    <a:pt x="19308" y="21353"/>
                    <a:pt x="19394" y="21452"/>
                  </a:cubicBezTo>
                  <a:cubicBezTo>
                    <a:pt x="19481" y="21538"/>
                    <a:pt x="19567" y="21587"/>
                    <a:pt x="19616" y="21636"/>
                  </a:cubicBezTo>
                  <a:cubicBezTo>
                    <a:pt x="19629" y="21649"/>
                    <a:pt x="19641" y="21661"/>
                    <a:pt x="19653" y="21673"/>
                  </a:cubicBezTo>
                  <a:cubicBezTo>
                    <a:pt x="19678" y="21710"/>
                    <a:pt x="19616" y="21723"/>
                    <a:pt x="19616" y="21760"/>
                  </a:cubicBezTo>
                  <a:cubicBezTo>
                    <a:pt x="19604" y="21797"/>
                    <a:pt x="19555" y="21846"/>
                    <a:pt x="19567" y="21895"/>
                  </a:cubicBezTo>
                  <a:cubicBezTo>
                    <a:pt x="19567" y="21932"/>
                    <a:pt x="19567" y="21969"/>
                    <a:pt x="19604" y="21969"/>
                  </a:cubicBezTo>
                  <a:cubicBezTo>
                    <a:pt x="19653" y="21981"/>
                    <a:pt x="19641" y="22018"/>
                    <a:pt x="19678" y="22031"/>
                  </a:cubicBezTo>
                  <a:cubicBezTo>
                    <a:pt x="19689" y="22042"/>
                    <a:pt x="19702" y="22046"/>
                    <a:pt x="19715" y="22046"/>
                  </a:cubicBezTo>
                  <a:cubicBezTo>
                    <a:pt x="19746" y="22046"/>
                    <a:pt x="19776" y="22020"/>
                    <a:pt x="19776" y="21994"/>
                  </a:cubicBezTo>
                  <a:cubicBezTo>
                    <a:pt x="19776" y="21969"/>
                    <a:pt x="19690" y="21920"/>
                    <a:pt x="19678" y="21895"/>
                  </a:cubicBezTo>
                  <a:cubicBezTo>
                    <a:pt x="19675" y="21889"/>
                    <a:pt x="19675" y="21887"/>
                    <a:pt x="19678" y="21887"/>
                  </a:cubicBezTo>
                  <a:cubicBezTo>
                    <a:pt x="19687" y="21887"/>
                    <a:pt x="19721" y="21913"/>
                    <a:pt x="19739" y="21932"/>
                  </a:cubicBezTo>
                  <a:cubicBezTo>
                    <a:pt x="19764" y="21944"/>
                    <a:pt x="19813" y="21969"/>
                    <a:pt x="19838" y="22043"/>
                  </a:cubicBezTo>
                  <a:cubicBezTo>
                    <a:pt x="19863" y="22105"/>
                    <a:pt x="19875" y="22105"/>
                    <a:pt x="19912" y="22105"/>
                  </a:cubicBezTo>
                  <a:cubicBezTo>
                    <a:pt x="19974" y="22117"/>
                    <a:pt x="20023" y="22154"/>
                    <a:pt x="20048" y="22203"/>
                  </a:cubicBezTo>
                  <a:cubicBezTo>
                    <a:pt x="20072" y="22277"/>
                    <a:pt x="20084" y="22339"/>
                    <a:pt x="20121" y="22388"/>
                  </a:cubicBezTo>
                  <a:cubicBezTo>
                    <a:pt x="20149" y="22406"/>
                    <a:pt x="20182" y="22418"/>
                    <a:pt x="20213" y="22418"/>
                  </a:cubicBezTo>
                  <a:cubicBezTo>
                    <a:pt x="20224" y="22418"/>
                    <a:pt x="20235" y="22416"/>
                    <a:pt x="20245" y="22413"/>
                  </a:cubicBezTo>
                  <a:cubicBezTo>
                    <a:pt x="20269" y="22413"/>
                    <a:pt x="20282" y="22413"/>
                    <a:pt x="20306" y="22425"/>
                  </a:cubicBezTo>
                  <a:cubicBezTo>
                    <a:pt x="20393" y="22437"/>
                    <a:pt x="20466" y="22462"/>
                    <a:pt x="20540" y="22511"/>
                  </a:cubicBezTo>
                  <a:cubicBezTo>
                    <a:pt x="20574" y="22556"/>
                    <a:pt x="20628" y="22611"/>
                    <a:pt x="20638" y="22611"/>
                  </a:cubicBezTo>
                  <a:cubicBezTo>
                    <a:pt x="20638" y="22611"/>
                    <a:pt x="20639" y="22611"/>
                    <a:pt x="20639" y="22610"/>
                  </a:cubicBezTo>
                  <a:cubicBezTo>
                    <a:pt x="20639" y="22592"/>
                    <a:pt x="20653" y="22560"/>
                    <a:pt x="20665" y="22560"/>
                  </a:cubicBezTo>
                  <a:cubicBezTo>
                    <a:pt x="20669" y="22560"/>
                    <a:pt x="20673" y="22563"/>
                    <a:pt x="20676" y="22573"/>
                  </a:cubicBezTo>
                  <a:cubicBezTo>
                    <a:pt x="20688" y="22610"/>
                    <a:pt x="20676" y="22708"/>
                    <a:pt x="20738" y="22721"/>
                  </a:cubicBezTo>
                  <a:cubicBezTo>
                    <a:pt x="20811" y="22721"/>
                    <a:pt x="20836" y="22696"/>
                    <a:pt x="20861" y="22684"/>
                  </a:cubicBezTo>
                  <a:cubicBezTo>
                    <a:pt x="20898" y="22671"/>
                    <a:pt x="20947" y="22671"/>
                    <a:pt x="20910" y="22622"/>
                  </a:cubicBezTo>
                  <a:cubicBezTo>
                    <a:pt x="20873" y="22573"/>
                    <a:pt x="20811" y="22524"/>
                    <a:pt x="20824" y="22487"/>
                  </a:cubicBezTo>
                  <a:cubicBezTo>
                    <a:pt x="20848" y="22450"/>
                    <a:pt x="20885" y="22425"/>
                    <a:pt x="20910" y="22400"/>
                  </a:cubicBezTo>
                  <a:cubicBezTo>
                    <a:pt x="20947" y="22351"/>
                    <a:pt x="20984" y="22302"/>
                    <a:pt x="21033" y="22265"/>
                  </a:cubicBezTo>
                  <a:cubicBezTo>
                    <a:pt x="21054" y="22234"/>
                    <a:pt x="21090" y="22212"/>
                    <a:pt x="21124" y="22212"/>
                  </a:cubicBezTo>
                  <a:cubicBezTo>
                    <a:pt x="21131" y="22212"/>
                    <a:pt x="21138" y="22213"/>
                    <a:pt x="21144" y="22216"/>
                  </a:cubicBezTo>
                  <a:cubicBezTo>
                    <a:pt x="21181" y="22216"/>
                    <a:pt x="21206" y="22277"/>
                    <a:pt x="21230" y="22302"/>
                  </a:cubicBezTo>
                  <a:cubicBezTo>
                    <a:pt x="21237" y="22305"/>
                    <a:pt x="21243" y="22306"/>
                    <a:pt x="21249" y="22306"/>
                  </a:cubicBezTo>
                  <a:cubicBezTo>
                    <a:pt x="21255" y="22306"/>
                    <a:pt x="21260" y="22305"/>
                    <a:pt x="21266" y="22305"/>
                  </a:cubicBezTo>
                  <a:cubicBezTo>
                    <a:pt x="21277" y="22305"/>
                    <a:pt x="21286" y="22308"/>
                    <a:pt x="21292" y="22326"/>
                  </a:cubicBezTo>
                  <a:cubicBezTo>
                    <a:pt x="21292" y="22376"/>
                    <a:pt x="21341" y="22376"/>
                    <a:pt x="21341" y="22413"/>
                  </a:cubicBezTo>
                  <a:cubicBezTo>
                    <a:pt x="21341" y="22450"/>
                    <a:pt x="21317" y="22450"/>
                    <a:pt x="21317" y="22487"/>
                  </a:cubicBezTo>
                  <a:cubicBezTo>
                    <a:pt x="21341" y="22573"/>
                    <a:pt x="21391" y="22659"/>
                    <a:pt x="21452" y="22733"/>
                  </a:cubicBezTo>
                  <a:cubicBezTo>
                    <a:pt x="21526" y="22795"/>
                    <a:pt x="21563" y="22869"/>
                    <a:pt x="21588" y="22967"/>
                  </a:cubicBezTo>
                  <a:lnTo>
                    <a:pt x="21588" y="23177"/>
                  </a:lnTo>
                  <a:cubicBezTo>
                    <a:pt x="21588" y="23226"/>
                    <a:pt x="21575" y="23497"/>
                    <a:pt x="21563" y="23559"/>
                  </a:cubicBezTo>
                  <a:cubicBezTo>
                    <a:pt x="21551" y="23633"/>
                    <a:pt x="21637" y="23682"/>
                    <a:pt x="21612" y="23731"/>
                  </a:cubicBezTo>
                  <a:cubicBezTo>
                    <a:pt x="21588" y="23780"/>
                    <a:pt x="21489" y="24027"/>
                    <a:pt x="21428" y="24051"/>
                  </a:cubicBezTo>
                  <a:cubicBezTo>
                    <a:pt x="21366" y="24076"/>
                    <a:pt x="21317" y="24051"/>
                    <a:pt x="21280" y="24101"/>
                  </a:cubicBezTo>
                  <a:cubicBezTo>
                    <a:pt x="21243" y="24150"/>
                    <a:pt x="21255" y="24212"/>
                    <a:pt x="21243" y="24236"/>
                  </a:cubicBezTo>
                  <a:cubicBezTo>
                    <a:pt x="21218" y="24261"/>
                    <a:pt x="21193" y="24261"/>
                    <a:pt x="21181" y="24298"/>
                  </a:cubicBezTo>
                  <a:cubicBezTo>
                    <a:pt x="21181" y="24323"/>
                    <a:pt x="21181" y="24335"/>
                    <a:pt x="21181" y="24347"/>
                  </a:cubicBezTo>
                  <a:cubicBezTo>
                    <a:pt x="21181" y="24396"/>
                    <a:pt x="21193" y="24446"/>
                    <a:pt x="21169" y="24458"/>
                  </a:cubicBezTo>
                  <a:cubicBezTo>
                    <a:pt x="21119" y="24458"/>
                    <a:pt x="21070" y="24470"/>
                    <a:pt x="21033" y="24495"/>
                  </a:cubicBezTo>
                  <a:cubicBezTo>
                    <a:pt x="20996" y="24532"/>
                    <a:pt x="20935" y="24520"/>
                    <a:pt x="20935" y="24557"/>
                  </a:cubicBezTo>
                  <a:cubicBezTo>
                    <a:pt x="20935" y="24618"/>
                    <a:pt x="20935" y="24668"/>
                    <a:pt x="20910" y="24729"/>
                  </a:cubicBezTo>
                  <a:cubicBezTo>
                    <a:pt x="20898" y="24766"/>
                    <a:pt x="20799" y="24815"/>
                    <a:pt x="20811" y="24852"/>
                  </a:cubicBezTo>
                  <a:cubicBezTo>
                    <a:pt x="20824" y="24889"/>
                    <a:pt x="20824" y="24926"/>
                    <a:pt x="20811" y="24963"/>
                  </a:cubicBezTo>
                  <a:cubicBezTo>
                    <a:pt x="20774" y="25000"/>
                    <a:pt x="20750" y="25037"/>
                    <a:pt x="20738" y="25086"/>
                  </a:cubicBezTo>
                  <a:cubicBezTo>
                    <a:pt x="20713" y="25123"/>
                    <a:pt x="20750" y="25197"/>
                    <a:pt x="20738" y="25247"/>
                  </a:cubicBezTo>
                  <a:cubicBezTo>
                    <a:pt x="20713" y="25284"/>
                    <a:pt x="20688" y="25370"/>
                    <a:pt x="20713" y="25394"/>
                  </a:cubicBezTo>
                  <a:cubicBezTo>
                    <a:pt x="20747" y="25429"/>
                    <a:pt x="20782" y="25507"/>
                    <a:pt x="20816" y="25507"/>
                  </a:cubicBezTo>
                  <a:cubicBezTo>
                    <a:pt x="20819" y="25507"/>
                    <a:pt x="20821" y="25506"/>
                    <a:pt x="20824" y="25505"/>
                  </a:cubicBezTo>
                  <a:cubicBezTo>
                    <a:pt x="20848" y="25505"/>
                    <a:pt x="20898" y="25407"/>
                    <a:pt x="20922" y="25382"/>
                  </a:cubicBezTo>
                  <a:cubicBezTo>
                    <a:pt x="20935" y="25364"/>
                    <a:pt x="20941" y="25354"/>
                    <a:pt x="20942" y="25354"/>
                  </a:cubicBezTo>
                  <a:lnTo>
                    <a:pt x="20942" y="25354"/>
                  </a:lnTo>
                  <a:cubicBezTo>
                    <a:pt x="20944" y="25354"/>
                    <a:pt x="20941" y="25364"/>
                    <a:pt x="20935" y="25382"/>
                  </a:cubicBezTo>
                  <a:cubicBezTo>
                    <a:pt x="20922" y="25419"/>
                    <a:pt x="20935" y="25431"/>
                    <a:pt x="20959" y="25431"/>
                  </a:cubicBezTo>
                  <a:cubicBezTo>
                    <a:pt x="20972" y="25444"/>
                    <a:pt x="20996" y="25431"/>
                    <a:pt x="20972" y="25493"/>
                  </a:cubicBezTo>
                  <a:cubicBezTo>
                    <a:pt x="20959" y="25542"/>
                    <a:pt x="20947" y="25592"/>
                    <a:pt x="20935" y="25653"/>
                  </a:cubicBezTo>
                  <a:cubicBezTo>
                    <a:pt x="20918" y="25686"/>
                    <a:pt x="20907" y="25686"/>
                    <a:pt x="20895" y="25686"/>
                  </a:cubicBezTo>
                  <a:cubicBezTo>
                    <a:pt x="20888" y="25686"/>
                    <a:pt x="20881" y="25686"/>
                    <a:pt x="20873" y="25690"/>
                  </a:cubicBezTo>
                  <a:cubicBezTo>
                    <a:pt x="20861" y="25690"/>
                    <a:pt x="20861" y="25690"/>
                    <a:pt x="20848" y="25703"/>
                  </a:cubicBezTo>
                  <a:cubicBezTo>
                    <a:pt x="20799" y="25739"/>
                    <a:pt x="20762" y="25776"/>
                    <a:pt x="20725" y="25826"/>
                  </a:cubicBezTo>
                  <a:cubicBezTo>
                    <a:pt x="20688" y="25875"/>
                    <a:pt x="20590" y="25974"/>
                    <a:pt x="20627" y="26072"/>
                  </a:cubicBezTo>
                  <a:cubicBezTo>
                    <a:pt x="20651" y="26183"/>
                    <a:pt x="20750" y="26319"/>
                    <a:pt x="20713" y="26356"/>
                  </a:cubicBezTo>
                  <a:cubicBezTo>
                    <a:pt x="20688" y="26380"/>
                    <a:pt x="20639" y="26380"/>
                    <a:pt x="20651" y="26429"/>
                  </a:cubicBezTo>
                  <a:cubicBezTo>
                    <a:pt x="20651" y="26479"/>
                    <a:pt x="20861" y="26516"/>
                    <a:pt x="20959" y="26713"/>
                  </a:cubicBezTo>
                  <a:cubicBezTo>
                    <a:pt x="21009" y="26824"/>
                    <a:pt x="21070" y="26947"/>
                    <a:pt x="21144" y="27058"/>
                  </a:cubicBezTo>
                  <a:cubicBezTo>
                    <a:pt x="21181" y="27107"/>
                    <a:pt x="21304" y="27440"/>
                    <a:pt x="21354" y="27575"/>
                  </a:cubicBezTo>
                  <a:cubicBezTo>
                    <a:pt x="21391" y="27723"/>
                    <a:pt x="21723" y="28352"/>
                    <a:pt x="21760" y="28413"/>
                  </a:cubicBezTo>
                  <a:cubicBezTo>
                    <a:pt x="21809" y="28487"/>
                    <a:pt x="21834" y="28586"/>
                    <a:pt x="21809" y="28610"/>
                  </a:cubicBezTo>
                  <a:cubicBezTo>
                    <a:pt x="21807" y="28616"/>
                    <a:pt x="21804" y="28618"/>
                    <a:pt x="21802" y="28618"/>
                  </a:cubicBezTo>
                  <a:cubicBezTo>
                    <a:pt x="21796" y="28618"/>
                    <a:pt x="21791" y="28608"/>
                    <a:pt x="21788" y="28608"/>
                  </a:cubicBezTo>
                  <a:cubicBezTo>
                    <a:pt x="21786" y="28608"/>
                    <a:pt x="21785" y="28612"/>
                    <a:pt x="21785" y="28623"/>
                  </a:cubicBezTo>
                  <a:cubicBezTo>
                    <a:pt x="21834" y="28746"/>
                    <a:pt x="21908" y="28857"/>
                    <a:pt x="21994" y="28955"/>
                  </a:cubicBezTo>
                  <a:cubicBezTo>
                    <a:pt x="22019" y="28992"/>
                    <a:pt x="22044" y="29029"/>
                    <a:pt x="22068" y="29066"/>
                  </a:cubicBezTo>
                  <a:cubicBezTo>
                    <a:pt x="22093" y="29103"/>
                    <a:pt x="22499" y="29313"/>
                    <a:pt x="22573" y="29387"/>
                  </a:cubicBezTo>
                  <a:cubicBezTo>
                    <a:pt x="22660" y="29473"/>
                    <a:pt x="22980" y="29645"/>
                    <a:pt x="22980" y="29695"/>
                  </a:cubicBezTo>
                  <a:cubicBezTo>
                    <a:pt x="22980" y="29732"/>
                    <a:pt x="23017" y="29756"/>
                    <a:pt x="23054" y="29793"/>
                  </a:cubicBezTo>
                  <a:cubicBezTo>
                    <a:pt x="23103" y="29843"/>
                    <a:pt x="23214" y="29892"/>
                    <a:pt x="23226" y="29929"/>
                  </a:cubicBezTo>
                  <a:cubicBezTo>
                    <a:pt x="23239" y="29966"/>
                    <a:pt x="23239" y="30126"/>
                    <a:pt x="23239" y="30200"/>
                  </a:cubicBezTo>
                  <a:cubicBezTo>
                    <a:pt x="23251" y="30360"/>
                    <a:pt x="23263" y="30520"/>
                    <a:pt x="23263" y="30680"/>
                  </a:cubicBezTo>
                  <a:cubicBezTo>
                    <a:pt x="23276" y="30878"/>
                    <a:pt x="23263" y="31087"/>
                    <a:pt x="23214" y="31284"/>
                  </a:cubicBezTo>
                  <a:cubicBezTo>
                    <a:pt x="23177" y="31333"/>
                    <a:pt x="23140" y="31370"/>
                    <a:pt x="23153" y="31395"/>
                  </a:cubicBezTo>
                  <a:cubicBezTo>
                    <a:pt x="23177" y="31543"/>
                    <a:pt x="23189" y="31691"/>
                    <a:pt x="23189" y="31839"/>
                  </a:cubicBezTo>
                  <a:cubicBezTo>
                    <a:pt x="23177" y="31986"/>
                    <a:pt x="23140" y="32110"/>
                    <a:pt x="23128" y="32196"/>
                  </a:cubicBezTo>
                  <a:cubicBezTo>
                    <a:pt x="23128" y="32282"/>
                    <a:pt x="22992" y="32911"/>
                    <a:pt x="22955" y="33009"/>
                  </a:cubicBezTo>
                  <a:cubicBezTo>
                    <a:pt x="22931" y="33120"/>
                    <a:pt x="23029" y="33317"/>
                    <a:pt x="23005" y="33366"/>
                  </a:cubicBezTo>
                  <a:cubicBezTo>
                    <a:pt x="22980" y="33428"/>
                    <a:pt x="22894" y="33465"/>
                    <a:pt x="22894" y="33539"/>
                  </a:cubicBezTo>
                  <a:cubicBezTo>
                    <a:pt x="22894" y="33601"/>
                    <a:pt x="22931" y="34069"/>
                    <a:pt x="22931" y="34130"/>
                  </a:cubicBezTo>
                  <a:cubicBezTo>
                    <a:pt x="22918" y="34217"/>
                    <a:pt x="22906" y="34303"/>
                    <a:pt x="22894" y="34389"/>
                  </a:cubicBezTo>
                  <a:cubicBezTo>
                    <a:pt x="22906" y="34438"/>
                    <a:pt x="22906" y="34500"/>
                    <a:pt x="22894" y="34549"/>
                  </a:cubicBezTo>
                  <a:cubicBezTo>
                    <a:pt x="22857" y="34623"/>
                    <a:pt x="22598" y="35375"/>
                    <a:pt x="22561" y="35486"/>
                  </a:cubicBezTo>
                  <a:cubicBezTo>
                    <a:pt x="22536" y="35535"/>
                    <a:pt x="22499" y="35597"/>
                    <a:pt x="22450" y="35634"/>
                  </a:cubicBezTo>
                  <a:cubicBezTo>
                    <a:pt x="22413" y="35671"/>
                    <a:pt x="22401" y="35732"/>
                    <a:pt x="22413" y="35781"/>
                  </a:cubicBezTo>
                  <a:cubicBezTo>
                    <a:pt x="22438" y="35843"/>
                    <a:pt x="22475" y="36028"/>
                    <a:pt x="22499" y="36102"/>
                  </a:cubicBezTo>
                  <a:cubicBezTo>
                    <a:pt x="22524" y="36200"/>
                    <a:pt x="22524" y="36299"/>
                    <a:pt x="22499" y="36385"/>
                  </a:cubicBezTo>
                  <a:cubicBezTo>
                    <a:pt x="22463" y="36447"/>
                    <a:pt x="22438" y="36521"/>
                    <a:pt x="22413" y="36582"/>
                  </a:cubicBezTo>
                  <a:cubicBezTo>
                    <a:pt x="22376" y="36693"/>
                    <a:pt x="22352" y="36816"/>
                    <a:pt x="22352" y="36927"/>
                  </a:cubicBezTo>
                  <a:cubicBezTo>
                    <a:pt x="22364" y="37001"/>
                    <a:pt x="22401" y="37075"/>
                    <a:pt x="22450" y="37124"/>
                  </a:cubicBezTo>
                  <a:cubicBezTo>
                    <a:pt x="22455" y="37128"/>
                    <a:pt x="22459" y="37129"/>
                    <a:pt x="22464" y="37129"/>
                  </a:cubicBezTo>
                  <a:cubicBezTo>
                    <a:pt x="22497" y="37129"/>
                    <a:pt x="22530" y="37061"/>
                    <a:pt x="22573" y="37051"/>
                  </a:cubicBezTo>
                  <a:cubicBezTo>
                    <a:pt x="22593" y="37043"/>
                    <a:pt x="22616" y="37040"/>
                    <a:pt x="22640" y="37040"/>
                  </a:cubicBezTo>
                  <a:cubicBezTo>
                    <a:pt x="22692" y="37040"/>
                    <a:pt x="22742" y="37054"/>
                    <a:pt x="22734" y="37063"/>
                  </a:cubicBezTo>
                  <a:cubicBezTo>
                    <a:pt x="22721" y="37087"/>
                    <a:pt x="22610" y="37137"/>
                    <a:pt x="22635" y="37174"/>
                  </a:cubicBezTo>
                  <a:cubicBezTo>
                    <a:pt x="22660" y="37223"/>
                    <a:pt x="22684" y="37260"/>
                    <a:pt x="22660" y="37272"/>
                  </a:cubicBezTo>
                  <a:cubicBezTo>
                    <a:pt x="22647" y="37297"/>
                    <a:pt x="22623" y="37297"/>
                    <a:pt x="22623" y="37371"/>
                  </a:cubicBezTo>
                  <a:cubicBezTo>
                    <a:pt x="22610" y="37445"/>
                    <a:pt x="22573" y="37617"/>
                    <a:pt x="22561" y="37654"/>
                  </a:cubicBezTo>
                  <a:cubicBezTo>
                    <a:pt x="22561" y="37704"/>
                    <a:pt x="22598" y="37790"/>
                    <a:pt x="22586" y="37827"/>
                  </a:cubicBezTo>
                  <a:cubicBezTo>
                    <a:pt x="22573" y="37864"/>
                    <a:pt x="22524" y="37913"/>
                    <a:pt x="22524" y="37938"/>
                  </a:cubicBezTo>
                  <a:cubicBezTo>
                    <a:pt x="22524" y="37962"/>
                    <a:pt x="22647" y="38036"/>
                    <a:pt x="22623" y="38049"/>
                  </a:cubicBezTo>
                  <a:cubicBezTo>
                    <a:pt x="22610" y="38073"/>
                    <a:pt x="22499" y="38086"/>
                    <a:pt x="22499" y="38122"/>
                  </a:cubicBezTo>
                  <a:cubicBezTo>
                    <a:pt x="22512" y="38159"/>
                    <a:pt x="22512" y="38172"/>
                    <a:pt x="22524" y="38184"/>
                  </a:cubicBezTo>
                  <a:cubicBezTo>
                    <a:pt x="22512" y="38184"/>
                    <a:pt x="22512" y="38196"/>
                    <a:pt x="22499" y="38209"/>
                  </a:cubicBezTo>
                  <a:cubicBezTo>
                    <a:pt x="22487" y="38246"/>
                    <a:pt x="22475" y="38307"/>
                    <a:pt x="22524" y="38320"/>
                  </a:cubicBezTo>
                  <a:cubicBezTo>
                    <a:pt x="22554" y="38340"/>
                    <a:pt x="22576" y="38360"/>
                    <a:pt x="22550" y="38360"/>
                  </a:cubicBezTo>
                  <a:cubicBezTo>
                    <a:pt x="22544" y="38360"/>
                    <a:pt x="22535" y="38359"/>
                    <a:pt x="22524" y="38357"/>
                  </a:cubicBezTo>
                  <a:cubicBezTo>
                    <a:pt x="22516" y="38355"/>
                    <a:pt x="22508" y="38354"/>
                    <a:pt x="22501" y="38354"/>
                  </a:cubicBezTo>
                  <a:cubicBezTo>
                    <a:pt x="22453" y="38354"/>
                    <a:pt x="22424" y="38388"/>
                    <a:pt x="22413" y="38431"/>
                  </a:cubicBezTo>
                  <a:cubicBezTo>
                    <a:pt x="22413" y="38455"/>
                    <a:pt x="22450" y="38517"/>
                    <a:pt x="22450" y="38554"/>
                  </a:cubicBezTo>
                  <a:cubicBezTo>
                    <a:pt x="22463" y="38615"/>
                    <a:pt x="22450" y="38665"/>
                    <a:pt x="22426" y="38714"/>
                  </a:cubicBezTo>
                  <a:cubicBezTo>
                    <a:pt x="22418" y="38724"/>
                    <a:pt x="22412" y="38728"/>
                    <a:pt x="22405" y="38728"/>
                  </a:cubicBezTo>
                  <a:cubicBezTo>
                    <a:pt x="22379" y="38728"/>
                    <a:pt x="22362" y="38660"/>
                    <a:pt x="22352" y="38640"/>
                  </a:cubicBezTo>
                  <a:cubicBezTo>
                    <a:pt x="22352" y="38615"/>
                    <a:pt x="22241" y="38554"/>
                    <a:pt x="22241" y="38504"/>
                  </a:cubicBezTo>
                  <a:cubicBezTo>
                    <a:pt x="22241" y="38474"/>
                    <a:pt x="22249" y="38452"/>
                    <a:pt x="22238" y="38452"/>
                  </a:cubicBezTo>
                  <a:cubicBezTo>
                    <a:pt x="22236" y="38452"/>
                    <a:pt x="22233" y="38453"/>
                    <a:pt x="22228" y="38455"/>
                  </a:cubicBezTo>
                  <a:cubicBezTo>
                    <a:pt x="22191" y="38480"/>
                    <a:pt x="22142" y="38504"/>
                    <a:pt x="22118" y="38554"/>
                  </a:cubicBezTo>
                  <a:cubicBezTo>
                    <a:pt x="22093" y="38566"/>
                    <a:pt x="22130" y="38603"/>
                    <a:pt x="22130" y="38628"/>
                  </a:cubicBezTo>
                  <a:cubicBezTo>
                    <a:pt x="22130" y="38665"/>
                    <a:pt x="22105" y="38665"/>
                    <a:pt x="22056" y="38689"/>
                  </a:cubicBezTo>
                  <a:cubicBezTo>
                    <a:pt x="22019" y="38702"/>
                    <a:pt x="21933" y="38763"/>
                    <a:pt x="21933" y="38800"/>
                  </a:cubicBezTo>
                  <a:cubicBezTo>
                    <a:pt x="21933" y="38843"/>
                    <a:pt x="21961" y="38876"/>
                    <a:pt x="21976" y="38876"/>
                  </a:cubicBezTo>
                  <a:cubicBezTo>
                    <a:pt x="21978" y="38876"/>
                    <a:pt x="21980" y="38876"/>
                    <a:pt x="21982" y="38874"/>
                  </a:cubicBezTo>
                  <a:cubicBezTo>
                    <a:pt x="22007" y="38862"/>
                    <a:pt x="21970" y="38812"/>
                    <a:pt x="21982" y="38788"/>
                  </a:cubicBezTo>
                  <a:cubicBezTo>
                    <a:pt x="21985" y="38781"/>
                    <a:pt x="21992" y="38778"/>
                    <a:pt x="22000" y="38778"/>
                  </a:cubicBezTo>
                  <a:cubicBezTo>
                    <a:pt x="22022" y="38778"/>
                    <a:pt x="22057" y="38798"/>
                    <a:pt x="22093" y="38825"/>
                  </a:cubicBezTo>
                  <a:cubicBezTo>
                    <a:pt x="22105" y="38849"/>
                    <a:pt x="22142" y="38862"/>
                    <a:pt x="22179" y="38862"/>
                  </a:cubicBezTo>
                  <a:cubicBezTo>
                    <a:pt x="22204" y="38862"/>
                    <a:pt x="22241" y="38837"/>
                    <a:pt x="22265" y="38837"/>
                  </a:cubicBezTo>
                  <a:cubicBezTo>
                    <a:pt x="22278" y="38837"/>
                    <a:pt x="22315" y="38923"/>
                    <a:pt x="22302" y="38960"/>
                  </a:cubicBezTo>
                  <a:cubicBezTo>
                    <a:pt x="22302" y="38997"/>
                    <a:pt x="22228" y="39022"/>
                    <a:pt x="22228" y="39059"/>
                  </a:cubicBezTo>
                  <a:cubicBezTo>
                    <a:pt x="22228" y="39096"/>
                    <a:pt x="22191" y="39157"/>
                    <a:pt x="22204" y="39182"/>
                  </a:cubicBezTo>
                  <a:cubicBezTo>
                    <a:pt x="22209" y="39193"/>
                    <a:pt x="22230" y="39196"/>
                    <a:pt x="22254" y="39196"/>
                  </a:cubicBezTo>
                  <a:cubicBezTo>
                    <a:pt x="22288" y="39196"/>
                    <a:pt x="22330" y="39189"/>
                    <a:pt x="22352" y="39182"/>
                  </a:cubicBezTo>
                  <a:cubicBezTo>
                    <a:pt x="22354" y="39181"/>
                    <a:pt x="22357" y="39181"/>
                    <a:pt x="22360" y="39181"/>
                  </a:cubicBezTo>
                  <a:cubicBezTo>
                    <a:pt x="22399" y="39181"/>
                    <a:pt x="22510" y="39238"/>
                    <a:pt x="22487" y="39305"/>
                  </a:cubicBezTo>
                  <a:cubicBezTo>
                    <a:pt x="22476" y="39346"/>
                    <a:pt x="22469" y="39359"/>
                    <a:pt x="22462" y="39359"/>
                  </a:cubicBezTo>
                  <a:cubicBezTo>
                    <a:pt x="22454" y="39359"/>
                    <a:pt x="22445" y="39343"/>
                    <a:pt x="22426" y="39330"/>
                  </a:cubicBezTo>
                  <a:cubicBezTo>
                    <a:pt x="22396" y="39320"/>
                    <a:pt x="22326" y="39286"/>
                    <a:pt x="22294" y="39286"/>
                  </a:cubicBezTo>
                  <a:cubicBezTo>
                    <a:pt x="22286" y="39286"/>
                    <a:pt x="22280" y="39288"/>
                    <a:pt x="22278" y="39293"/>
                  </a:cubicBezTo>
                  <a:cubicBezTo>
                    <a:pt x="22253" y="39330"/>
                    <a:pt x="22204" y="39367"/>
                    <a:pt x="22241" y="39404"/>
                  </a:cubicBezTo>
                  <a:cubicBezTo>
                    <a:pt x="22290" y="39441"/>
                    <a:pt x="22302" y="39490"/>
                    <a:pt x="22290" y="39502"/>
                  </a:cubicBezTo>
                  <a:cubicBezTo>
                    <a:pt x="22265" y="39515"/>
                    <a:pt x="22278" y="39576"/>
                    <a:pt x="22265" y="39601"/>
                  </a:cubicBezTo>
                  <a:cubicBezTo>
                    <a:pt x="22253" y="39626"/>
                    <a:pt x="22204" y="39737"/>
                    <a:pt x="22241" y="39749"/>
                  </a:cubicBezTo>
                  <a:cubicBezTo>
                    <a:pt x="22243" y="39750"/>
                    <a:pt x="22246" y="39751"/>
                    <a:pt x="22248" y="39751"/>
                  </a:cubicBezTo>
                  <a:cubicBezTo>
                    <a:pt x="22268" y="39751"/>
                    <a:pt x="22279" y="39708"/>
                    <a:pt x="22290" y="39675"/>
                  </a:cubicBezTo>
                  <a:cubicBezTo>
                    <a:pt x="22298" y="39659"/>
                    <a:pt x="22321" y="39633"/>
                    <a:pt x="22337" y="39633"/>
                  </a:cubicBezTo>
                  <a:cubicBezTo>
                    <a:pt x="22345" y="39633"/>
                    <a:pt x="22352" y="39641"/>
                    <a:pt x="22352" y="39663"/>
                  </a:cubicBezTo>
                  <a:cubicBezTo>
                    <a:pt x="22352" y="39724"/>
                    <a:pt x="22290" y="39823"/>
                    <a:pt x="22327" y="39823"/>
                  </a:cubicBezTo>
                  <a:cubicBezTo>
                    <a:pt x="22364" y="39823"/>
                    <a:pt x="22389" y="39835"/>
                    <a:pt x="22327" y="39847"/>
                  </a:cubicBezTo>
                  <a:cubicBezTo>
                    <a:pt x="22265" y="39872"/>
                    <a:pt x="22265" y="39872"/>
                    <a:pt x="22278" y="39934"/>
                  </a:cubicBezTo>
                  <a:cubicBezTo>
                    <a:pt x="22290" y="39983"/>
                    <a:pt x="22327" y="39983"/>
                    <a:pt x="22327" y="39995"/>
                  </a:cubicBezTo>
                  <a:cubicBezTo>
                    <a:pt x="22339" y="40008"/>
                    <a:pt x="22327" y="40020"/>
                    <a:pt x="22290" y="40020"/>
                  </a:cubicBezTo>
                  <a:cubicBezTo>
                    <a:pt x="22241" y="40020"/>
                    <a:pt x="22204" y="40057"/>
                    <a:pt x="22241" y="40082"/>
                  </a:cubicBezTo>
                  <a:cubicBezTo>
                    <a:pt x="22265" y="40106"/>
                    <a:pt x="22241" y="40119"/>
                    <a:pt x="22241" y="40143"/>
                  </a:cubicBezTo>
                  <a:cubicBezTo>
                    <a:pt x="22228" y="40168"/>
                    <a:pt x="22278" y="40180"/>
                    <a:pt x="22315" y="40205"/>
                  </a:cubicBezTo>
                  <a:cubicBezTo>
                    <a:pt x="22329" y="40212"/>
                    <a:pt x="22339" y="40219"/>
                    <a:pt x="22350" y="40219"/>
                  </a:cubicBezTo>
                  <a:cubicBezTo>
                    <a:pt x="22358" y="40219"/>
                    <a:pt x="22366" y="40215"/>
                    <a:pt x="22376" y="40205"/>
                  </a:cubicBezTo>
                  <a:cubicBezTo>
                    <a:pt x="22389" y="40199"/>
                    <a:pt x="22398" y="40196"/>
                    <a:pt x="22401" y="40196"/>
                  </a:cubicBezTo>
                  <a:cubicBezTo>
                    <a:pt x="22404" y="40196"/>
                    <a:pt x="22401" y="40199"/>
                    <a:pt x="22389" y="40205"/>
                  </a:cubicBezTo>
                  <a:cubicBezTo>
                    <a:pt x="22369" y="40225"/>
                    <a:pt x="22365" y="40261"/>
                    <a:pt x="22377" y="40261"/>
                  </a:cubicBezTo>
                  <a:cubicBezTo>
                    <a:pt x="22380" y="40261"/>
                    <a:pt x="22384" y="40259"/>
                    <a:pt x="22389" y="40254"/>
                  </a:cubicBezTo>
                  <a:cubicBezTo>
                    <a:pt x="22398" y="40251"/>
                    <a:pt x="22405" y="40249"/>
                    <a:pt x="22408" y="40249"/>
                  </a:cubicBezTo>
                  <a:cubicBezTo>
                    <a:pt x="22417" y="40249"/>
                    <a:pt x="22403" y="40261"/>
                    <a:pt x="22376" y="40279"/>
                  </a:cubicBezTo>
                  <a:cubicBezTo>
                    <a:pt x="22352" y="40303"/>
                    <a:pt x="22364" y="40340"/>
                    <a:pt x="22339" y="40353"/>
                  </a:cubicBezTo>
                  <a:cubicBezTo>
                    <a:pt x="22302" y="40377"/>
                    <a:pt x="22278" y="40402"/>
                    <a:pt x="22278" y="40427"/>
                  </a:cubicBezTo>
                  <a:cubicBezTo>
                    <a:pt x="22278" y="40451"/>
                    <a:pt x="22265" y="40501"/>
                    <a:pt x="22278" y="40501"/>
                  </a:cubicBezTo>
                  <a:cubicBezTo>
                    <a:pt x="22315" y="40476"/>
                    <a:pt x="22352" y="40464"/>
                    <a:pt x="22376" y="40439"/>
                  </a:cubicBezTo>
                  <a:cubicBezTo>
                    <a:pt x="22402" y="40422"/>
                    <a:pt x="22416" y="40393"/>
                    <a:pt x="22418" y="40393"/>
                  </a:cubicBezTo>
                  <a:lnTo>
                    <a:pt x="22418" y="40393"/>
                  </a:lnTo>
                  <a:cubicBezTo>
                    <a:pt x="22419" y="40393"/>
                    <a:pt x="22417" y="40399"/>
                    <a:pt x="22413" y="40414"/>
                  </a:cubicBezTo>
                  <a:cubicBezTo>
                    <a:pt x="22401" y="40451"/>
                    <a:pt x="22463" y="40525"/>
                    <a:pt x="22413" y="40550"/>
                  </a:cubicBezTo>
                  <a:cubicBezTo>
                    <a:pt x="22364" y="40562"/>
                    <a:pt x="22352" y="40587"/>
                    <a:pt x="22315" y="40599"/>
                  </a:cubicBezTo>
                  <a:cubicBezTo>
                    <a:pt x="22265" y="40624"/>
                    <a:pt x="22253" y="40624"/>
                    <a:pt x="22315" y="40624"/>
                  </a:cubicBezTo>
                  <a:cubicBezTo>
                    <a:pt x="22330" y="40624"/>
                    <a:pt x="22342" y="40623"/>
                    <a:pt x="22353" y="40623"/>
                  </a:cubicBezTo>
                  <a:cubicBezTo>
                    <a:pt x="22384" y="40623"/>
                    <a:pt x="22398" y="40630"/>
                    <a:pt x="22426" y="40685"/>
                  </a:cubicBezTo>
                  <a:cubicBezTo>
                    <a:pt x="22445" y="40734"/>
                    <a:pt x="22457" y="40767"/>
                    <a:pt x="22473" y="40767"/>
                  </a:cubicBezTo>
                  <a:cubicBezTo>
                    <a:pt x="22477" y="40767"/>
                    <a:pt x="22482" y="40765"/>
                    <a:pt x="22487" y="40759"/>
                  </a:cubicBezTo>
                  <a:cubicBezTo>
                    <a:pt x="22524" y="40722"/>
                    <a:pt x="22536" y="40685"/>
                    <a:pt x="22536" y="40636"/>
                  </a:cubicBezTo>
                  <a:cubicBezTo>
                    <a:pt x="22536" y="40599"/>
                    <a:pt x="22536" y="40574"/>
                    <a:pt x="22536" y="40537"/>
                  </a:cubicBezTo>
                  <a:cubicBezTo>
                    <a:pt x="22549" y="40550"/>
                    <a:pt x="22561" y="40562"/>
                    <a:pt x="22573" y="40587"/>
                  </a:cubicBezTo>
                  <a:cubicBezTo>
                    <a:pt x="22583" y="40607"/>
                    <a:pt x="22601" y="40659"/>
                    <a:pt x="22608" y="40659"/>
                  </a:cubicBezTo>
                  <a:cubicBezTo>
                    <a:pt x="22609" y="40659"/>
                    <a:pt x="22610" y="40656"/>
                    <a:pt x="22610" y="40648"/>
                  </a:cubicBezTo>
                  <a:cubicBezTo>
                    <a:pt x="22610" y="40627"/>
                    <a:pt x="22619" y="40569"/>
                    <a:pt x="22622" y="40569"/>
                  </a:cubicBezTo>
                  <a:cubicBezTo>
                    <a:pt x="22622" y="40569"/>
                    <a:pt x="22623" y="40571"/>
                    <a:pt x="22623" y="40574"/>
                  </a:cubicBezTo>
                  <a:cubicBezTo>
                    <a:pt x="22623" y="40596"/>
                    <a:pt x="22614" y="40653"/>
                    <a:pt x="22619" y="40653"/>
                  </a:cubicBezTo>
                  <a:cubicBezTo>
                    <a:pt x="22620" y="40653"/>
                    <a:pt x="22621" y="40652"/>
                    <a:pt x="22623" y="40648"/>
                  </a:cubicBezTo>
                  <a:cubicBezTo>
                    <a:pt x="22644" y="40638"/>
                    <a:pt x="22675" y="40570"/>
                    <a:pt x="22683" y="40570"/>
                  </a:cubicBezTo>
                  <a:cubicBezTo>
                    <a:pt x="22684" y="40570"/>
                    <a:pt x="22684" y="40571"/>
                    <a:pt x="22684" y="40574"/>
                  </a:cubicBezTo>
                  <a:cubicBezTo>
                    <a:pt x="22684" y="40599"/>
                    <a:pt x="22721" y="40574"/>
                    <a:pt x="22697" y="40611"/>
                  </a:cubicBezTo>
                  <a:cubicBezTo>
                    <a:pt x="22675" y="40644"/>
                    <a:pt x="22653" y="40714"/>
                    <a:pt x="22665" y="40714"/>
                  </a:cubicBezTo>
                  <a:cubicBezTo>
                    <a:pt x="22667" y="40714"/>
                    <a:pt x="22669" y="40713"/>
                    <a:pt x="22672" y="40710"/>
                  </a:cubicBezTo>
                  <a:cubicBezTo>
                    <a:pt x="22673" y="40709"/>
                    <a:pt x="22674" y="40708"/>
                    <a:pt x="22674" y="40708"/>
                  </a:cubicBezTo>
                  <a:lnTo>
                    <a:pt x="22674" y="40708"/>
                  </a:lnTo>
                  <a:cubicBezTo>
                    <a:pt x="22677" y="40708"/>
                    <a:pt x="22650" y="40750"/>
                    <a:pt x="22672" y="40772"/>
                  </a:cubicBezTo>
                  <a:cubicBezTo>
                    <a:pt x="22684" y="40796"/>
                    <a:pt x="22709" y="40821"/>
                    <a:pt x="22684" y="40833"/>
                  </a:cubicBezTo>
                  <a:cubicBezTo>
                    <a:pt x="22672" y="40846"/>
                    <a:pt x="22635" y="40919"/>
                    <a:pt x="22660" y="40919"/>
                  </a:cubicBezTo>
                  <a:cubicBezTo>
                    <a:pt x="22734" y="40919"/>
                    <a:pt x="22808" y="40919"/>
                    <a:pt x="22881" y="40932"/>
                  </a:cubicBezTo>
                  <a:cubicBezTo>
                    <a:pt x="22906" y="40944"/>
                    <a:pt x="22918" y="41006"/>
                    <a:pt x="22955" y="41018"/>
                  </a:cubicBezTo>
                  <a:cubicBezTo>
                    <a:pt x="22980" y="41030"/>
                    <a:pt x="23005" y="41055"/>
                    <a:pt x="22992" y="41092"/>
                  </a:cubicBezTo>
                  <a:cubicBezTo>
                    <a:pt x="22955" y="41129"/>
                    <a:pt x="22918" y="41166"/>
                    <a:pt x="22881" y="41203"/>
                  </a:cubicBezTo>
                  <a:cubicBezTo>
                    <a:pt x="22862" y="41213"/>
                    <a:pt x="22825" y="41231"/>
                    <a:pt x="22806" y="41231"/>
                  </a:cubicBezTo>
                  <a:cubicBezTo>
                    <a:pt x="22801" y="41231"/>
                    <a:pt x="22798" y="41230"/>
                    <a:pt x="22795" y="41227"/>
                  </a:cubicBezTo>
                  <a:cubicBezTo>
                    <a:pt x="22777" y="41215"/>
                    <a:pt x="22761" y="41209"/>
                    <a:pt x="22747" y="41209"/>
                  </a:cubicBezTo>
                  <a:cubicBezTo>
                    <a:pt x="22734" y="41209"/>
                    <a:pt x="22721" y="41215"/>
                    <a:pt x="22709" y="41227"/>
                  </a:cubicBezTo>
                  <a:cubicBezTo>
                    <a:pt x="22672" y="41227"/>
                    <a:pt x="22647" y="41301"/>
                    <a:pt x="22660" y="41301"/>
                  </a:cubicBezTo>
                  <a:cubicBezTo>
                    <a:pt x="22681" y="41301"/>
                    <a:pt x="22693" y="41329"/>
                    <a:pt x="22719" y="41329"/>
                  </a:cubicBezTo>
                  <a:cubicBezTo>
                    <a:pt x="22724" y="41329"/>
                    <a:pt x="22728" y="41328"/>
                    <a:pt x="22734" y="41326"/>
                  </a:cubicBezTo>
                  <a:lnTo>
                    <a:pt x="22783" y="41326"/>
                  </a:lnTo>
                  <a:cubicBezTo>
                    <a:pt x="22746" y="41326"/>
                    <a:pt x="22734" y="41363"/>
                    <a:pt x="22771" y="41363"/>
                  </a:cubicBezTo>
                  <a:cubicBezTo>
                    <a:pt x="22792" y="41363"/>
                    <a:pt x="22814" y="41402"/>
                    <a:pt x="22845" y="41402"/>
                  </a:cubicBezTo>
                  <a:cubicBezTo>
                    <a:pt x="22849" y="41402"/>
                    <a:pt x="22853" y="41401"/>
                    <a:pt x="22857" y="41400"/>
                  </a:cubicBezTo>
                  <a:cubicBezTo>
                    <a:pt x="22894" y="41400"/>
                    <a:pt x="22894" y="41400"/>
                    <a:pt x="22894" y="41425"/>
                  </a:cubicBezTo>
                  <a:cubicBezTo>
                    <a:pt x="22894" y="41433"/>
                    <a:pt x="22894" y="41442"/>
                    <a:pt x="22907" y="41442"/>
                  </a:cubicBezTo>
                  <a:cubicBezTo>
                    <a:pt x="22912" y="41442"/>
                    <a:pt x="22920" y="41441"/>
                    <a:pt x="22931" y="41437"/>
                  </a:cubicBezTo>
                  <a:cubicBezTo>
                    <a:pt x="22968" y="41425"/>
                    <a:pt x="23017" y="41437"/>
                    <a:pt x="23042" y="41363"/>
                  </a:cubicBezTo>
                  <a:cubicBezTo>
                    <a:pt x="23079" y="41301"/>
                    <a:pt x="23017" y="41203"/>
                    <a:pt x="23079" y="41092"/>
                  </a:cubicBezTo>
                  <a:cubicBezTo>
                    <a:pt x="23128" y="40981"/>
                    <a:pt x="23153" y="40993"/>
                    <a:pt x="23214" y="40981"/>
                  </a:cubicBezTo>
                  <a:cubicBezTo>
                    <a:pt x="23276" y="40956"/>
                    <a:pt x="23387" y="40932"/>
                    <a:pt x="23399" y="40882"/>
                  </a:cubicBezTo>
                  <a:cubicBezTo>
                    <a:pt x="23399" y="40858"/>
                    <a:pt x="23411" y="40833"/>
                    <a:pt x="23424" y="40809"/>
                  </a:cubicBezTo>
                  <a:cubicBezTo>
                    <a:pt x="23431" y="40793"/>
                    <a:pt x="23453" y="40783"/>
                    <a:pt x="23474" y="40783"/>
                  </a:cubicBezTo>
                  <a:cubicBezTo>
                    <a:pt x="23487" y="40783"/>
                    <a:pt x="23500" y="40787"/>
                    <a:pt x="23510" y="40796"/>
                  </a:cubicBezTo>
                  <a:cubicBezTo>
                    <a:pt x="23568" y="40835"/>
                    <a:pt x="23626" y="40881"/>
                    <a:pt x="23642" y="40881"/>
                  </a:cubicBezTo>
                  <a:cubicBezTo>
                    <a:pt x="23647" y="40881"/>
                    <a:pt x="23648" y="40878"/>
                    <a:pt x="23645" y="40870"/>
                  </a:cubicBezTo>
                  <a:cubicBezTo>
                    <a:pt x="23633" y="40821"/>
                    <a:pt x="23485" y="40636"/>
                    <a:pt x="23485" y="40513"/>
                  </a:cubicBezTo>
                  <a:cubicBezTo>
                    <a:pt x="23485" y="40402"/>
                    <a:pt x="23424" y="40229"/>
                    <a:pt x="23510" y="40143"/>
                  </a:cubicBezTo>
                  <a:cubicBezTo>
                    <a:pt x="23596" y="40069"/>
                    <a:pt x="23658" y="40069"/>
                    <a:pt x="23621" y="40020"/>
                  </a:cubicBezTo>
                  <a:cubicBezTo>
                    <a:pt x="23608" y="40003"/>
                    <a:pt x="23596" y="39998"/>
                    <a:pt x="23586" y="39998"/>
                  </a:cubicBezTo>
                  <a:cubicBezTo>
                    <a:pt x="23570" y="39998"/>
                    <a:pt x="23556" y="40010"/>
                    <a:pt x="23543" y="40010"/>
                  </a:cubicBezTo>
                  <a:cubicBezTo>
                    <a:pt x="23540" y="40010"/>
                    <a:pt x="23537" y="40009"/>
                    <a:pt x="23534" y="40008"/>
                  </a:cubicBezTo>
                  <a:cubicBezTo>
                    <a:pt x="23498" y="39995"/>
                    <a:pt x="23510" y="39971"/>
                    <a:pt x="23534" y="39971"/>
                  </a:cubicBezTo>
                  <a:cubicBezTo>
                    <a:pt x="23571" y="39971"/>
                    <a:pt x="23584" y="39971"/>
                    <a:pt x="23584" y="39946"/>
                  </a:cubicBezTo>
                  <a:cubicBezTo>
                    <a:pt x="23584" y="39928"/>
                    <a:pt x="23587" y="39918"/>
                    <a:pt x="23590" y="39918"/>
                  </a:cubicBezTo>
                  <a:cubicBezTo>
                    <a:pt x="23593" y="39918"/>
                    <a:pt x="23596" y="39928"/>
                    <a:pt x="23596" y="39946"/>
                  </a:cubicBezTo>
                  <a:cubicBezTo>
                    <a:pt x="23596" y="39983"/>
                    <a:pt x="23621" y="40008"/>
                    <a:pt x="23658" y="40020"/>
                  </a:cubicBezTo>
                  <a:cubicBezTo>
                    <a:pt x="23671" y="40027"/>
                    <a:pt x="23685" y="40030"/>
                    <a:pt x="23699" y="40030"/>
                  </a:cubicBezTo>
                  <a:cubicBezTo>
                    <a:pt x="23734" y="40030"/>
                    <a:pt x="23767" y="40010"/>
                    <a:pt x="23793" y="39983"/>
                  </a:cubicBezTo>
                  <a:cubicBezTo>
                    <a:pt x="23818" y="39934"/>
                    <a:pt x="23793" y="39749"/>
                    <a:pt x="23818" y="39700"/>
                  </a:cubicBezTo>
                  <a:cubicBezTo>
                    <a:pt x="23843" y="39601"/>
                    <a:pt x="23904" y="39527"/>
                    <a:pt x="23978" y="39478"/>
                  </a:cubicBezTo>
                  <a:cubicBezTo>
                    <a:pt x="24077" y="39429"/>
                    <a:pt x="24237" y="39330"/>
                    <a:pt x="24237" y="39293"/>
                  </a:cubicBezTo>
                  <a:cubicBezTo>
                    <a:pt x="24249" y="39268"/>
                    <a:pt x="24224" y="39219"/>
                    <a:pt x="24200" y="39219"/>
                  </a:cubicBezTo>
                  <a:cubicBezTo>
                    <a:pt x="24175" y="39219"/>
                    <a:pt x="24175" y="39219"/>
                    <a:pt x="24200" y="39194"/>
                  </a:cubicBezTo>
                  <a:cubicBezTo>
                    <a:pt x="24237" y="39170"/>
                    <a:pt x="24274" y="39133"/>
                    <a:pt x="24286" y="39084"/>
                  </a:cubicBezTo>
                  <a:cubicBezTo>
                    <a:pt x="24298" y="39034"/>
                    <a:pt x="24261" y="38973"/>
                    <a:pt x="24212" y="38960"/>
                  </a:cubicBezTo>
                  <a:cubicBezTo>
                    <a:pt x="24151" y="38936"/>
                    <a:pt x="24064" y="38948"/>
                    <a:pt x="24027" y="38923"/>
                  </a:cubicBezTo>
                  <a:cubicBezTo>
                    <a:pt x="23990" y="38899"/>
                    <a:pt x="24003" y="38874"/>
                    <a:pt x="23978" y="38862"/>
                  </a:cubicBezTo>
                  <a:cubicBezTo>
                    <a:pt x="23904" y="38825"/>
                    <a:pt x="23843" y="38751"/>
                    <a:pt x="23843" y="38665"/>
                  </a:cubicBezTo>
                  <a:cubicBezTo>
                    <a:pt x="23843" y="38554"/>
                    <a:pt x="23892" y="38443"/>
                    <a:pt x="23966" y="38357"/>
                  </a:cubicBezTo>
                  <a:cubicBezTo>
                    <a:pt x="24035" y="38299"/>
                    <a:pt x="24160" y="38208"/>
                    <a:pt x="24215" y="38208"/>
                  </a:cubicBezTo>
                  <a:cubicBezTo>
                    <a:pt x="24218" y="38208"/>
                    <a:pt x="24222" y="38208"/>
                    <a:pt x="24224" y="38209"/>
                  </a:cubicBezTo>
                  <a:cubicBezTo>
                    <a:pt x="24262" y="38218"/>
                    <a:pt x="24278" y="38242"/>
                    <a:pt x="24294" y="38242"/>
                  </a:cubicBezTo>
                  <a:cubicBezTo>
                    <a:pt x="24300" y="38242"/>
                    <a:pt x="24305" y="38239"/>
                    <a:pt x="24311" y="38233"/>
                  </a:cubicBezTo>
                  <a:cubicBezTo>
                    <a:pt x="24335" y="38209"/>
                    <a:pt x="24298" y="38086"/>
                    <a:pt x="24348" y="38036"/>
                  </a:cubicBezTo>
                  <a:cubicBezTo>
                    <a:pt x="24385" y="37987"/>
                    <a:pt x="24409" y="37925"/>
                    <a:pt x="24409" y="37864"/>
                  </a:cubicBezTo>
                  <a:cubicBezTo>
                    <a:pt x="24385" y="37814"/>
                    <a:pt x="24360" y="37777"/>
                    <a:pt x="24385" y="37741"/>
                  </a:cubicBezTo>
                  <a:cubicBezTo>
                    <a:pt x="24434" y="37691"/>
                    <a:pt x="24471" y="37642"/>
                    <a:pt x="24520" y="37605"/>
                  </a:cubicBezTo>
                  <a:cubicBezTo>
                    <a:pt x="24569" y="37556"/>
                    <a:pt x="24619" y="37568"/>
                    <a:pt x="24582" y="37531"/>
                  </a:cubicBezTo>
                  <a:cubicBezTo>
                    <a:pt x="24545" y="37494"/>
                    <a:pt x="24496" y="37482"/>
                    <a:pt x="24496" y="37432"/>
                  </a:cubicBezTo>
                  <a:cubicBezTo>
                    <a:pt x="24502" y="37405"/>
                    <a:pt x="24532" y="37397"/>
                    <a:pt x="24561" y="37397"/>
                  </a:cubicBezTo>
                  <a:cubicBezTo>
                    <a:pt x="24584" y="37397"/>
                    <a:pt x="24608" y="37402"/>
                    <a:pt x="24619" y="37408"/>
                  </a:cubicBezTo>
                  <a:cubicBezTo>
                    <a:pt x="24643" y="37420"/>
                    <a:pt x="24693" y="37494"/>
                    <a:pt x="24730" y="37494"/>
                  </a:cubicBezTo>
                  <a:cubicBezTo>
                    <a:pt x="24779" y="37482"/>
                    <a:pt x="24816" y="37420"/>
                    <a:pt x="24804" y="37371"/>
                  </a:cubicBezTo>
                  <a:cubicBezTo>
                    <a:pt x="24791" y="37309"/>
                    <a:pt x="24791" y="37272"/>
                    <a:pt x="24754" y="37272"/>
                  </a:cubicBezTo>
                  <a:cubicBezTo>
                    <a:pt x="24717" y="37272"/>
                    <a:pt x="24693" y="37334"/>
                    <a:pt x="24656" y="37334"/>
                  </a:cubicBezTo>
                  <a:cubicBezTo>
                    <a:pt x="24606" y="37334"/>
                    <a:pt x="24569" y="37322"/>
                    <a:pt x="24533" y="37297"/>
                  </a:cubicBezTo>
                  <a:cubicBezTo>
                    <a:pt x="24483" y="37260"/>
                    <a:pt x="24459" y="37198"/>
                    <a:pt x="24459" y="37137"/>
                  </a:cubicBezTo>
                  <a:cubicBezTo>
                    <a:pt x="24459" y="37038"/>
                    <a:pt x="24422" y="36890"/>
                    <a:pt x="24434" y="36829"/>
                  </a:cubicBezTo>
                  <a:cubicBezTo>
                    <a:pt x="24434" y="36800"/>
                    <a:pt x="24447" y="36788"/>
                    <a:pt x="24467" y="36788"/>
                  </a:cubicBezTo>
                  <a:cubicBezTo>
                    <a:pt x="24481" y="36788"/>
                    <a:pt x="24500" y="36794"/>
                    <a:pt x="24520" y="36804"/>
                  </a:cubicBezTo>
                  <a:cubicBezTo>
                    <a:pt x="24606" y="36866"/>
                    <a:pt x="24717" y="36903"/>
                    <a:pt x="24828" y="36927"/>
                  </a:cubicBezTo>
                  <a:cubicBezTo>
                    <a:pt x="24902" y="36927"/>
                    <a:pt x="24988" y="36903"/>
                    <a:pt x="25050" y="36853"/>
                  </a:cubicBezTo>
                  <a:cubicBezTo>
                    <a:pt x="25087" y="36829"/>
                    <a:pt x="25099" y="36792"/>
                    <a:pt x="25099" y="36755"/>
                  </a:cubicBezTo>
                  <a:cubicBezTo>
                    <a:pt x="25087" y="36706"/>
                    <a:pt x="25075" y="36669"/>
                    <a:pt x="25075" y="36619"/>
                  </a:cubicBezTo>
                  <a:cubicBezTo>
                    <a:pt x="25075" y="36570"/>
                    <a:pt x="25173" y="36447"/>
                    <a:pt x="25173" y="36410"/>
                  </a:cubicBezTo>
                  <a:cubicBezTo>
                    <a:pt x="25173" y="36385"/>
                    <a:pt x="25087" y="36287"/>
                    <a:pt x="25099" y="36213"/>
                  </a:cubicBezTo>
                  <a:cubicBezTo>
                    <a:pt x="25113" y="36165"/>
                    <a:pt x="25138" y="36148"/>
                    <a:pt x="25159" y="36148"/>
                  </a:cubicBezTo>
                  <a:cubicBezTo>
                    <a:pt x="25177" y="36148"/>
                    <a:pt x="25192" y="36159"/>
                    <a:pt x="25198" y="36176"/>
                  </a:cubicBezTo>
                  <a:cubicBezTo>
                    <a:pt x="25198" y="36215"/>
                    <a:pt x="25206" y="36277"/>
                    <a:pt x="25209" y="36277"/>
                  </a:cubicBezTo>
                  <a:cubicBezTo>
                    <a:pt x="25210" y="36277"/>
                    <a:pt x="25210" y="36272"/>
                    <a:pt x="25210" y="36262"/>
                  </a:cubicBezTo>
                  <a:cubicBezTo>
                    <a:pt x="25223" y="36213"/>
                    <a:pt x="25210" y="36213"/>
                    <a:pt x="25309" y="36213"/>
                  </a:cubicBezTo>
                  <a:cubicBezTo>
                    <a:pt x="25444" y="36213"/>
                    <a:pt x="25568" y="36188"/>
                    <a:pt x="25703" y="36139"/>
                  </a:cubicBezTo>
                  <a:cubicBezTo>
                    <a:pt x="25826" y="36114"/>
                    <a:pt x="25962" y="36065"/>
                    <a:pt x="26085" y="36016"/>
                  </a:cubicBezTo>
                  <a:cubicBezTo>
                    <a:pt x="26147" y="35966"/>
                    <a:pt x="26233" y="35954"/>
                    <a:pt x="26245" y="35880"/>
                  </a:cubicBezTo>
                  <a:cubicBezTo>
                    <a:pt x="26270" y="35794"/>
                    <a:pt x="26319" y="35720"/>
                    <a:pt x="26393" y="35658"/>
                  </a:cubicBezTo>
                  <a:cubicBezTo>
                    <a:pt x="26442" y="35621"/>
                    <a:pt x="26467" y="35560"/>
                    <a:pt x="26467" y="35498"/>
                  </a:cubicBezTo>
                  <a:cubicBezTo>
                    <a:pt x="26467" y="35424"/>
                    <a:pt x="26467" y="35375"/>
                    <a:pt x="26405" y="35350"/>
                  </a:cubicBezTo>
                  <a:cubicBezTo>
                    <a:pt x="26356" y="35338"/>
                    <a:pt x="26282" y="35301"/>
                    <a:pt x="26282" y="35239"/>
                  </a:cubicBezTo>
                  <a:cubicBezTo>
                    <a:pt x="26282" y="35178"/>
                    <a:pt x="26356" y="35067"/>
                    <a:pt x="26344" y="35042"/>
                  </a:cubicBezTo>
                  <a:cubicBezTo>
                    <a:pt x="26307" y="34968"/>
                    <a:pt x="26245" y="34907"/>
                    <a:pt x="26159" y="34857"/>
                  </a:cubicBezTo>
                  <a:cubicBezTo>
                    <a:pt x="26085" y="34833"/>
                    <a:pt x="26023" y="34833"/>
                    <a:pt x="26036" y="34771"/>
                  </a:cubicBezTo>
                  <a:cubicBezTo>
                    <a:pt x="26036" y="34734"/>
                    <a:pt x="26060" y="34709"/>
                    <a:pt x="26085" y="34697"/>
                  </a:cubicBezTo>
                  <a:lnTo>
                    <a:pt x="26147" y="34697"/>
                  </a:lnTo>
                  <a:cubicBezTo>
                    <a:pt x="26221" y="34734"/>
                    <a:pt x="26294" y="34746"/>
                    <a:pt x="26381" y="34759"/>
                  </a:cubicBezTo>
                  <a:cubicBezTo>
                    <a:pt x="26405" y="34759"/>
                    <a:pt x="26467" y="34820"/>
                    <a:pt x="26516" y="34845"/>
                  </a:cubicBezTo>
                  <a:cubicBezTo>
                    <a:pt x="26556" y="34865"/>
                    <a:pt x="26572" y="34901"/>
                    <a:pt x="26609" y="34901"/>
                  </a:cubicBezTo>
                  <a:cubicBezTo>
                    <a:pt x="26618" y="34901"/>
                    <a:pt x="26628" y="34899"/>
                    <a:pt x="26639" y="34894"/>
                  </a:cubicBezTo>
                  <a:cubicBezTo>
                    <a:pt x="26689" y="34882"/>
                    <a:pt x="26689" y="34870"/>
                    <a:pt x="26763" y="34870"/>
                  </a:cubicBezTo>
                  <a:cubicBezTo>
                    <a:pt x="26824" y="34870"/>
                    <a:pt x="26854" y="34901"/>
                    <a:pt x="26894" y="34901"/>
                  </a:cubicBezTo>
                  <a:cubicBezTo>
                    <a:pt x="26909" y="34901"/>
                    <a:pt x="26926" y="34896"/>
                    <a:pt x="26947" y="34882"/>
                  </a:cubicBezTo>
                  <a:cubicBezTo>
                    <a:pt x="27021" y="34833"/>
                    <a:pt x="27145" y="34783"/>
                    <a:pt x="27182" y="34697"/>
                  </a:cubicBezTo>
                  <a:cubicBezTo>
                    <a:pt x="27206" y="34648"/>
                    <a:pt x="27231" y="34599"/>
                    <a:pt x="27268" y="34549"/>
                  </a:cubicBezTo>
                  <a:cubicBezTo>
                    <a:pt x="27305" y="34500"/>
                    <a:pt x="27329" y="34463"/>
                    <a:pt x="27366" y="34426"/>
                  </a:cubicBezTo>
                  <a:cubicBezTo>
                    <a:pt x="27428" y="34340"/>
                    <a:pt x="27465" y="34143"/>
                    <a:pt x="27514" y="34069"/>
                  </a:cubicBezTo>
                  <a:cubicBezTo>
                    <a:pt x="27564" y="34007"/>
                    <a:pt x="27613" y="33946"/>
                    <a:pt x="27687" y="33909"/>
                  </a:cubicBezTo>
                  <a:cubicBezTo>
                    <a:pt x="27798" y="33810"/>
                    <a:pt x="27884" y="33699"/>
                    <a:pt x="27958" y="33564"/>
                  </a:cubicBezTo>
                  <a:cubicBezTo>
                    <a:pt x="27995" y="33477"/>
                    <a:pt x="28032" y="33231"/>
                    <a:pt x="28143" y="33132"/>
                  </a:cubicBezTo>
                  <a:cubicBezTo>
                    <a:pt x="28254" y="33021"/>
                    <a:pt x="28364" y="32960"/>
                    <a:pt x="28389" y="32886"/>
                  </a:cubicBezTo>
                  <a:cubicBezTo>
                    <a:pt x="28401" y="32787"/>
                    <a:pt x="28414" y="32701"/>
                    <a:pt x="28426" y="32602"/>
                  </a:cubicBezTo>
                  <a:cubicBezTo>
                    <a:pt x="28438" y="32516"/>
                    <a:pt x="28377" y="32430"/>
                    <a:pt x="28401" y="32307"/>
                  </a:cubicBezTo>
                  <a:cubicBezTo>
                    <a:pt x="28426" y="32233"/>
                    <a:pt x="28438" y="32159"/>
                    <a:pt x="28438" y="32085"/>
                  </a:cubicBezTo>
                  <a:cubicBezTo>
                    <a:pt x="28438" y="32036"/>
                    <a:pt x="28401" y="32060"/>
                    <a:pt x="28426" y="32011"/>
                  </a:cubicBezTo>
                  <a:cubicBezTo>
                    <a:pt x="28451" y="31974"/>
                    <a:pt x="28500" y="32011"/>
                    <a:pt x="28549" y="31962"/>
                  </a:cubicBezTo>
                  <a:cubicBezTo>
                    <a:pt x="28611" y="31876"/>
                    <a:pt x="28672" y="31789"/>
                    <a:pt x="28746" y="31715"/>
                  </a:cubicBezTo>
                  <a:cubicBezTo>
                    <a:pt x="28783" y="31691"/>
                    <a:pt x="28820" y="31654"/>
                    <a:pt x="28857" y="31629"/>
                  </a:cubicBezTo>
                  <a:cubicBezTo>
                    <a:pt x="28894" y="31617"/>
                    <a:pt x="29017" y="31506"/>
                    <a:pt x="29079" y="31506"/>
                  </a:cubicBezTo>
                  <a:cubicBezTo>
                    <a:pt x="29137" y="31506"/>
                    <a:pt x="29202" y="31558"/>
                    <a:pt x="29222" y="31558"/>
                  </a:cubicBezTo>
                  <a:cubicBezTo>
                    <a:pt x="29228" y="31558"/>
                    <a:pt x="29230" y="31554"/>
                    <a:pt x="29227" y="31543"/>
                  </a:cubicBezTo>
                  <a:cubicBezTo>
                    <a:pt x="29215" y="31494"/>
                    <a:pt x="29165" y="31494"/>
                    <a:pt x="29190" y="31457"/>
                  </a:cubicBezTo>
                  <a:cubicBezTo>
                    <a:pt x="29215" y="31432"/>
                    <a:pt x="29276" y="31432"/>
                    <a:pt x="29338" y="31395"/>
                  </a:cubicBezTo>
                  <a:cubicBezTo>
                    <a:pt x="29412" y="31370"/>
                    <a:pt x="29412" y="31346"/>
                    <a:pt x="29387" y="31321"/>
                  </a:cubicBezTo>
                  <a:cubicBezTo>
                    <a:pt x="29375" y="31296"/>
                    <a:pt x="29436" y="31284"/>
                    <a:pt x="29449" y="31272"/>
                  </a:cubicBezTo>
                  <a:cubicBezTo>
                    <a:pt x="29453" y="31264"/>
                    <a:pt x="29455" y="31261"/>
                    <a:pt x="29457" y="31261"/>
                  </a:cubicBezTo>
                  <a:cubicBezTo>
                    <a:pt x="29461" y="31261"/>
                    <a:pt x="29461" y="31276"/>
                    <a:pt x="29461" y="31284"/>
                  </a:cubicBezTo>
                  <a:cubicBezTo>
                    <a:pt x="29461" y="31299"/>
                    <a:pt x="29478" y="31305"/>
                    <a:pt x="29507" y="31305"/>
                  </a:cubicBezTo>
                  <a:cubicBezTo>
                    <a:pt x="29527" y="31305"/>
                    <a:pt x="29554" y="31302"/>
                    <a:pt x="29584" y="31296"/>
                  </a:cubicBezTo>
                  <a:cubicBezTo>
                    <a:pt x="29658" y="31284"/>
                    <a:pt x="29695" y="31223"/>
                    <a:pt x="29732" y="31210"/>
                  </a:cubicBezTo>
                  <a:cubicBezTo>
                    <a:pt x="29739" y="31208"/>
                    <a:pt x="29744" y="31208"/>
                    <a:pt x="29747" y="31208"/>
                  </a:cubicBezTo>
                  <a:cubicBezTo>
                    <a:pt x="29769" y="31208"/>
                    <a:pt x="29734" y="31237"/>
                    <a:pt x="29744" y="31247"/>
                  </a:cubicBezTo>
                  <a:cubicBezTo>
                    <a:pt x="29753" y="31265"/>
                    <a:pt x="29787" y="31282"/>
                    <a:pt x="29836" y="31282"/>
                  </a:cubicBezTo>
                  <a:cubicBezTo>
                    <a:pt x="29856" y="31282"/>
                    <a:pt x="29879" y="31279"/>
                    <a:pt x="29905" y="31272"/>
                  </a:cubicBezTo>
                  <a:cubicBezTo>
                    <a:pt x="29991" y="31235"/>
                    <a:pt x="30040" y="31272"/>
                    <a:pt x="30040" y="31198"/>
                  </a:cubicBezTo>
                  <a:cubicBezTo>
                    <a:pt x="30040" y="31124"/>
                    <a:pt x="30139" y="31050"/>
                    <a:pt x="30176" y="31025"/>
                  </a:cubicBezTo>
                  <a:cubicBezTo>
                    <a:pt x="30225" y="30976"/>
                    <a:pt x="30250" y="30914"/>
                    <a:pt x="30250" y="30841"/>
                  </a:cubicBezTo>
                  <a:cubicBezTo>
                    <a:pt x="30262" y="30754"/>
                    <a:pt x="30299" y="30680"/>
                    <a:pt x="30373" y="30619"/>
                  </a:cubicBezTo>
                  <a:cubicBezTo>
                    <a:pt x="30422" y="30557"/>
                    <a:pt x="30459" y="30483"/>
                    <a:pt x="30496" y="30409"/>
                  </a:cubicBezTo>
                  <a:cubicBezTo>
                    <a:pt x="30521" y="30360"/>
                    <a:pt x="30533" y="30360"/>
                    <a:pt x="30558" y="30311"/>
                  </a:cubicBezTo>
                  <a:cubicBezTo>
                    <a:pt x="30570" y="30212"/>
                    <a:pt x="30570" y="30126"/>
                    <a:pt x="30558" y="30040"/>
                  </a:cubicBezTo>
                  <a:cubicBezTo>
                    <a:pt x="30558" y="29966"/>
                    <a:pt x="30582" y="29892"/>
                    <a:pt x="30632" y="29830"/>
                  </a:cubicBezTo>
                  <a:cubicBezTo>
                    <a:pt x="30656" y="29806"/>
                    <a:pt x="30718" y="29806"/>
                    <a:pt x="30718" y="29695"/>
                  </a:cubicBezTo>
                  <a:cubicBezTo>
                    <a:pt x="30706" y="29559"/>
                    <a:pt x="30718" y="29436"/>
                    <a:pt x="30742" y="29313"/>
                  </a:cubicBezTo>
                  <a:cubicBezTo>
                    <a:pt x="30792" y="29202"/>
                    <a:pt x="30742" y="28968"/>
                    <a:pt x="30742" y="28832"/>
                  </a:cubicBezTo>
                  <a:cubicBezTo>
                    <a:pt x="30742" y="28709"/>
                    <a:pt x="30742" y="28598"/>
                    <a:pt x="30755" y="28475"/>
                  </a:cubicBezTo>
                  <a:cubicBezTo>
                    <a:pt x="30779" y="28426"/>
                    <a:pt x="30829" y="28426"/>
                    <a:pt x="30792" y="28389"/>
                  </a:cubicBezTo>
                  <a:cubicBezTo>
                    <a:pt x="30761" y="28348"/>
                    <a:pt x="30739" y="28324"/>
                    <a:pt x="30746" y="28324"/>
                  </a:cubicBezTo>
                  <a:cubicBezTo>
                    <a:pt x="30748" y="28324"/>
                    <a:pt x="30751" y="28325"/>
                    <a:pt x="30755" y="28327"/>
                  </a:cubicBezTo>
                  <a:cubicBezTo>
                    <a:pt x="30785" y="28327"/>
                    <a:pt x="30832" y="28385"/>
                    <a:pt x="30841" y="28385"/>
                  </a:cubicBezTo>
                  <a:cubicBezTo>
                    <a:pt x="30843" y="28385"/>
                    <a:pt x="30843" y="28383"/>
                    <a:pt x="30841" y="28376"/>
                  </a:cubicBezTo>
                  <a:cubicBezTo>
                    <a:pt x="30831" y="28346"/>
                    <a:pt x="30837" y="28308"/>
                    <a:pt x="30840" y="28308"/>
                  </a:cubicBezTo>
                  <a:lnTo>
                    <a:pt x="30840" y="28308"/>
                  </a:lnTo>
                  <a:cubicBezTo>
                    <a:pt x="30841" y="28308"/>
                    <a:pt x="30841" y="28310"/>
                    <a:pt x="30841" y="28315"/>
                  </a:cubicBezTo>
                  <a:cubicBezTo>
                    <a:pt x="30841" y="28324"/>
                    <a:pt x="30843" y="28326"/>
                    <a:pt x="30846" y="28326"/>
                  </a:cubicBezTo>
                  <a:cubicBezTo>
                    <a:pt x="30850" y="28326"/>
                    <a:pt x="30855" y="28323"/>
                    <a:pt x="30863" y="28323"/>
                  </a:cubicBezTo>
                  <a:cubicBezTo>
                    <a:pt x="30867" y="28323"/>
                    <a:pt x="30872" y="28324"/>
                    <a:pt x="30878" y="28327"/>
                  </a:cubicBezTo>
                  <a:cubicBezTo>
                    <a:pt x="30890" y="28339"/>
                    <a:pt x="30899" y="28350"/>
                    <a:pt x="30910" y="28350"/>
                  </a:cubicBezTo>
                  <a:cubicBezTo>
                    <a:pt x="30922" y="28350"/>
                    <a:pt x="30938" y="28336"/>
                    <a:pt x="30964" y="28290"/>
                  </a:cubicBezTo>
                  <a:cubicBezTo>
                    <a:pt x="31014" y="28204"/>
                    <a:pt x="31063" y="28105"/>
                    <a:pt x="31124" y="27982"/>
                  </a:cubicBezTo>
                  <a:cubicBezTo>
                    <a:pt x="31149" y="27871"/>
                    <a:pt x="31223" y="27773"/>
                    <a:pt x="31309" y="27711"/>
                  </a:cubicBezTo>
                  <a:cubicBezTo>
                    <a:pt x="31383" y="27662"/>
                    <a:pt x="31445" y="27600"/>
                    <a:pt x="31482" y="27526"/>
                  </a:cubicBezTo>
                  <a:cubicBezTo>
                    <a:pt x="31593" y="27378"/>
                    <a:pt x="31679" y="27230"/>
                    <a:pt x="31728" y="27058"/>
                  </a:cubicBezTo>
                  <a:cubicBezTo>
                    <a:pt x="31777" y="26861"/>
                    <a:pt x="31753" y="26651"/>
                    <a:pt x="31691" y="26466"/>
                  </a:cubicBezTo>
                  <a:cubicBezTo>
                    <a:pt x="31630" y="26146"/>
                    <a:pt x="31667" y="26084"/>
                    <a:pt x="31531" y="26084"/>
                  </a:cubicBezTo>
                  <a:cubicBezTo>
                    <a:pt x="31517" y="26086"/>
                    <a:pt x="31503" y="26086"/>
                    <a:pt x="31490" y="26086"/>
                  </a:cubicBezTo>
                  <a:cubicBezTo>
                    <a:pt x="31368" y="26086"/>
                    <a:pt x="31250" y="26039"/>
                    <a:pt x="31161" y="25961"/>
                  </a:cubicBezTo>
                  <a:cubicBezTo>
                    <a:pt x="31087" y="25850"/>
                    <a:pt x="30989" y="25764"/>
                    <a:pt x="30890" y="25678"/>
                  </a:cubicBezTo>
                  <a:cubicBezTo>
                    <a:pt x="30792" y="25616"/>
                    <a:pt x="30582" y="25456"/>
                    <a:pt x="30471" y="25444"/>
                  </a:cubicBezTo>
                  <a:cubicBezTo>
                    <a:pt x="30382" y="25444"/>
                    <a:pt x="30343" y="25495"/>
                    <a:pt x="30253" y="25495"/>
                  </a:cubicBezTo>
                  <a:cubicBezTo>
                    <a:pt x="30245" y="25495"/>
                    <a:pt x="30235" y="25494"/>
                    <a:pt x="30225" y="25493"/>
                  </a:cubicBezTo>
                  <a:cubicBezTo>
                    <a:pt x="30077" y="25456"/>
                    <a:pt x="29942" y="25407"/>
                    <a:pt x="29818" y="25345"/>
                  </a:cubicBezTo>
                  <a:cubicBezTo>
                    <a:pt x="29802" y="25337"/>
                    <a:pt x="29786" y="25334"/>
                    <a:pt x="29770" y="25334"/>
                  </a:cubicBezTo>
                  <a:cubicBezTo>
                    <a:pt x="29718" y="25334"/>
                    <a:pt x="29674" y="25373"/>
                    <a:pt x="29646" y="25382"/>
                  </a:cubicBezTo>
                  <a:cubicBezTo>
                    <a:pt x="29609" y="25382"/>
                    <a:pt x="29498" y="25284"/>
                    <a:pt x="29473" y="25247"/>
                  </a:cubicBezTo>
                  <a:cubicBezTo>
                    <a:pt x="29436" y="25173"/>
                    <a:pt x="29375" y="25123"/>
                    <a:pt x="29301" y="25086"/>
                  </a:cubicBezTo>
                  <a:cubicBezTo>
                    <a:pt x="29190" y="25037"/>
                    <a:pt x="28919" y="24889"/>
                    <a:pt x="28845" y="24865"/>
                  </a:cubicBezTo>
                  <a:cubicBezTo>
                    <a:pt x="28808" y="24858"/>
                    <a:pt x="28756" y="24846"/>
                    <a:pt x="28706" y="24846"/>
                  </a:cubicBezTo>
                  <a:cubicBezTo>
                    <a:pt x="28657" y="24846"/>
                    <a:pt x="28611" y="24858"/>
                    <a:pt x="28586" y="24902"/>
                  </a:cubicBezTo>
                  <a:cubicBezTo>
                    <a:pt x="28549" y="25000"/>
                    <a:pt x="28488" y="25086"/>
                    <a:pt x="28414" y="25160"/>
                  </a:cubicBezTo>
                  <a:cubicBezTo>
                    <a:pt x="28364" y="25197"/>
                    <a:pt x="28327" y="25259"/>
                    <a:pt x="28315" y="25321"/>
                  </a:cubicBezTo>
                  <a:cubicBezTo>
                    <a:pt x="28302" y="25340"/>
                    <a:pt x="28289" y="25353"/>
                    <a:pt x="28279" y="25353"/>
                  </a:cubicBezTo>
                  <a:cubicBezTo>
                    <a:pt x="28271" y="25353"/>
                    <a:pt x="28266" y="25343"/>
                    <a:pt x="28266" y="25321"/>
                  </a:cubicBezTo>
                  <a:cubicBezTo>
                    <a:pt x="28254" y="25284"/>
                    <a:pt x="28241" y="25259"/>
                    <a:pt x="28217" y="25247"/>
                  </a:cubicBezTo>
                  <a:cubicBezTo>
                    <a:pt x="28192" y="25222"/>
                    <a:pt x="28180" y="25197"/>
                    <a:pt x="28167" y="25185"/>
                  </a:cubicBezTo>
                  <a:cubicBezTo>
                    <a:pt x="28153" y="25170"/>
                    <a:pt x="28129" y="25151"/>
                    <a:pt x="28110" y="25151"/>
                  </a:cubicBezTo>
                  <a:cubicBezTo>
                    <a:pt x="28097" y="25151"/>
                    <a:pt x="28086" y="25160"/>
                    <a:pt x="28081" y="25185"/>
                  </a:cubicBezTo>
                  <a:cubicBezTo>
                    <a:pt x="28072" y="25222"/>
                    <a:pt x="28076" y="25265"/>
                    <a:pt x="28069" y="25265"/>
                  </a:cubicBezTo>
                  <a:cubicBezTo>
                    <a:pt x="28067" y="25265"/>
                    <a:pt x="28063" y="25259"/>
                    <a:pt x="28056" y="25247"/>
                  </a:cubicBezTo>
                  <a:cubicBezTo>
                    <a:pt x="28044" y="25222"/>
                    <a:pt x="28019" y="25197"/>
                    <a:pt x="28007" y="25173"/>
                  </a:cubicBezTo>
                  <a:cubicBezTo>
                    <a:pt x="27982" y="25148"/>
                    <a:pt x="27982" y="25136"/>
                    <a:pt x="27958" y="25099"/>
                  </a:cubicBezTo>
                  <a:cubicBezTo>
                    <a:pt x="27933" y="25049"/>
                    <a:pt x="27921" y="25013"/>
                    <a:pt x="27933" y="24963"/>
                  </a:cubicBezTo>
                  <a:cubicBezTo>
                    <a:pt x="27933" y="24926"/>
                    <a:pt x="27933" y="24852"/>
                    <a:pt x="27917" y="24852"/>
                  </a:cubicBezTo>
                  <a:cubicBezTo>
                    <a:pt x="27912" y="24852"/>
                    <a:pt x="27905" y="24859"/>
                    <a:pt x="27896" y="24877"/>
                  </a:cubicBezTo>
                  <a:cubicBezTo>
                    <a:pt x="27859" y="24939"/>
                    <a:pt x="27810" y="25049"/>
                    <a:pt x="27748" y="25074"/>
                  </a:cubicBezTo>
                  <a:cubicBezTo>
                    <a:pt x="27732" y="25078"/>
                    <a:pt x="27721" y="25081"/>
                    <a:pt x="27716" y="25081"/>
                  </a:cubicBezTo>
                  <a:cubicBezTo>
                    <a:pt x="27705" y="25081"/>
                    <a:pt x="27716" y="25070"/>
                    <a:pt x="27748" y="25037"/>
                  </a:cubicBezTo>
                  <a:cubicBezTo>
                    <a:pt x="27810" y="25000"/>
                    <a:pt x="27847" y="24939"/>
                    <a:pt x="27872" y="24865"/>
                  </a:cubicBezTo>
                  <a:cubicBezTo>
                    <a:pt x="27872" y="24836"/>
                    <a:pt x="27850" y="24824"/>
                    <a:pt x="27830" y="24824"/>
                  </a:cubicBezTo>
                  <a:cubicBezTo>
                    <a:pt x="27816" y="24824"/>
                    <a:pt x="27803" y="24830"/>
                    <a:pt x="27798" y="24840"/>
                  </a:cubicBezTo>
                  <a:cubicBezTo>
                    <a:pt x="27785" y="24877"/>
                    <a:pt x="27748" y="25000"/>
                    <a:pt x="27687" y="25025"/>
                  </a:cubicBezTo>
                  <a:cubicBezTo>
                    <a:pt x="27669" y="25035"/>
                    <a:pt x="27659" y="25040"/>
                    <a:pt x="27654" y="25040"/>
                  </a:cubicBezTo>
                  <a:cubicBezTo>
                    <a:pt x="27641" y="25040"/>
                    <a:pt x="27664" y="25011"/>
                    <a:pt x="27699" y="24976"/>
                  </a:cubicBezTo>
                  <a:cubicBezTo>
                    <a:pt x="27748" y="24939"/>
                    <a:pt x="27736" y="24889"/>
                    <a:pt x="27761" y="24828"/>
                  </a:cubicBezTo>
                  <a:cubicBezTo>
                    <a:pt x="27785" y="24766"/>
                    <a:pt x="27822" y="24778"/>
                    <a:pt x="27847" y="24717"/>
                  </a:cubicBezTo>
                  <a:cubicBezTo>
                    <a:pt x="27872" y="24655"/>
                    <a:pt x="27847" y="24643"/>
                    <a:pt x="27884" y="24631"/>
                  </a:cubicBezTo>
                  <a:cubicBezTo>
                    <a:pt x="27921" y="24631"/>
                    <a:pt x="27958" y="24594"/>
                    <a:pt x="27982" y="24557"/>
                  </a:cubicBezTo>
                  <a:cubicBezTo>
                    <a:pt x="27990" y="24541"/>
                    <a:pt x="28013" y="24525"/>
                    <a:pt x="28032" y="24525"/>
                  </a:cubicBezTo>
                  <a:cubicBezTo>
                    <a:pt x="28042" y="24525"/>
                    <a:pt x="28052" y="24531"/>
                    <a:pt x="28056" y="24544"/>
                  </a:cubicBezTo>
                  <a:cubicBezTo>
                    <a:pt x="28061" y="24557"/>
                    <a:pt x="28068" y="24563"/>
                    <a:pt x="28076" y="24563"/>
                  </a:cubicBezTo>
                  <a:cubicBezTo>
                    <a:pt x="28092" y="24563"/>
                    <a:pt x="28110" y="24544"/>
                    <a:pt x="28118" y="24520"/>
                  </a:cubicBezTo>
                  <a:cubicBezTo>
                    <a:pt x="28143" y="24495"/>
                    <a:pt x="28143" y="24446"/>
                    <a:pt x="28118" y="24421"/>
                  </a:cubicBezTo>
                  <a:cubicBezTo>
                    <a:pt x="28093" y="24384"/>
                    <a:pt x="28167" y="24323"/>
                    <a:pt x="28167" y="24249"/>
                  </a:cubicBezTo>
                  <a:cubicBezTo>
                    <a:pt x="28167" y="24175"/>
                    <a:pt x="28081" y="24125"/>
                    <a:pt x="28007" y="24101"/>
                  </a:cubicBezTo>
                  <a:cubicBezTo>
                    <a:pt x="27933" y="24064"/>
                    <a:pt x="27921" y="23891"/>
                    <a:pt x="27909" y="23793"/>
                  </a:cubicBezTo>
                  <a:cubicBezTo>
                    <a:pt x="27896" y="23682"/>
                    <a:pt x="27909" y="23559"/>
                    <a:pt x="27847" y="23509"/>
                  </a:cubicBezTo>
                  <a:cubicBezTo>
                    <a:pt x="27835" y="23485"/>
                    <a:pt x="27810" y="23472"/>
                    <a:pt x="27798" y="23460"/>
                  </a:cubicBezTo>
                  <a:cubicBezTo>
                    <a:pt x="27736" y="23423"/>
                    <a:pt x="27674" y="23374"/>
                    <a:pt x="27613" y="23324"/>
                  </a:cubicBezTo>
                  <a:cubicBezTo>
                    <a:pt x="27551" y="23263"/>
                    <a:pt x="27477" y="23140"/>
                    <a:pt x="27391" y="23103"/>
                  </a:cubicBezTo>
                  <a:cubicBezTo>
                    <a:pt x="27342" y="23078"/>
                    <a:pt x="27292" y="23066"/>
                    <a:pt x="27231" y="23041"/>
                  </a:cubicBezTo>
                  <a:cubicBezTo>
                    <a:pt x="27157" y="23016"/>
                    <a:pt x="27083" y="22992"/>
                    <a:pt x="27009" y="22979"/>
                  </a:cubicBezTo>
                  <a:lnTo>
                    <a:pt x="26837" y="22979"/>
                  </a:lnTo>
                  <a:cubicBezTo>
                    <a:pt x="26760" y="23001"/>
                    <a:pt x="26751" y="23043"/>
                    <a:pt x="26724" y="23043"/>
                  </a:cubicBezTo>
                  <a:cubicBezTo>
                    <a:pt x="26721" y="23043"/>
                    <a:pt x="26717" y="23042"/>
                    <a:pt x="26713" y="23041"/>
                  </a:cubicBezTo>
                  <a:cubicBezTo>
                    <a:pt x="26708" y="23043"/>
                    <a:pt x="26703" y="23044"/>
                    <a:pt x="26699" y="23044"/>
                  </a:cubicBezTo>
                  <a:cubicBezTo>
                    <a:pt x="26667" y="23044"/>
                    <a:pt x="26638" y="23011"/>
                    <a:pt x="26627" y="22979"/>
                  </a:cubicBezTo>
                  <a:cubicBezTo>
                    <a:pt x="26609" y="22944"/>
                    <a:pt x="26598" y="22915"/>
                    <a:pt x="26584" y="22915"/>
                  </a:cubicBezTo>
                  <a:cubicBezTo>
                    <a:pt x="26579" y="22915"/>
                    <a:pt x="26573" y="22920"/>
                    <a:pt x="26566" y="22930"/>
                  </a:cubicBezTo>
                  <a:cubicBezTo>
                    <a:pt x="26556" y="22958"/>
                    <a:pt x="26540" y="22993"/>
                    <a:pt x="26512" y="22993"/>
                  </a:cubicBezTo>
                  <a:cubicBezTo>
                    <a:pt x="26502" y="22993"/>
                    <a:pt x="26492" y="22989"/>
                    <a:pt x="26479" y="22979"/>
                  </a:cubicBezTo>
                  <a:lnTo>
                    <a:pt x="26455" y="22967"/>
                  </a:lnTo>
                  <a:cubicBezTo>
                    <a:pt x="26405" y="22943"/>
                    <a:pt x="26368" y="22906"/>
                    <a:pt x="26344" y="22856"/>
                  </a:cubicBezTo>
                  <a:cubicBezTo>
                    <a:pt x="26270" y="22770"/>
                    <a:pt x="26221" y="22782"/>
                    <a:pt x="26171" y="22733"/>
                  </a:cubicBezTo>
                  <a:cubicBezTo>
                    <a:pt x="26122" y="22684"/>
                    <a:pt x="26134" y="22634"/>
                    <a:pt x="26085" y="22573"/>
                  </a:cubicBezTo>
                  <a:cubicBezTo>
                    <a:pt x="26011" y="22437"/>
                    <a:pt x="25913" y="22339"/>
                    <a:pt x="25777" y="22265"/>
                  </a:cubicBezTo>
                  <a:cubicBezTo>
                    <a:pt x="25771" y="22259"/>
                    <a:pt x="25765" y="22256"/>
                    <a:pt x="25758" y="22256"/>
                  </a:cubicBezTo>
                  <a:cubicBezTo>
                    <a:pt x="25752" y="22256"/>
                    <a:pt x="25746" y="22259"/>
                    <a:pt x="25740" y="22265"/>
                  </a:cubicBezTo>
                  <a:cubicBezTo>
                    <a:pt x="25703" y="22259"/>
                    <a:pt x="25666" y="22256"/>
                    <a:pt x="25629" y="22256"/>
                  </a:cubicBezTo>
                  <a:cubicBezTo>
                    <a:pt x="25592" y="22256"/>
                    <a:pt x="25555" y="22259"/>
                    <a:pt x="25518" y="22265"/>
                  </a:cubicBezTo>
                  <a:cubicBezTo>
                    <a:pt x="25500" y="22269"/>
                    <a:pt x="25466" y="22272"/>
                    <a:pt x="25433" y="22272"/>
                  </a:cubicBezTo>
                  <a:cubicBezTo>
                    <a:pt x="25376" y="22272"/>
                    <a:pt x="25323" y="22264"/>
                    <a:pt x="25370" y="22240"/>
                  </a:cubicBezTo>
                  <a:cubicBezTo>
                    <a:pt x="25444" y="22203"/>
                    <a:pt x="25481" y="22228"/>
                    <a:pt x="25494" y="22142"/>
                  </a:cubicBezTo>
                  <a:cubicBezTo>
                    <a:pt x="25506" y="22068"/>
                    <a:pt x="25555" y="22031"/>
                    <a:pt x="25494" y="21994"/>
                  </a:cubicBezTo>
                  <a:cubicBezTo>
                    <a:pt x="25437" y="21949"/>
                    <a:pt x="25391" y="21894"/>
                    <a:pt x="25365" y="21894"/>
                  </a:cubicBezTo>
                  <a:cubicBezTo>
                    <a:pt x="25363" y="21894"/>
                    <a:pt x="25360" y="21894"/>
                    <a:pt x="25358" y="21895"/>
                  </a:cubicBezTo>
                  <a:cubicBezTo>
                    <a:pt x="25326" y="21906"/>
                    <a:pt x="25349" y="21935"/>
                    <a:pt x="25340" y="21935"/>
                  </a:cubicBezTo>
                  <a:cubicBezTo>
                    <a:pt x="25339" y="21935"/>
                    <a:pt x="25337" y="21934"/>
                    <a:pt x="25333" y="21932"/>
                  </a:cubicBezTo>
                  <a:cubicBezTo>
                    <a:pt x="25321" y="21920"/>
                    <a:pt x="25284" y="21908"/>
                    <a:pt x="25272" y="21871"/>
                  </a:cubicBezTo>
                  <a:cubicBezTo>
                    <a:pt x="25269" y="21865"/>
                    <a:pt x="25266" y="21862"/>
                    <a:pt x="25263" y="21862"/>
                  </a:cubicBezTo>
                  <a:cubicBezTo>
                    <a:pt x="25253" y="21862"/>
                    <a:pt x="25241" y="21889"/>
                    <a:pt x="25223" y="21908"/>
                  </a:cubicBezTo>
                  <a:cubicBezTo>
                    <a:pt x="25218" y="21917"/>
                    <a:pt x="25215" y="21921"/>
                    <a:pt x="25213" y="21921"/>
                  </a:cubicBezTo>
                  <a:cubicBezTo>
                    <a:pt x="25210" y="21921"/>
                    <a:pt x="25210" y="21910"/>
                    <a:pt x="25210" y="21895"/>
                  </a:cubicBezTo>
                  <a:cubicBezTo>
                    <a:pt x="25198" y="21846"/>
                    <a:pt x="25173" y="21809"/>
                    <a:pt x="25136" y="21797"/>
                  </a:cubicBezTo>
                  <a:cubicBezTo>
                    <a:pt x="25103" y="21797"/>
                    <a:pt x="25079" y="21848"/>
                    <a:pt x="25066" y="21848"/>
                  </a:cubicBezTo>
                  <a:cubicBezTo>
                    <a:pt x="25065" y="21848"/>
                    <a:pt x="25063" y="21847"/>
                    <a:pt x="25062" y="21846"/>
                  </a:cubicBezTo>
                  <a:cubicBezTo>
                    <a:pt x="25038" y="21834"/>
                    <a:pt x="25050" y="21809"/>
                    <a:pt x="25062" y="21772"/>
                  </a:cubicBezTo>
                  <a:cubicBezTo>
                    <a:pt x="25087" y="21735"/>
                    <a:pt x="25013" y="21735"/>
                    <a:pt x="25062" y="21698"/>
                  </a:cubicBezTo>
                  <a:cubicBezTo>
                    <a:pt x="25124" y="21661"/>
                    <a:pt x="25259" y="21698"/>
                    <a:pt x="25235" y="21649"/>
                  </a:cubicBezTo>
                  <a:cubicBezTo>
                    <a:pt x="25220" y="21627"/>
                    <a:pt x="25210" y="21622"/>
                    <a:pt x="25188" y="21622"/>
                  </a:cubicBezTo>
                  <a:cubicBezTo>
                    <a:pt x="25173" y="21622"/>
                    <a:pt x="25154" y="21624"/>
                    <a:pt x="25124" y="21624"/>
                  </a:cubicBezTo>
                  <a:cubicBezTo>
                    <a:pt x="25084" y="21624"/>
                    <a:pt x="25026" y="21616"/>
                    <a:pt x="24966" y="21616"/>
                  </a:cubicBezTo>
                  <a:cubicBezTo>
                    <a:pt x="24897" y="21616"/>
                    <a:pt x="24825" y="21627"/>
                    <a:pt x="24779" y="21673"/>
                  </a:cubicBezTo>
                  <a:cubicBezTo>
                    <a:pt x="24704" y="21748"/>
                    <a:pt x="24639" y="21814"/>
                    <a:pt x="24582" y="21814"/>
                  </a:cubicBezTo>
                  <a:cubicBezTo>
                    <a:pt x="24574" y="21814"/>
                    <a:pt x="24565" y="21812"/>
                    <a:pt x="24557" y="21809"/>
                  </a:cubicBezTo>
                  <a:cubicBezTo>
                    <a:pt x="24483" y="21809"/>
                    <a:pt x="24409" y="21784"/>
                    <a:pt x="24348" y="21747"/>
                  </a:cubicBezTo>
                  <a:cubicBezTo>
                    <a:pt x="24311" y="21710"/>
                    <a:pt x="24274" y="21649"/>
                    <a:pt x="24224" y="21649"/>
                  </a:cubicBezTo>
                  <a:cubicBezTo>
                    <a:pt x="24163" y="21649"/>
                    <a:pt x="23929" y="21686"/>
                    <a:pt x="23855" y="21686"/>
                  </a:cubicBezTo>
                  <a:cubicBezTo>
                    <a:pt x="23769" y="21686"/>
                    <a:pt x="23744" y="21686"/>
                    <a:pt x="23732" y="21624"/>
                  </a:cubicBezTo>
                  <a:cubicBezTo>
                    <a:pt x="23719" y="21550"/>
                    <a:pt x="23682" y="21415"/>
                    <a:pt x="23608" y="21415"/>
                  </a:cubicBezTo>
                  <a:cubicBezTo>
                    <a:pt x="23559" y="21409"/>
                    <a:pt x="23513" y="21405"/>
                    <a:pt x="23467" y="21405"/>
                  </a:cubicBezTo>
                  <a:cubicBezTo>
                    <a:pt x="23421" y="21405"/>
                    <a:pt x="23374" y="21409"/>
                    <a:pt x="23325" y="21415"/>
                  </a:cubicBezTo>
                  <a:cubicBezTo>
                    <a:pt x="23239" y="21439"/>
                    <a:pt x="23128" y="21501"/>
                    <a:pt x="23103" y="21513"/>
                  </a:cubicBezTo>
                  <a:cubicBezTo>
                    <a:pt x="23079" y="21526"/>
                    <a:pt x="22968" y="21587"/>
                    <a:pt x="22968" y="21636"/>
                  </a:cubicBezTo>
                  <a:cubicBezTo>
                    <a:pt x="22968" y="21698"/>
                    <a:pt x="23103" y="21858"/>
                    <a:pt x="23091" y="21908"/>
                  </a:cubicBezTo>
                  <a:cubicBezTo>
                    <a:pt x="23091" y="21957"/>
                    <a:pt x="23079" y="22105"/>
                    <a:pt x="23017" y="22105"/>
                  </a:cubicBezTo>
                  <a:cubicBezTo>
                    <a:pt x="22955" y="22105"/>
                    <a:pt x="22820" y="21932"/>
                    <a:pt x="22820" y="21895"/>
                  </a:cubicBezTo>
                  <a:cubicBezTo>
                    <a:pt x="22820" y="21846"/>
                    <a:pt x="22943" y="21686"/>
                    <a:pt x="22943" y="21649"/>
                  </a:cubicBezTo>
                  <a:cubicBezTo>
                    <a:pt x="22943" y="21599"/>
                    <a:pt x="22857" y="21513"/>
                    <a:pt x="22844" y="21476"/>
                  </a:cubicBezTo>
                  <a:lnTo>
                    <a:pt x="22844" y="21464"/>
                  </a:lnTo>
                  <a:cubicBezTo>
                    <a:pt x="22857" y="21402"/>
                    <a:pt x="22906" y="21365"/>
                    <a:pt x="22955" y="21341"/>
                  </a:cubicBezTo>
                  <a:cubicBezTo>
                    <a:pt x="23005" y="21328"/>
                    <a:pt x="23103" y="21230"/>
                    <a:pt x="23054" y="21193"/>
                  </a:cubicBezTo>
                  <a:cubicBezTo>
                    <a:pt x="23029" y="21168"/>
                    <a:pt x="22995" y="21156"/>
                    <a:pt x="22962" y="21156"/>
                  </a:cubicBezTo>
                  <a:cubicBezTo>
                    <a:pt x="22928" y="21156"/>
                    <a:pt x="22894" y="21168"/>
                    <a:pt x="22869" y="21193"/>
                  </a:cubicBezTo>
                  <a:cubicBezTo>
                    <a:pt x="22832" y="21230"/>
                    <a:pt x="22795" y="21291"/>
                    <a:pt x="22771" y="21304"/>
                  </a:cubicBezTo>
                  <a:cubicBezTo>
                    <a:pt x="22746" y="21316"/>
                    <a:pt x="22709" y="21341"/>
                    <a:pt x="22684" y="21365"/>
                  </a:cubicBezTo>
                  <a:cubicBezTo>
                    <a:pt x="22660" y="21378"/>
                    <a:pt x="22610" y="21476"/>
                    <a:pt x="22573" y="21489"/>
                  </a:cubicBezTo>
                  <a:cubicBezTo>
                    <a:pt x="22567" y="21490"/>
                    <a:pt x="22560" y="21491"/>
                    <a:pt x="22552" y="21491"/>
                  </a:cubicBezTo>
                  <a:cubicBezTo>
                    <a:pt x="22520" y="21491"/>
                    <a:pt x="22474" y="21481"/>
                    <a:pt x="22433" y="21481"/>
                  </a:cubicBezTo>
                  <a:cubicBezTo>
                    <a:pt x="22398" y="21481"/>
                    <a:pt x="22367" y="21488"/>
                    <a:pt x="22352" y="21513"/>
                  </a:cubicBezTo>
                  <a:cubicBezTo>
                    <a:pt x="22331" y="21566"/>
                    <a:pt x="22310" y="21645"/>
                    <a:pt x="22281" y="21645"/>
                  </a:cubicBezTo>
                  <a:cubicBezTo>
                    <a:pt x="22276" y="21645"/>
                    <a:pt x="22271" y="21642"/>
                    <a:pt x="22265" y="21636"/>
                  </a:cubicBezTo>
                  <a:cubicBezTo>
                    <a:pt x="22241" y="21599"/>
                    <a:pt x="22253" y="21563"/>
                    <a:pt x="22216" y="21550"/>
                  </a:cubicBezTo>
                  <a:cubicBezTo>
                    <a:pt x="22209" y="21548"/>
                    <a:pt x="22203" y="21547"/>
                    <a:pt x="22196" y="21547"/>
                  </a:cubicBezTo>
                  <a:cubicBezTo>
                    <a:pt x="22166" y="21547"/>
                    <a:pt x="22138" y="21567"/>
                    <a:pt x="22118" y="21587"/>
                  </a:cubicBezTo>
                  <a:cubicBezTo>
                    <a:pt x="22068" y="21636"/>
                    <a:pt x="22031" y="21698"/>
                    <a:pt x="22007" y="21772"/>
                  </a:cubicBezTo>
                  <a:cubicBezTo>
                    <a:pt x="21994" y="21858"/>
                    <a:pt x="22019" y="21932"/>
                    <a:pt x="21970" y="21994"/>
                  </a:cubicBezTo>
                  <a:cubicBezTo>
                    <a:pt x="21883" y="22068"/>
                    <a:pt x="21809" y="22154"/>
                    <a:pt x="21760" y="22240"/>
                  </a:cubicBezTo>
                  <a:cubicBezTo>
                    <a:pt x="21725" y="22322"/>
                    <a:pt x="21723" y="22426"/>
                    <a:pt x="21702" y="22426"/>
                  </a:cubicBezTo>
                  <a:cubicBezTo>
                    <a:pt x="21701" y="22426"/>
                    <a:pt x="21700" y="22426"/>
                    <a:pt x="21699" y="22425"/>
                  </a:cubicBezTo>
                  <a:cubicBezTo>
                    <a:pt x="21674" y="22413"/>
                    <a:pt x="21588" y="22228"/>
                    <a:pt x="21538" y="22166"/>
                  </a:cubicBezTo>
                  <a:cubicBezTo>
                    <a:pt x="21490" y="22118"/>
                    <a:pt x="21433" y="22069"/>
                    <a:pt x="21412" y="22069"/>
                  </a:cubicBezTo>
                  <a:cubicBezTo>
                    <a:pt x="21406" y="22069"/>
                    <a:pt x="21403" y="22072"/>
                    <a:pt x="21403" y="22080"/>
                  </a:cubicBezTo>
                  <a:cubicBezTo>
                    <a:pt x="21403" y="22087"/>
                    <a:pt x="21398" y="22090"/>
                    <a:pt x="21390" y="22090"/>
                  </a:cubicBezTo>
                  <a:cubicBezTo>
                    <a:pt x="21370" y="22090"/>
                    <a:pt x="21331" y="22070"/>
                    <a:pt x="21304" y="22043"/>
                  </a:cubicBezTo>
                  <a:cubicBezTo>
                    <a:pt x="21230" y="22006"/>
                    <a:pt x="21156" y="21981"/>
                    <a:pt x="21083" y="21969"/>
                  </a:cubicBezTo>
                  <a:cubicBezTo>
                    <a:pt x="21074" y="21967"/>
                    <a:pt x="21065" y="21966"/>
                    <a:pt x="21057" y="21966"/>
                  </a:cubicBezTo>
                  <a:cubicBezTo>
                    <a:pt x="21021" y="21966"/>
                    <a:pt x="20992" y="21988"/>
                    <a:pt x="20972" y="22018"/>
                  </a:cubicBezTo>
                  <a:cubicBezTo>
                    <a:pt x="20922" y="22055"/>
                    <a:pt x="20873" y="22080"/>
                    <a:pt x="20824" y="22117"/>
                  </a:cubicBezTo>
                  <a:cubicBezTo>
                    <a:pt x="20799" y="22117"/>
                    <a:pt x="20799" y="22154"/>
                    <a:pt x="20738" y="22154"/>
                  </a:cubicBezTo>
                  <a:cubicBezTo>
                    <a:pt x="20721" y="22158"/>
                    <a:pt x="20698" y="22161"/>
                    <a:pt x="20673" y="22161"/>
                  </a:cubicBezTo>
                  <a:cubicBezTo>
                    <a:pt x="20623" y="22161"/>
                    <a:pt x="20565" y="22150"/>
                    <a:pt x="20540" y="22117"/>
                  </a:cubicBezTo>
                  <a:cubicBezTo>
                    <a:pt x="20491" y="22080"/>
                    <a:pt x="20442" y="22068"/>
                    <a:pt x="20393" y="22055"/>
                  </a:cubicBezTo>
                  <a:cubicBezTo>
                    <a:pt x="20368" y="22055"/>
                    <a:pt x="20343" y="22018"/>
                    <a:pt x="20306" y="21969"/>
                  </a:cubicBezTo>
                  <a:cubicBezTo>
                    <a:pt x="20294" y="21944"/>
                    <a:pt x="20269" y="21908"/>
                    <a:pt x="20257" y="21871"/>
                  </a:cubicBezTo>
                  <a:cubicBezTo>
                    <a:pt x="20220" y="21821"/>
                    <a:pt x="20121" y="21723"/>
                    <a:pt x="20060" y="21624"/>
                  </a:cubicBezTo>
                  <a:cubicBezTo>
                    <a:pt x="20035" y="21599"/>
                    <a:pt x="20023" y="21563"/>
                    <a:pt x="20011" y="21538"/>
                  </a:cubicBezTo>
                  <a:cubicBezTo>
                    <a:pt x="19986" y="21464"/>
                    <a:pt x="20060" y="21378"/>
                    <a:pt x="20072" y="21267"/>
                  </a:cubicBezTo>
                  <a:cubicBezTo>
                    <a:pt x="20097" y="21131"/>
                    <a:pt x="20109" y="20996"/>
                    <a:pt x="20121" y="20860"/>
                  </a:cubicBezTo>
                  <a:cubicBezTo>
                    <a:pt x="20121" y="20762"/>
                    <a:pt x="20195" y="20675"/>
                    <a:pt x="20195" y="20589"/>
                  </a:cubicBezTo>
                  <a:cubicBezTo>
                    <a:pt x="20183" y="20503"/>
                    <a:pt x="20195" y="20491"/>
                    <a:pt x="20195" y="20454"/>
                  </a:cubicBezTo>
                  <a:cubicBezTo>
                    <a:pt x="20195" y="20429"/>
                    <a:pt x="20195" y="20429"/>
                    <a:pt x="20171" y="20417"/>
                  </a:cubicBezTo>
                  <a:cubicBezTo>
                    <a:pt x="20158" y="20417"/>
                    <a:pt x="20146" y="20404"/>
                    <a:pt x="20134" y="20404"/>
                  </a:cubicBezTo>
                  <a:cubicBezTo>
                    <a:pt x="20072" y="20392"/>
                    <a:pt x="19998" y="20269"/>
                    <a:pt x="19924" y="20219"/>
                  </a:cubicBezTo>
                  <a:cubicBezTo>
                    <a:pt x="19859" y="20187"/>
                    <a:pt x="19787" y="20170"/>
                    <a:pt x="19718" y="20170"/>
                  </a:cubicBezTo>
                  <a:cubicBezTo>
                    <a:pt x="19683" y="20170"/>
                    <a:pt x="19649" y="20174"/>
                    <a:pt x="19616" y="20183"/>
                  </a:cubicBezTo>
                  <a:cubicBezTo>
                    <a:pt x="19510" y="20204"/>
                    <a:pt x="19450" y="20261"/>
                    <a:pt x="19380" y="20261"/>
                  </a:cubicBezTo>
                  <a:cubicBezTo>
                    <a:pt x="19369" y="20261"/>
                    <a:pt x="19357" y="20260"/>
                    <a:pt x="19345" y="20256"/>
                  </a:cubicBezTo>
                  <a:cubicBezTo>
                    <a:pt x="19268" y="20234"/>
                    <a:pt x="19250" y="20193"/>
                    <a:pt x="19186" y="20193"/>
                  </a:cubicBezTo>
                  <a:cubicBezTo>
                    <a:pt x="19178" y="20193"/>
                    <a:pt x="19170" y="20194"/>
                    <a:pt x="19160" y="20195"/>
                  </a:cubicBezTo>
                  <a:cubicBezTo>
                    <a:pt x="19073" y="20206"/>
                    <a:pt x="19034" y="20246"/>
                    <a:pt x="18974" y="20246"/>
                  </a:cubicBezTo>
                  <a:cubicBezTo>
                    <a:pt x="18967" y="20246"/>
                    <a:pt x="18959" y="20245"/>
                    <a:pt x="18951" y="20244"/>
                  </a:cubicBezTo>
                  <a:lnTo>
                    <a:pt x="18926" y="20232"/>
                  </a:lnTo>
                  <a:cubicBezTo>
                    <a:pt x="18889" y="20219"/>
                    <a:pt x="18865" y="20195"/>
                    <a:pt x="18840" y="20183"/>
                  </a:cubicBezTo>
                  <a:cubicBezTo>
                    <a:pt x="18815" y="20158"/>
                    <a:pt x="18815" y="20133"/>
                    <a:pt x="18865" y="20109"/>
                  </a:cubicBezTo>
                  <a:cubicBezTo>
                    <a:pt x="18951" y="20022"/>
                    <a:pt x="19000" y="19899"/>
                    <a:pt x="19000" y="19764"/>
                  </a:cubicBezTo>
                  <a:cubicBezTo>
                    <a:pt x="18988" y="19677"/>
                    <a:pt x="19013" y="19591"/>
                    <a:pt x="19062" y="19517"/>
                  </a:cubicBezTo>
                  <a:cubicBezTo>
                    <a:pt x="19111" y="19443"/>
                    <a:pt x="19136" y="19357"/>
                    <a:pt x="19148" y="19271"/>
                  </a:cubicBezTo>
                  <a:cubicBezTo>
                    <a:pt x="19148" y="19209"/>
                    <a:pt x="19111" y="19012"/>
                    <a:pt x="19185" y="18901"/>
                  </a:cubicBezTo>
                  <a:cubicBezTo>
                    <a:pt x="19259" y="18803"/>
                    <a:pt x="19333" y="18741"/>
                    <a:pt x="19333" y="18679"/>
                  </a:cubicBezTo>
                  <a:cubicBezTo>
                    <a:pt x="19321" y="18618"/>
                    <a:pt x="19333" y="18556"/>
                    <a:pt x="19197" y="18556"/>
                  </a:cubicBezTo>
                  <a:cubicBezTo>
                    <a:pt x="19049" y="18568"/>
                    <a:pt x="18606" y="18605"/>
                    <a:pt x="18520" y="18716"/>
                  </a:cubicBezTo>
                  <a:cubicBezTo>
                    <a:pt x="18446" y="18815"/>
                    <a:pt x="18483" y="19024"/>
                    <a:pt x="18446" y="19086"/>
                  </a:cubicBezTo>
                  <a:cubicBezTo>
                    <a:pt x="18384" y="19172"/>
                    <a:pt x="18323" y="19246"/>
                    <a:pt x="18261" y="19332"/>
                  </a:cubicBezTo>
                  <a:cubicBezTo>
                    <a:pt x="18249" y="19345"/>
                    <a:pt x="18273" y="19406"/>
                    <a:pt x="18236" y="19431"/>
                  </a:cubicBezTo>
                  <a:cubicBezTo>
                    <a:pt x="18232" y="19432"/>
                    <a:pt x="18228" y="19433"/>
                    <a:pt x="18224" y="19433"/>
                  </a:cubicBezTo>
                  <a:cubicBezTo>
                    <a:pt x="18191" y="19433"/>
                    <a:pt x="18156" y="19393"/>
                    <a:pt x="18101" y="19382"/>
                  </a:cubicBezTo>
                  <a:cubicBezTo>
                    <a:pt x="17978" y="19382"/>
                    <a:pt x="17854" y="19406"/>
                    <a:pt x="17743" y="19456"/>
                  </a:cubicBezTo>
                  <a:cubicBezTo>
                    <a:pt x="17667" y="19481"/>
                    <a:pt x="17613" y="19519"/>
                    <a:pt x="17571" y="19519"/>
                  </a:cubicBezTo>
                  <a:cubicBezTo>
                    <a:pt x="17553" y="19519"/>
                    <a:pt x="17537" y="19511"/>
                    <a:pt x="17522" y="19493"/>
                  </a:cubicBezTo>
                  <a:cubicBezTo>
                    <a:pt x="17460" y="19443"/>
                    <a:pt x="17435" y="19382"/>
                    <a:pt x="17349" y="19357"/>
                  </a:cubicBezTo>
                  <a:cubicBezTo>
                    <a:pt x="17263" y="19345"/>
                    <a:pt x="17127" y="19345"/>
                    <a:pt x="17090" y="19184"/>
                  </a:cubicBezTo>
                  <a:cubicBezTo>
                    <a:pt x="17053" y="19061"/>
                    <a:pt x="17004" y="18950"/>
                    <a:pt x="16930" y="18852"/>
                  </a:cubicBezTo>
                  <a:cubicBezTo>
                    <a:pt x="16856" y="18704"/>
                    <a:pt x="16807" y="18556"/>
                    <a:pt x="16782" y="18396"/>
                  </a:cubicBezTo>
                  <a:cubicBezTo>
                    <a:pt x="16745" y="18248"/>
                    <a:pt x="16733" y="18088"/>
                    <a:pt x="16758" y="17940"/>
                  </a:cubicBezTo>
                  <a:cubicBezTo>
                    <a:pt x="16745" y="17829"/>
                    <a:pt x="16745" y="17706"/>
                    <a:pt x="16745" y="17595"/>
                  </a:cubicBezTo>
                  <a:cubicBezTo>
                    <a:pt x="16758" y="17509"/>
                    <a:pt x="16869" y="17423"/>
                    <a:pt x="16881" y="17312"/>
                  </a:cubicBezTo>
                  <a:cubicBezTo>
                    <a:pt x="16881" y="17275"/>
                    <a:pt x="16881" y="17250"/>
                    <a:pt x="16881" y="17225"/>
                  </a:cubicBezTo>
                  <a:cubicBezTo>
                    <a:pt x="16869" y="17102"/>
                    <a:pt x="16795" y="16917"/>
                    <a:pt x="16782" y="16856"/>
                  </a:cubicBezTo>
                  <a:cubicBezTo>
                    <a:pt x="16777" y="16825"/>
                    <a:pt x="16779" y="16820"/>
                    <a:pt x="16784" y="16820"/>
                  </a:cubicBezTo>
                  <a:cubicBezTo>
                    <a:pt x="16787" y="16820"/>
                    <a:pt x="16792" y="16821"/>
                    <a:pt x="16797" y="16821"/>
                  </a:cubicBezTo>
                  <a:cubicBezTo>
                    <a:pt x="16806" y="16821"/>
                    <a:pt x="16818" y="16817"/>
                    <a:pt x="16832" y="16794"/>
                  </a:cubicBezTo>
                  <a:cubicBezTo>
                    <a:pt x="16869" y="16733"/>
                    <a:pt x="16819" y="16708"/>
                    <a:pt x="16844" y="16671"/>
                  </a:cubicBezTo>
                  <a:cubicBezTo>
                    <a:pt x="16869" y="16646"/>
                    <a:pt x="16893" y="16659"/>
                    <a:pt x="16918" y="16622"/>
                  </a:cubicBezTo>
                  <a:cubicBezTo>
                    <a:pt x="16955" y="16597"/>
                    <a:pt x="17078" y="16535"/>
                    <a:pt x="17078" y="16474"/>
                  </a:cubicBezTo>
                  <a:cubicBezTo>
                    <a:pt x="17078" y="16435"/>
                    <a:pt x="17085" y="16420"/>
                    <a:pt x="17095" y="16420"/>
                  </a:cubicBezTo>
                  <a:cubicBezTo>
                    <a:pt x="17104" y="16420"/>
                    <a:pt x="17116" y="16432"/>
                    <a:pt x="17127" y="16449"/>
                  </a:cubicBezTo>
                  <a:cubicBezTo>
                    <a:pt x="17130" y="16452"/>
                    <a:pt x="17135" y="16453"/>
                    <a:pt x="17141" y="16453"/>
                  </a:cubicBezTo>
                  <a:cubicBezTo>
                    <a:pt x="17184" y="16453"/>
                    <a:pt x="17298" y="16380"/>
                    <a:pt x="17374" y="16326"/>
                  </a:cubicBezTo>
                  <a:cubicBezTo>
                    <a:pt x="17448" y="16277"/>
                    <a:pt x="17509" y="16215"/>
                    <a:pt x="17460" y="16190"/>
                  </a:cubicBezTo>
                  <a:cubicBezTo>
                    <a:pt x="17429" y="16170"/>
                    <a:pt x="17372" y="16123"/>
                    <a:pt x="17398" y="16123"/>
                  </a:cubicBezTo>
                  <a:cubicBezTo>
                    <a:pt x="17403" y="16123"/>
                    <a:pt x="17411" y="16125"/>
                    <a:pt x="17423" y="16129"/>
                  </a:cubicBezTo>
                  <a:cubicBezTo>
                    <a:pt x="17477" y="16138"/>
                    <a:pt x="17492" y="16167"/>
                    <a:pt x="17520" y="16167"/>
                  </a:cubicBezTo>
                  <a:cubicBezTo>
                    <a:pt x="17530" y="16167"/>
                    <a:pt x="17542" y="16163"/>
                    <a:pt x="17559" y="16153"/>
                  </a:cubicBezTo>
                  <a:cubicBezTo>
                    <a:pt x="17620" y="16116"/>
                    <a:pt x="17633" y="16067"/>
                    <a:pt x="17719" y="16067"/>
                  </a:cubicBezTo>
                  <a:cubicBezTo>
                    <a:pt x="17817" y="16067"/>
                    <a:pt x="17891" y="16067"/>
                    <a:pt x="17941" y="16129"/>
                  </a:cubicBezTo>
                  <a:cubicBezTo>
                    <a:pt x="17974" y="16162"/>
                    <a:pt x="17996" y="16174"/>
                    <a:pt x="18015" y="16174"/>
                  </a:cubicBezTo>
                  <a:cubicBezTo>
                    <a:pt x="18032" y="16174"/>
                    <a:pt x="18047" y="16165"/>
                    <a:pt x="18064" y="16153"/>
                  </a:cubicBezTo>
                  <a:cubicBezTo>
                    <a:pt x="18090" y="16136"/>
                    <a:pt x="18121" y="16113"/>
                    <a:pt x="18159" y="16113"/>
                  </a:cubicBezTo>
                  <a:cubicBezTo>
                    <a:pt x="18175" y="16113"/>
                    <a:pt x="18193" y="16118"/>
                    <a:pt x="18212" y="16129"/>
                  </a:cubicBezTo>
                  <a:cubicBezTo>
                    <a:pt x="18282" y="16164"/>
                    <a:pt x="18330" y="16265"/>
                    <a:pt x="18387" y="16265"/>
                  </a:cubicBezTo>
                  <a:cubicBezTo>
                    <a:pt x="18390" y="16265"/>
                    <a:pt x="18393" y="16265"/>
                    <a:pt x="18396" y="16264"/>
                  </a:cubicBezTo>
                  <a:cubicBezTo>
                    <a:pt x="18455" y="16264"/>
                    <a:pt x="18548" y="16140"/>
                    <a:pt x="18588" y="16140"/>
                  </a:cubicBezTo>
                  <a:cubicBezTo>
                    <a:pt x="18590" y="16140"/>
                    <a:pt x="18592" y="16141"/>
                    <a:pt x="18594" y="16141"/>
                  </a:cubicBezTo>
                  <a:cubicBezTo>
                    <a:pt x="18631" y="16166"/>
                    <a:pt x="18754" y="16289"/>
                    <a:pt x="18741" y="16314"/>
                  </a:cubicBezTo>
                  <a:cubicBezTo>
                    <a:pt x="18739" y="16318"/>
                    <a:pt x="18739" y="16320"/>
                    <a:pt x="18742" y="16320"/>
                  </a:cubicBezTo>
                  <a:cubicBezTo>
                    <a:pt x="18751" y="16320"/>
                    <a:pt x="18793" y="16284"/>
                    <a:pt x="18803" y="16264"/>
                  </a:cubicBezTo>
                  <a:cubicBezTo>
                    <a:pt x="18815" y="16252"/>
                    <a:pt x="18803" y="16264"/>
                    <a:pt x="18778" y="16227"/>
                  </a:cubicBezTo>
                  <a:cubicBezTo>
                    <a:pt x="18741" y="16190"/>
                    <a:pt x="18655" y="16141"/>
                    <a:pt x="18692" y="16116"/>
                  </a:cubicBezTo>
                  <a:cubicBezTo>
                    <a:pt x="18729" y="16092"/>
                    <a:pt x="18741" y="16116"/>
                    <a:pt x="18705" y="16080"/>
                  </a:cubicBezTo>
                  <a:cubicBezTo>
                    <a:pt x="18692" y="16055"/>
                    <a:pt x="18680" y="16030"/>
                    <a:pt x="18680" y="15993"/>
                  </a:cubicBezTo>
                  <a:cubicBezTo>
                    <a:pt x="18680" y="15978"/>
                    <a:pt x="18670" y="15968"/>
                    <a:pt x="18657" y="15968"/>
                  </a:cubicBezTo>
                  <a:cubicBezTo>
                    <a:pt x="18649" y="15968"/>
                    <a:pt x="18640" y="15972"/>
                    <a:pt x="18631" y="15981"/>
                  </a:cubicBezTo>
                  <a:cubicBezTo>
                    <a:pt x="18620" y="15986"/>
                    <a:pt x="18586" y="15992"/>
                    <a:pt x="18553" y="15992"/>
                  </a:cubicBezTo>
                  <a:cubicBezTo>
                    <a:pt x="18512" y="15992"/>
                    <a:pt x="18470" y="15984"/>
                    <a:pt x="18470" y="15956"/>
                  </a:cubicBezTo>
                  <a:cubicBezTo>
                    <a:pt x="18481" y="15926"/>
                    <a:pt x="18516" y="15904"/>
                    <a:pt x="18548" y="15904"/>
                  </a:cubicBezTo>
                  <a:cubicBezTo>
                    <a:pt x="18555" y="15904"/>
                    <a:pt x="18562" y="15905"/>
                    <a:pt x="18569" y="15907"/>
                  </a:cubicBezTo>
                  <a:cubicBezTo>
                    <a:pt x="18596" y="15925"/>
                    <a:pt x="18603" y="15957"/>
                    <a:pt x="18641" y="15957"/>
                  </a:cubicBezTo>
                  <a:cubicBezTo>
                    <a:pt x="18654" y="15957"/>
                    <a:pt x="18670" y="15953"/>
                    <a:pt x="18692" y="15944"/>
                  </a:cubicBezTo>
                  <a:cubicBezTo>
                    <a:pt x="18766" y="15919"/>
                    <a:pt x="18852" y="15907"/>
                    <a:pt x="18939" y="15907"/>
                  </a:cubicBezTo>
                  <a:cubicBezTo>
                    <a:pt x="18991" y="15907"/>
                    <a:pt x="19035" y="15880"/>
                    <a:pt x="19062" y="15880"/>
                  </a:cubicBezTo>
                  <a:cubicBezTo>
                    <a:pt x="19067" y="15880"/>
                    <a:pt x="19071" y="15881"/>
                    <a:pt x="19074" y="15882"/>
                  </a:cubicBezTo>
                  <a:cubicBezTo>
                    <a:pt x="19099" y="15895"/>
                    <a:pt x="19074" y="15932"/>
                    <a:pt x="19111" y="15932"/>
                  </a:cubicBezTo>
                  <a:cubicBezTo>
                    <a:pt x="19148" y="15932"/>
                    <a:pt x="19210" y="15907"/>
                    <a:pt x="19296" y="15907"/>
                  </a:cubicBezTo>
                  <a:cubicBezTo>
                    <a:pt x="19333" y="15907"/>
                    <a:pt x="19385" y="15901"/>
                    <a:pt x="19436" y="15901"/>
                  </a:cubicBezTo>
                  <a:cubicBezTo>
                    <a:pt x="19487" y="15901"/>
                    <a:pt x="19536" y="15907"/>
                    <a:pt x="19567" y="15932"/>
                  </a:cubicBezTo>
                  <a:cubicBezTo>
                    <a:pt x="19629" y="15981"/>
                    <a:pt x="19653" y="16055"/>
                    <a:pt x="19690" y="16080"/>
                  </a:cubicBezTo>
                  <a:cubicBezTo>
                    <a:pt x="19716" y="16097"/>
                    <a:pt x="19730" y="16114"/>
                    <a:pt x="19758" y="16114"/>
                  </a:cubicBezTo>
                  <a:cubicBezTo>
                    <a:pt x="19769" y="16114"/>
                    <a:pt x="19783" y="16111"/>
                    <a:pt x="19801" y="16104"/>
                  </a:cubicBezTo>
                  <a:cubicBezTo>
                    <a:pt x="19863" y="16080"/>
                    <a:pt x="19961" y="15993"/>
                    <a:pt x="19986" y="15993"/>
                  </a:cubicBezTo>
                  <a:cubicBezTo>
                    <a:pt x="20011" y="16006"/>
                    <a:pt x="20097" y="16153"/>
                    <a:pt x="20158" y="16203"/>
                  </a:cubicBezTo>
                  <a:cubicBezTo>
                    <a:pt x="20220" y="16252"/>
                    <a:pt x="20331" y="16351"/>
                    <a:pt x="20319" y="16400"/>
                  </a:cubicBezTo>
                  <a:cubicBezTo>
                    <a:pt x="20319" y="16461"/>
                    <a:pt x="20294" y="16560"/>
                    <a:pt x="20294" y="16597"/>
                  </a:cubicBezTo>
                  <a:cubicBezTo>
                    <a:pt x="20294" y="16634"/>
                    <a:pt x="20343" y="16671"/>
                    <a:pt x="20356" y="16696"/>
                  </a:cubicBezTo>
                  <a:cubicBezTo>
                    <a:pt x="20359" y="16702"/>
                    <a:pt x="20359" y="16703"/>
                    <a:pt x="20357" y="16703"/>
                  </a:cubicBezTo>
                  <a:cubicBezTo>
                    <a:pt x="20355" y="16703"/>
                    <a:pt x="20352" y="16702"/>
                    <a:pt x="20348" y="16702"/>
                  </a:cubicBezTo>
                  <a:cubicBezTo>
                    <a:pt x="20340" y="16702"/>
                    <a:pt x="20331" y="16708"/>
                    <a:pt x="20331" y="16745"/>
                  </a:cubicBezTo>
                  <a:cubicBezTo>
                    <a:pt x="20331" y="16819"/>
                    <a:pt x="20331" y="16880"/>
                    <a:pt x="20380" y="16930"/>
                  </a:cubicBezTo>
                  <a:cubicBezTo>
                    <a:pt x="20429" y="16979"/>
                    <a:pt x="20466" y="16954"/>
                    <a:pt x="20466" y="16991"/>
                  </a:cubicBezTo>
                  <a:cubicBezTo>
                    <a:pt x="20466" y="17011"/>
                    <a:pt x="20470" y="17015"/>
                    <a:pt x="20476" y="17015"/>
                  </a:cubicBezTo>
                  <a:cubicBezTo>
                    <a:pt x="20480" y="17015"/>
                    <a:pt x="20484" y="17013"/>
                    <a:pt x="20488" y="17013"/>
                  </a:cubicBezTo>
                  <a:cubicBezTo>
                    <a:pt x="20494" y="17013"/>
                    <a:pt x="20499" y="17016"/>
                    <a:pt x="20503" y="17028"/>
                  </a:cubicBezTo>
                  <a:cubicBezTo>
                    <a:pt x="20516" y="17053"/>
                    <a:pt x="20491" y="17115"/>
                    <a:pt x="20503" y="17176"/>
                  </a:cubicBezTo>
                  <a:cubicBezTo>
                    <a:pt x="20528" y="17250"/>
                    <a:pt x="20602" y="17250"/>
                    <a:pt x="20627" y="17287"/>
                  </a:cubicBezTo>
                  <a:cubicBezTo>
                    <a:pt x="20651" y="17361"/>
                    <a:pt x="20688" y="17435"/>
                    <a:pt x="20725" y="17496"/>
                  </a:cubicBezTo>
                  <a:cubicBezTo>
                    <a:pt x="20727" y="17497"/>
                    <a:pt x="20729" y="17498"/>
                    <a:pt x="20731" y="17498"/>
                  </a:cubicBezTo>
                  <a:cubicBezTo>
                    <a:pt x="20755" y="17498"/>
                    <a:pt x="20793" y="17446"/>
                    <a:pt x="20808" y="17446"/>
                  </a:cubicBezTo>
                  <a:cubicBezTo>
                    <a:pt x="20809" y="17446"/>
                    <a:pt x="20811" y="17446"/>
                    <a:pt x="20811" y="17447"/>
                  </a:cubicBezTo>
                  <a:cubicBezTo>
                    <a:pt x="20836" y="17460"/>
                    <a:pt x="20811" y="17509"/>
                    <a:pt x="20811" y="17533"/>
                  </a:cubicBezTo>
                  <a:cubicBezTo>
                    <a:pt x="20811" y="17538"/>
                    <a:pt x="20816" y="17541"/>
                    <a:pt x="20823" y="17541"/>
                  </a:cubicBezTo>
                  <a:cubicBezTo>
                    <a:pt x="20834" y="17541"/>
                    <a:pt x="20848" y="17532"/>
                    <a:pt x="20848" y="17509"/>
                  </a:cubicBezTo>
                  <a:cubicBezTo>
                    <a:pt x="20848" y="17423"/>
                    <a:pt x="20861" y="17349"/>
                    <a:pt x="20898" y="17262"/>
                  </a:cubicBezTo>
                  <a:cubicBezTo>
                    <a:pt x="20947" y="17115"/>
                    <a:pt x="20947" y="16942"/>
                    <a:pt x="20885" y="16794"/>
                  </a:cubicBezTo>
                  <a:cubicBezTo>
                    <a:pt x="20836" y="16696"/>
                    <a:pt x="20799" y="16597"/>
                    <a:pt x="20774" y="16486"/>
                  </a:cubicBezTo>
                  <a:cubicBezTo>
                    <a:pt x="20750" y="16363"/>
                    <a:pt x="20713" y="16252"/>
                    <a:pt x="20664" y="16129"/>
                  </a:cubicBezTo>
                  <a:cubicBezTo>
                    <a:pt x="20602" y="15993"/>
                    <a:pt x="20577" y="15833"/>
                    <a:pt x="20577" y="15685"/>
                  </a:cubicBezTo>
                  <a:cubicBezTo>
                    <a:pt x="20602" y="15562"/>
                    <a:pt x="20651" y="15463"/>
                    <a:pt x="20725" y="15365"/>
                  </a:cubicBezTo>
                  <a:cubicBezTo>
                    <a:pt x="20774" y="15266"/>
                    <a:pt x="20898" y="15217"/>
                    <a:pt x="20935" y="15168"/>
                  </a:cubicBezTo>
                  <a:cubicBezTo>
                    <a:pt x="20996" y="15131"/>
                    <a:pt x="21046" y="15069"/>
                    <a:pt x="21095" y="15020"/>
                  </a:cubicBezTo>
                  <a:cubicBezTo>
                    <a:pt x="21132" y="14971"/>
                    <a:pt x="21107" y="14958"/>
                    <a:pt x="21144" y="14934"/>
                  </a:cubicBezTo>
                  <a:cubicBezTo>
                    <a:pt x="21193" y="14884"/>
                    <a:pt x="21243" y="14847"/>
                    <a:pt x="21304" y="14823"/>
                  </a:cubicBezTo>
                  <a:cubicBezTo>
                    <a:pt x="21354" y="14786"/>
                    <a:pt x="21403" y="14786"/>
                    <a:pt x="21428" y="14761"/>
                  </a:cubicBezTo>
                  <a:cubicBezTo>
                    <a:pt x="21489" y="14687"/>
                    <a:pt x="21551" y="14626"/>
                    <a:pt x="21625" y="14564"/>
                  </a:cubicBezTo>
                  <a:cubicBezTo>
                    <a:pt x="21686" y="14539"/>
                    <a:pt x="21773" y="14564"/>
                    <a:pt x="21809" y="14527"/>
                  </a:cubicBezTo>
                  <a:cubicBezTo>
                    <a:pt x="21831" y="14494"/>
                    <a:pt x="21854" y="14451"/>
                    <a:pt x="21832" y="14451"/>
                  </a:cubicBezTo>
                  <a:cubicBezTo>
                    <a:pt x="21829" y="14451"/>
                    <a:pt x="21826" y="14452"/>
                    <a:pt x="21822" y="14453"/>
                  </a:cubicBezTo>
                  <a:cubicBezTo>
                    <a:pt x="21782" y="14473"/>
                    <a:pt x="21692" y="14493"/>
                    <a:pt x="21667" y="14493"/>
                  </a:cubicBezTo>
                  <a:cubicBezTo>
                    <a:pt x="21662" y="14493"/>
                    <a:pt x="21659" y="14492"/>
                    <a:pt x="21662" y="14490"/>
                  </a:cubicBezTo>
                  <a:cubicBezTo>
                    <a:pt x="21674" y="14465"/>
                    <a:pt x="21723" y="14465"/>
                    <a:pt x="21736" y="14441"/>
                  </a:cubicBezTo>
                  <a:cubicBezTo>
                    <a:pt x="21736" y="14404"/>
                    <a:pt x="21736" y="14367"/>
                    <a:pt x="21711" y="14342"/>
                  </a:cubicBezTo>
                  <a:cubicBezTo>
                    <a:pt x="21691" y="14322"/>
                    <a:pt x="21687" y="14302"/>
                    <a:pt x="21707" y="14302"/>
                  </a:cubicBezTo>
                  <a:cubicBezTo>
                    <a:pt x="21711" y="14302"/>
                    <a:pt x="21716" y="14303"/>
                    <a:pt x="21723" y="14305"/>
                  </a:cubicBezTo>
                  <a:cubicBezTo>
                    <a:pt x="21740" y="14305"/>
                    <a:pt x="21745" y="14311"/>
                    <a:pt x="21747" y="14311"/>
                  </a:cubicBezTo>
                  <a:cubicBezTo>
                    <a:pt x="21748" y="14311"/>
                    <a:pt x="21748" y="14309"/>
                    <a:pt x="21748" y="14305"/>
                  </a:cubicBezTo>
                  <a:cubicBezTo>
                    <a:pt x="21757" y="14288"/>
                    <a:pt x="21765" y="14270"/>
                    <a:pt x="21770" y="14270"/>
                  </a:cubicBezTo>
                  <a:cubicBezTo>
                    <a:pt x="21771" y="14270"/>
                    <a:pt x="21773" y="14273"/>
                    <a:pt x="21773" y="14281"/>
                  </a:cubicBezTo>
                  <a:cubicBezTo>
                    <a:pt x="21773" y="14318"/>
                    <a:pt x="21785" y="14342"/>
                    <a:pt x="21809" y="14342"/>
                  </a:cubicBezTo>
                  <a:cubicBezTo>
                    <a:pt x="21834" y="14342"/>
                    <a:pt x="21871" y="14318"/>
                    <a:pt x="21920" y="14268"/>
                  </a:cubicBezTo>
                  <a:cubicBezTo>
                    <a:pt x="21945" y="14231"/>
                    <a:pt x="21970" y="14194"/>
                    <a:pt x="21982" y="14145"/>
                  </a:cubicBezTo>
                  <a:cubicBezTo>
                    <a:pt x="21982" y="14142"/>
                    <a:pt x="21978" y="14140"/>
                    <a:pt x="21973" y="14140"/>
                  </a:cubicBezTo>
                  <a:cubicBezTo>
                    <a:pt x="21958" y="14140"/>
                    <a:pt x="21929" y="14152"/>
                    <a:pt x="21920" y="14170"/>
                  </a:cubicBezTo>
                  <a:cubicBezTo>
                    <a:pt x="21913" y="14184"/>
                    <a:pt x="21897" y="14190"/>
                    <a:pt x="21883" y="14190"/>
                  </a:cubicBezTo>
                  <a:cubicBezTo>
                    <a:pt x="21873" y="14190"/>
                    <a:pt x="21864" y="14187"/>
                    <a:pt x="21859" y="14182"/>
                  </a:cubicBezTo>
                  <a:cubicBezTo>
                    <a:pt x="21846" y="14157"/>
                    <a:pt x="21871" y="14157"/>
                    <a:pt x="21822" y="14157"/>
                  </a:cubicBezTo>
                  <a:cubicBezTo>
                    <a:pt x="21789" y="14157"/>
                    <a:pt x="21756" y="14163"/>
                    <a:pt x="21734" y="14163"/>
                  </a:cubicBezTo>
                  <a:cubicBezTo>
                    <a:pt x="21723" y="14163"/>
                    <a:pt x="21715" y="14161"/>
                    <a:pt x="21711" y="14157"/>
                  </a:cubicBezTo>
                  <a:cubicBezTo>
                    <a:pt x="21701" y="14147"/>
                    <a:pt x="21690" y="14102"/>
                    <a:pt x="21709" y="14102"/>
                  </a:cubicBezTo>
                  <a:cubicBezTo>
                    <a:pt x="21712" y="14102"/>
                    <a:pt x="21717" y="14104"/>
                    <a:pt x="21723" y="14108"/>
                  </a:cubicBezTo>
                  <a:cubicBezTo>
                    <a:pt x="21747" y="14124"/>
                    <a:pt x="21771" y="14145"/>
                    <a:pt x="21791" y="14145"/>
                  </a:cubicBezTo>
                  <a:cubicBezTo>
                    <a:pt x="21802" y="14145"/>
                    <a:pt x="21813" y="14138"/>
                    <a:pt x="21822" y="14120"/>
                  </a:cubicBezTo>
                  <a:cubicBezTo>
                    <a:pt x="21846" y="14088"/>
                    <a:pt x="21855" y="14077"/>
                    <a:pt x="21868" y="14077"/>
                  </a:cubicBezTo>
                  <a:cubicBezTo>
                    <a:pt x="21875" y="14077"/>
                    <a:pt x="21883" y="14079"/>
                    <a:pt x="21896" y="14083"/>
                  </a:cubicBezTo>
                  <a:cubicBezTo>
                    <a:pt x="21911" y="14083"/>
                    <a:pt x="21919" y="14085"/>
                    <a:pt x="21924" y="14085"/>
                  </a:cubicBezTo>
                  <a:cubicBezTo>
                    <a:pt x="21931" y="14085"/>
                    <a:pt x="21928" y="14081"/>
                    <a:pt x="21920" y="14059"/>
                  </a:cubicBezTo>
                  <a:cubicBezTo>
                    <a:pt x="21896" y="14010"/>
                    <a:pt x="21871" y="14010"/>
                    <a:pt x="21896" y="13960"/>
                  </a:cubicBezTo>
                  <a:cubicBezTo>
                    <a:pt x="21908" y="13923"/>
                    <a:pt x="21908" y="13862"/>
                    <a:pt x="21871" y="13849"/>
                  </a:cubicBezTo>
                  <a:cubicBezTo>
                    <a:pt x="21846" y="13837"/>
                    <a:pt x="21760" y="13849"/>
                    <a:pt x="21723" y="13812"/>
                  </a:cubicBezTo>
                  <a:cubicBezTo>
                    <a:pt x="21686" y="13775"/>
                    <a:pt x="21662" y="13751"/>
                    <a:pt x="21625" y="13726"/>
                  </a:cubicBezTo>
                  <a:cubicBezTo>
                    <a:pt x="21588" y="13714"/>
                    <a:pt x="21637" y="13701"/>
                    <a:pt x="21662" y="13701"/>
                  </a:cubicBezTo>
                  <a:cubicBezTo>
                    <a:pt x="21678" y="13701"/>
                    <a:pt x="21716" y="13712"/>
                    <a:pt x="21747" y="13712"/>
                  </a:cubicBezTo>
                  <a:cubicBezTo>
                    <a:pt x="21763" y="13712"/>
                    <a:pt x="21777" y="13710"/>
                    <a:pt x="21785" y="13701"/>
                  </a:cubicBezTo>
                  <a:cubicBezTo>
                    <a:pt x="21809" y="13677"/>
                    <a:pt x="21785" y="13652"/>
                    <a:pt x="21760" y="13628"/>
                  </a:cubicBezTo>
                  <a:cubicBezTo>
                    <a:pt x="21686" y="13566"/>
                    <a:pt x="21625" y="13504"/>
                    <a:pt x="21575" y="13430"/>
                  </a:cubicBezTo>
                  <a:cubicBezTo>
                    <a:pt x="21551" y="13381"/>
                    <a:pt x="21551" y="13332"/>
                    <a:pt x="21588" y="13295"/>
                  </a:cubicBezTo>
                  <a:cubicBezTo>
                    <a:pt x="21612" y="13258"/>
                    <a:pt x="21625" y="13221"/>
                    <a:pt x="21625" y="13184"/>
                  </a:cubicBezTo>
                  <a:cubicBezTo>
                    <a:pt x="21625" y="13176"/>
                    <a:pt x="21626" y="13173"/>
                    <a:pt x="21629" y="13173"/>
                  </a:cubicBezTo>
                  <a:cubicBezTo>
                    <a:pt x="21638" y="13173"/>
                    <a:pt x="21659" y="13217"/>
                    <a:pt x="21649" y="13246"/>
                  </a:cubicBezTo>
                  <a:cubicBezTo>
                    <a:pt x="21637" y="13270"/>
                    <a:pt x="21612" y="13270"/>
                    <a:pt x="21625" y="13307"/>
                  </a:cubicBezTo>
                  <a:cubicBezTo>
                    <a:pt x="21636" y="13353"/>
                    <a:pt x="21711" y="13419"/>
                    <a:pt x="21732" y="13419"/>
                  </a:cubicBezTo>
                  <a:cubicBezTo>
                    <a:pt x="21733" y="13419"/>
                    <a:pt x="21735" y="13419"/>
                    <a:pt x="21736" y="13418"/>
                  </a:cubicBezTo>
                  <a:cubicBezTo>
                    <a:pt x="21748" y="13406"/>
                    <a:pt x="21748" y="13332"/>
                    <a:pt x="21760" y="13270"/>
                  </a:cubicBezTo>
                  <a:cubicBezTo>
                    <a:pt x="21760" y="13209"/>
                    <a:pt x="21760" y="13122"/>
                    <a:pt x="21773" y="13098"/>
                  </a:cubicBezTo>
                  <a:cubicBezTo>
                    <a:pt x="21793" y="13077"/>
                    <a:pt x="21857" y="12988"/>
                    <a:pt x="21877" y="12988"/>
                  </a:cubicBezTo>
                  <a:cubicBezTo>
                    <a:pt x="21881" y="12988"/>
                    <a:pt x="21883" y="12991"/>
                    <a:pt x="21883" y="12999"/>
                  </a:cubicBezTo>
                  <a:cubicBezTo>
                    <a:pt x="21871" y="13036"/>
                    <a:pt x="21809" y="13024"/>
                    <a:pt x="21834" y="13147"/>
                  </a:cubicBezTo>
                  <a:cubicBezTo>
                    <a:pt x="21846" y="13270"/>
                    <a:pt x="21809" y="13320"/>
                    <a:pt x="21871" y="13381"/>
                  </a:cubicBezTo>
                  <a:cubicBezTo>
                    <a:pt x="21920" y="13418"/>
                    <a:pt x="21957" y="13492"/>
                    <a:pt x="21970" y="13566"/>
                  </a:cubicBezTo>
                  <a:cubicBezTo>
                    <a:pt x="21957" y="13615"/>
                    <a:pt x="21896" y="13665"/>
                    <a:pt x="21883" y="13726"/>
                  </a:cubicBezTo>
                  <a:cubicBezTo>
                    <a:pt x="21883" y="13752"/>
                    <a:pt x="21883" y="13774"/>
                    <a:pt x="21883" y="13788"/>
                  </a:cubicBezTo>
                  <a:cubicBezTo>
                    <a:pt x="21883" y="13763"/>
                    <a:pt x="21957" y="13665"/>
                    <a:pt x="21994" y="13615"/>
                  </a:cubicBezTo>
                  <a:cubicBezTo>
                    <a:pt x="22019" y="13578"/>
                    <a:pt x="22130" y="13393"/>
                    <a:pt x="22105" y="13332"/>
                  </a:cubicBezTo>
                  <a:cubicBezTo>
                    <a:pt x="22093" y="13258"/>
                    <a:pt x="21994" y="13098"/>
                    <a:pt x="21982" y="13036"/>
                  </a:cubicBezTo>
                  <a:cubicBezTo>
                    <a:pt x="21970" y="12975"/>
                    <a:pt x="21970" y="12950"/>
                    <a:pt x="22007" y="12913"/>
                  </a:cubicBezTo>
                  <a:cubicBezTo>
                    <a:pt x="22030" y="12897"/>
                    <a:pt x="22073" y="12882"/>
                    <a:pt x="22092" y="12882"/>
                  </a:cubicBezTo>
                  <a:cubicBezTo>
                    <a:pt x="22103" y="12882"/>
                    <a:pt x="22106" y="12887"/>
                    <a:pt x="22093" y="12901"/>
                  </a:cubicBezTo>
                  <a:cubicBezTo>
                    <a:pt x="22044" y="12938"/>
                    <a:pt x="22007" y="12913"/>
                    <a:pt x="22019" y="12975"/>
                  </a:cubicBezTo>
                  <a:cubicBezTo>
                    <a:pt x="22019" y="13036"/>
                    <a:pt x="22044" y="13073"/>
                    <a:pt x="22093" y="13110"/>
                  </a:cubicBezTo>
                  <a:cubicBezTo>
                    <a:pt x="22120" y="13137"/>
                    <a:pt x="22134" y="13178"/>
                    <a:pt x="22149" y="13178"/>
                  </a:cubicBezTo>
                  <a:cubicBezTo>
                    <a:pt x="22155" y="13178"/>
                    <a:pt x="22160" y="13172"/>
                    <a:pt x="22167" y="13159"/>
                  </a:cubicBezTo>
                  <a:cubicBezTo>
                    <a:pt x="22204" y="13110"/>
                    <a:pt x="22253" y="13048"/>
                    <a:pt x="22302" y="12962"/>
                  </a:cubicBezTo>
                  <a:cubicBezTo>
                    <a:pt x="22339" y="12901"/>
                    <a:pt x="22364" y="12814"/>
                    <a:pt x="22352" y="12740"/>
                  </a:cubicBezTo>
                  <a:cubicBezTo>
                    <a:pt x="22327" y="12679"/>
                    <a:pt x="22302" y="12630"/>
                    <a:pt x="22327" y="12617"/>
                  </a:cubicBezTo>
                  <a:cubicBezTo>
                    <a:pt x="22339" y="12580"/>
                    <a:pt x="22352" y="12556"/>
                    <a:pt x="22364" y="12519"/>
                  </a:cubicBezTo>
                  <a:cubicBezTo>
                    <a:pt x="22368" y="12505"/>
                    <a:pt x="22371" y="12500"/>
                    <a:pt x="22373" y="12500"/>
                  </a:cubicBezTo>
                  <a:cubicBezTo>
                    <a:pt x="22376" y="12500"/>
                    <a:pt x="22376" y="12515"/>
                    <a:pt x="22376" y="12531"/>
                  </a:cubicBezTo>
                  <a:cubicBezTo>
                    <a:pt x="22376" y="12560"/>
                    <a:pt x="22354" y="12604"/>
                    <a:pt x="22362" y="12604"/>
                  </a:cubicBezTo>
                  <a:cubicBezTo>
                    <a:pt x="22364" y="12604"/>
                    <a:pt x="22368" y="12601"/>
                    <a:pt x="22376" y="12593"/>
                  </a:cubicBezTo>
                  <a:cubicBezTo>
                    <a:pt x="22426" y="12556"/>
                    <a:pt x="22475" y="12519"/>
                    <a:pt x="22524" y="12482"/>
                  </a:cubicBezTo>
                  <a:cubicBezTo>
                    <a:pt x="22586" y="12432"/>
                    <a:pt x="22660" y="12408"/>
                    <a:pt x="22746" y="12408"/>
                  </a:cubicBezTo>
                  <a:cubicBezTo>
                    <a:pt x="22795" y="12408"/>
                    <a:pt x="22848" y="12414"/>
                    <a:pt x="22889" y="12414"/>
                  </a:cubicBezTo>
                  <a:cubicBezTo>
                    <a:pt x="22931" y="12414"/>
                    <a:pt x="22962" y="12408"/>
                    <a:pt x="22968" y="12383"/>
                  </a:cubicBezTo>
                  <a:cubicBezTo>
                    <a:pt x="22978" y="12332"/>
                    <a:pt x="22963" y="12263"/>
                    <a:pt x="22979" y="12263"/>
                  </a:cubicBezTo>
                  <a:cubicBezTo>
                    <a:pt x="22982" y="12263"/>
                    <a:pt x="22986" y="12266"/>
                    <a:pt x="22992" y="12272"/>
                  </a:cubicBezTo>
                  <a:cubicBezTo>
                    <a:pt x="23029" y="12309"/>
                    <a:pt x="22980" y="12358"/>
                    <a:pt x="23029" y="12358"/>
                  </a:cubicBezTo>
                  <a:cubicBezTo>
                    <a:pt x="23066" y="12358"/>
                    <a:pt x="23116" y="12346"/>
                    <a:pt x="23140" y="12309"/>
                  </a:cubicBezTo>
                  <a:cubicBezTo>
                    <a:pt x="23147" y="12302"/>
                    <a:pt x="23153" y="12299"/>
                    <a:pt x="23156" y="12299"/>
                  </a:cubicBezTo>
                  <a:cubicBezTo>
                    <a:pt x="23165" y="12299"/>
                    <a:pt x="23165" y="12316"/>
                    <a:pt x="23165" y="12334"/>
                  </a:cubicBezTo>
                  <a:cubicBezTo>
                    <a:pt x="23165" y="12344"/>
                    <a:pt x="23169" y="12348"/>
                    <a:pt x="23177" y="12348"/>
                  </a:cubicBezTo>
                  <a:cubicBezTo>
                    <a:pt x="23188" y="12348"/>
                    <a:pt x="23205" y="12341"/>
                    <a:pt x="23226" y="12334"/>
                  </a:cubicBezTo>
                  <a:cubicBezTo>
                    <a:pt x="23263" y="12321"/>
                    <a:pt x="23337" y="12285"/>
                    <a:pt x="23337" y="12260"/>
                  </a:cubicBezTo>
                  <a:cubicBezTo>
                    <a:pt x="23350" y="12235"/>
                    <a:pt x="23362" y="12198"/>
                    <a:pt x="23313" y="12186"/>
                  </a:cubicBezTo>
                  <a:cubicBezTo>
                    <a:pt x="23300" y="12182"/>
                    <a:pt x="23289" y="12180"/>
                    <a:pt x="23281" y="12180"/>
                  </a:cubicBezTo>
                  <a:cubicBezTo>
                    <a:pt x="23265" y="12180"/>
                    <a:pt x="23259" y="12186"/>
                    <a:pt x="23276" y="12186"/>
                  </a:cubicBezTo>
                  <a:cubicBezTo>
                    <a:pt x="23288" y="12186"/>
                    <a:pt x="23288" y="12248"/>
                    <a:pt x="23263" y="12260"/>
                  </a:cubicBezTo>
                  <a:cubicBezTo>
                    <a:pt x="23250" y="12264"/>
                    <a:pt x="23238" y="12267"/>
                    <a:pt x="23228" y="12267"/>
                  </a:cubicBezTo>
                  <a:cubicBezTo>
                    <a:pt x="23212" y="12267"/>
                    <a:pt x="23202" y="12259"/>
                    <a:pt x="23202" y="12235"/>
                  </a:cubicBezTo>
                  <a:cubicBezTo>
                    <a:pt x="23177" y="12186"/>
                    <a:pt x="23153" y="12137"/>
                    <a:pt x="23116" y="12100"/>
                  </a:cubicBezTo>
                  <a:cubicBezTo>
                    <a:pt x="23091" y="12075"/>
                    <a:pt x="23091" y="12063"/>
                    <a:pt x="23116" y="12038"/>
                  </a:cubicBezTo>
                  <a:cubicBezTo>
                    <a:pt x="23140" y="12013"/>
                    <a:pt x="23153" y="11976"/>
                    <a:pt x="23140" y="11952"/>
                  </a:cubicBezTo>
                  <a:cubicBezTo>
                    <a:pt x="23128" y="11915"/>
                    <a:pt x="23103" y="11927"/>
                    <a:pt x="23140" y="11866"/>
                  </a:cubicBezTo>
                  <a:cubicBezTo>
                    <a:pt x="23165" y="11829"/>
                    <a:pt x="23177" y="11792"/>
                    <a:pt x="23202" y="11742"/>
                  </a:cubicBezTo>
                  <a:cubicBezTo>
                    <a:pt x="23226" y="11693"/>
                    <a:pt x="23239" y="11681"/>
                    <a:pt x="23263" y="11644"/>
                  </a:cubicBezTo>
                  <a:cubicBezTo>
                    <a:pt x="23276" y="11595"/>
                    <a:pt x="23300" y="11582"/>
                    <a:pt x="23325" y="11582"/>
                  </a:cubicBezTo>
                  <a:cubicBezTo>
                    <a:pt x="23350" y="11582"/>
                    <a:pt x="23374" y="11545"/>
                    <a:pt x="23387" y="11533"/>
                  </a:cubicBezTo>
                  <a:cubicBezTo>
                    <a:pt x="23393" y="11527"/>
                    <a:pt x="23393" y="11524"/>
                    <a:pt x="23393" y="11524"/>
                  </a:cubicBezTo>
                  <a:cubicBezTo>
                    <a:pt x="23393" y="11524"/>
                    <a:pt x="23393" y="11527"/>
                    <a:pt x="23399" y="11533"/>
                  </a:cubicBezTo>
                  <a:cubicBezTo>
                    <a:pt x="23406" y="11536"/>
                    <a:pt x="23416" y="11539"/>
                    <a:pt x="23428" y="11539"/>
                  </a:cubicBezTo>
                  <a:cubicBezTo>
                    <a:pt x="23458" y="11539"/>
                    <a:pt x="23499" y="11524"/>
                    <a:pt x="23534" y="11471"/>
                  </a:cubicBezTo>
                  <a:cubicBezTo>
                    <a:pt x="23566" y="11398"/>
                    <a:pt x="23562" y="11343"/>
                    <a:pt x="23582" y="11343"/>
                  </a:cubicBezTo>
                  <a:cubicBezTo>
                    <a:pt x="23586" y="11343"/>
                    <a:pt x="23591" y="11344"/>
                    <a:pt x="23596" y="11348"/>
                  </a:cubicBezTo>
                  <a:cubicBezTo>
                    <a:pt x="23621" y="11373"/>
                    <a:pt x="23621" y="11434"/>
                    <a:pt x="23658" y="11434"/>
                  </a:cubicBezTo>
                  <a:cubicBezTo>
                    <a:pt x="23707" y="11434"/>
                    <a:pt x="23732" y="11397"/>
                    <a:pt x="23769" y="11373"/>
                  </a:cubicBezTo>
                  <a:cubicBezTo>
                    <a:pt x="23806" y="11348"/>
                    <a:pt x="23843" y="11373"/>
                    <a:pt x="23904" y="11311"/>
                  </a:cubicBezTo>
                  <a:cubicBezTo>
                    <a:pt x="23978" y="11250"/>
                    <a:pt x="24015" y="11262"/>
                    <a:pt x="24052" y="11213"/>
                  </a:cubicBezTo>
                  <a:cubicBezTo>
                    <a:pt x="24052" y="11213"/>
                    <a:pt x="24052" y="11200"/>
                    <a:pt x="24052" y="11188"/>
                  </a:cubicBezTo>
                  <a:cubicBezTo>
                    <a:pt x="24077" y="11163"/>
                    <a:pt x="24052" y="11163"/>
                    <a:pt x="24101" y="11139"/>
                  </a:cubicBezTo>
                  <a:cubicBezTo>
                    <a:pt x="24163" y="11126"/>
                    <a:pt x="24200" y="11102"/>
                    <a:pt x="24249" y="11065"/>
                  </a:cubicBezTo>
                  <a:cubicBezTo>
                    <a:pt x="24268" y="11052"/>
                    <a:pt x="24268" y="11046"/>
                    <a:pt x="24269" y="11046"/>
                  </a:cubicBezTo>
                  <a:cubicBezTo>
                    <a:pt x="24271" y="11046"/>
                    <a:pt x="24274" y="11052"/>
                    <a:pt x="24298" y="11065"/>
                  </a:cubicBezTo>
                  <a:cubicBezTo>
                    <a:pt x="24304" y="11068"/>
                    <a:pt x="24311" y="11069"/>
                    <a:pt x="24317" y="11069"/>
                  </a:cubicBezTo>
                  <a:cubicBezTo>
                    <a:pt x="24363" y="11069"/>
                    <a:pt x="24417" y="11000"/>
                    <a:pt x="24471" y="10978"/>
                  </a:cubicBezTo>
                  <a:cubicBezTo>
                    <a:pt x="24502" y="10960"/>
                    <a:pt x="24523" y="10960"/>
                    <a:pt x="24543" y="10960"/>
                  </a:cubicBezTo>
                  <a:cubicBezTo>
                    <a:pt x="24563" y="10960"/>
                    <a:pt x="24582" y="10960"/>
                    <a:pt x="24606" y="10941"/>
                  </a:cubicBezTo>
                  <a:cubicBezTo>
                    <a:pt x="24643" y="10917"/>
                    <a:pt x="24656" y="10941"/>
                    <a:pt x="24619" y="10905"/>
                  </a:cubicBezTo>
                  <a:cubicBezTo>
                    <a:pt x="24598" y="10863"/>
                    <a:pt x="24568" y="10813"/>
                    <a:pt x="24574" y="10813"/>
                  </a:cubicBezTo>
                  <a:cubicBezTo>
                    <a:pt x="24576" y="10813"/>
                    <a:pt x="24578" y="10814"/>
                    <a:pt x="24582" y="10818"/>
                  </a:cubicBezTo>
                  <a:cubicBezTo>
                    <a:pt x="24606" y="10843"/>
                    <a:pt x="24619" y="10892"/>
                    <a:pt x="24656" y="10892"/>
                  </a:cubicBezTo>
                  <a:cubicBezTo>
                    <a:pt x="24693" y="10892"/>
                    <a:pt x="24717" y="10892"/>
                    <a:pt x="24656" y="10941"/>
                  </a:cubicBezTo>
                  <a:cubicBezTo>
                    <a:pt x="24606" y="10991"/>
                    <a:pt x="24533" y="11003"/>
                    <a:pt x="24557" y="11015"/>
                  </a:cubicBezTo>
                  <a:cubicBezTo>
                    <a:pt x="24594" y="11028"/>
                    <a:pt x="24594" y="11028"/>
                    <a:pt x="24643" y="11028"/>
                  </a:cubicBezTo>
                  <a:cubicBezTo>
                    <a:pt x="24676" y="11028"/>
                    <a:pt x="24747" y="11022"/>
                    <a:pt x="24799" y="11022"/>
                  </a:cubicBezTo>
                  <a:cubicBezTo>
                    <a:pt x="24824" y="11022"/>
                    <a:pt x="24845" y="11024"/>
                    <a:pt x="24853" y="11028"/>
                  </a:cubicBezTo>
                  <a:cubicBezTo>
                    <a:pt x="24878" y="11040"/>
                    <a:pt x="24878" y="11052"/>
                    <a:pt x="24865" y="11065"/>
                  </a:cubicBezTo>
                  <a:cubicBezTo>
                    <a:pt x="24853" y="11065"/>
                    <a:pt x="24841" y="11077"/>
                    <a:pt x="24878" y="11089"/>
                  </a:cubicBezTo>
                  <a:cubicBezTo>
                    <a:pt x="24902" y="11089"/>
                    <a:pt x="24828" y="11102"/>
                    <a:pt x="24804" y="11102"/>
                  </a:cubicBezTo>
                  <a:cubicBezTo>
                    <a:pt x="24779" y="11102"/>
                    <a:pt x="24767" y="11102"/>
                    <a:pt x="24742" y="11126"/>
                  </a:cubicBezTo>
                  <a:cubicBezTo>
                    <a:pt x="24724" y="11145"/>
                    <a:pt x="24726" y="11177"/>
                    <a:pt x="24723" y="11177"/>
                  </a:cubicBezTo>
                  <a:cubicBezTo>
                    <a:pt x="24722" y="11177"/>
                    <a:pt x="24720" y="11173"/>
                    <a:pt x="24717" y="11163"/>
                  </a:cubicBezTo>
                  <a:cubicBezTo>
                    <a:pt x="24693" y="11139"/>
                    <a:pt x="24668" y="11114"/>
                    <a:pt x="24668" y="11089"/>
                  </a:cubicBezTo>
                  <a:cubicBezTo>
                    <a:pt x="24659" y="11080"/>
                    <a:pt x="24664" y="11056"/>
                    <a:pt x="24656" y="11056"/>
                  </a:cubicBezTo>
                  <a:cubicBezTo>
                    <a:pt x="24653" y="11056"/>
                    <a:pt x="24649" y="11059"/>
                    <a:pt x="24643" y="11065"/>
                  </a:cubicBezTo>
                  <a:cubicBezTo>
                    <a:pt x="24627" y="11089"/>
                    <a:pt x="24622" y="11102"/>
                    <a:pt x="24617" y="11102"/>
                  </a:cubicBezTo>
                  <a:cubicBezTo>
                    <a:pt x="24614" y="11102"/>
                    <a:pt x="24611" y="11098"/>
                    <a:pt x="24606" y="11089"/>
                  </a:cubicBezTo>
                  <a:cubicBezTo>
                    <a:pt x="24600" y="11071"/>
                    <a:pt x="24597" y="11059"/>
                    <a:pt x="24591" y="11059"/>
                  </a:cubicBezTo>
                  <a:cubicBezTo>
                    <a:pt x="24585" y="11059"/>
                    <a:pt x="24576" y="11071"/>
                    <a:pt x="24557" y="11102"/>
                  </a:cubicBezTo>
                  <a:cubicBezTo>
                    <a:pt x="24520" y="11151"/>
                    <a:pt x="24520" y="11151"/>
                    <a:pt x="24483" y="11176"/>
                  </a:cubicBezTo>
                  <a:cubicBezTo>
                    <a:pt x="24434" y="11213"/>
                    <a:pt x="24372" y="11237"/>
                    <a:pt x="24323" y="11274"/>
                  </a:cubicBezTo>
                  <a:cubicBezTo>
                    <a:pt x="24286" y="11323"/>
                    <a:pt x="24261" y="11373"/>
                    <a:pt x="24249" y="11434"/>
                  </a:cubicBezTo>
                  <a:cubicBezTo>
                    <a:pt x="24224" y="11484"/>
                    <a:pt x="24237" y="11545"/>
                    <a:pt x="24261" y="11595"/>
                  </a:cubicBezTo>
                  <a:cubicBezTo>
                    <a:pt x="24298" y="11631"/>
                    <a:pt x="24335" y="11656"/>
                    <a:pt x="24385" y="11668"/>
                  </a:cubicBezTo>
                  <a:cubicBezTo>
                    <a:pt x="24409" y="11668"/>
                    <a:pt x="24422" y="11644"/>
                    <a:pt x="24459" y="11619"/>
                  </a:cubicBezTo>
                  <a:cubicBezTo>
                    <a:pt x="24520" y="11558"/>
                    <a:pt x="24582" y="11496"/>
                    <a:pt x="24631" y="11434"/>
                  </a:cubicBezTo>
                  <a:cubicBezTo>
                    <a:pt x="24675" y="11391"/>
                    <a:pt x="24766" y="11280"/>
                    <a:pt x="24778" y="11280"/>
                  </a:cubicBezTo>
                  <a:cubicBezTo>
                    <a:pt x="24780" y="11280"/>
                    <a:pt x="24780" y="11282"/>
                    <a:pt x="24779" y="11286"/>
                  </a:cubicBezTo>
                  <a:cubicBezTo>
                    <a:pt x="24767" y="11311"/>
                    <a:pt x="24754" y="11336"/>
                    <a:pt x="24779" y="11348"/>
                  </a:cubicBezTo>
                  <a:cubicBezTo>
                    <a:pt x="24789" y="11348"/>
                    <a:pt x="24807" y="11350"/>
                    <a:pt x="24825" y="11350"/>
                  </a:cubicBezTo>
                  <a:cubicBezTo>
                    <a:pt x="24853" y="11350"/>
                    <a:pt x="24882" y="11346"/>
                    <a:pt x="24890" y="11323"/>
                  </a:cubicBezTo>
                  <a:cubicBezTo>
                    <a:pt x="24914" y="11286"/>
                    <a:pt x="24902" y="11299"/>
                    <a:pt x="24964" y="11274"/>
                  </a:cubicBezTo>
                  <a:cubicBezTo>
                    <a:pt x="25062" y="11250"/>
                    <a:pt x="25161" y="11200"/>
                    <a:pt x="25247" y="11151"/>
                  </a:cubicBezTo>
                  <a:cubicBezTo>
                    <a:pt x="25321" y="11114"/>
                    <a:pt x="25407" y="11114"/>
                    <a:pt x="25432" y="11089"/>
                  </a:cubicBezTo>
                  <a:cubicBezTo>
                    <a:pt x="25457" y="11077"/>
                    <a:pt x="25444" y="11065"/>
                    <a:pt x="25432" y="11040"/>
                  </a:cubicBezTo>
                  <a:cubicBezTo>
                    <a:pt x="25420" y="11028"/>
                    <a:pt x="25395" y="11028"/>
                    <a:pt x="25420" y="11003"/>
                  </a:cubicBezTo>
                  <a:cubicBezTo>
                    <a:pt x="25444" y="10978"/>
                    <a:pt x="25457" y="10966"/>
                    <a:pt x="25420" y="10966"/>
                  </a:cubicBezTo>
                  <a:cubicBezTo>
                    <a:pt x="25403" y="10966"/>
                    <a:pt x="25377" y="10971"/>
                    <a:pt x="25352" y="10971"/>
                  </a:cubicBezTo>
                  <a:cubicBezTo>
                    <a:pt x="25321" y="10971"/>
                    <a:pt x="25291" y="10963"/>
                    <a:pt x="25284" y="10929"/>
                  </a:cubicBezTo>
                  <a:cubicBezTo>
                    <a:pt x="25278" y="10900"/>
                    <a:pt x="25267" y="10890"/>
                    <a:pt x="25253" y="10890"/>
                  </a:cubicBezTo>
                  <a:cubicBezTo>
                    <a:pt x="25237" y="10890"/>
                    <a:pt x="25218" y="10904"/>
                    <a:pt x="25198" y="10917"/>
                  </a:cubicBezTo>
                  <a:cubicBezTo>
                    <a:pt x="25180" y="10935"/>
                    <a:pt x="25155" y="10946"/>
                    <a:pt x="25124" y="10946"/>
                  </a:cubicBezTo>
                  <a:cubicBezTo>
                    <a:pt x="25112" y="10946"/>
                    <a:pt x="25100" y="10945"/>
                    <a:pt x="25087" y="10941"/>
                  </a:cubicBezTo>
                  <a:cubicBezTo>
                    <a:pt x="25050" y="10941"/>
                    <a:pt x="25050" y="10917"/>
                    <a:pt x="24988" y="10905"/>
                  </a:cubicBezTo>
                  <a:cubicBezTo>
                    <a:pt x="24914" y="10892"/>
                    <a:pt x="24804" y="10905"/>
                    <a:pt x="24791" y="10868"/>
                  </a:cubicBezTo>
                  <a:cubicBezTo>
                    <a:pt x="24779" y="10818"/>
                    <a:pt x="24779" y="10818"/>
                    <a:pt x="24791" y="10794"/>
                  </a:cubicBezTo>
                  <a:cubicBezTo>
                    <a:pt x="24804" y="10781"/>
                    <a:pt x="24779" y="10769"/>
                    <a:pt x="24742" y="10757"/>
                  </a:cubicBezTo>
                  <a:cubicBezTo>
                    <a:pt x="24717" y="10757"/>
                    <a:pt x="24643" y="10757"/>
                    <a:pt x="24619" y="10695"/>
                  </a:cubicBezTo>
                  <a:cubicBezTo>
                    <a:pt x="24594" y="10633"/>
                    <a:pt x="24582" y="10572"/>
                    <a:pt x="24569" y="10510"/>
                  </a:cubicBezTo>
                  <a:cubicBezTo>
                    <a:pt x="24569" y="10449"/>
                    <a:pt x="24508" y="10449"/>
                    <a:pt x="24483" y="10449"/>
                  </a:cubicBezTo>
                  <a:cubicBezTo>
                    <a:pt x="24459" y="10449"/>
                    <a:pt x="24409" y="10449"/>
                    <a:pt x="24446" y="10424"/>
                  </a:cubicBezTo>
                  <a:cubicBezTo>
                    <a:pt x="24496" y="10399"/>
                    <a:pt x="24533" y="10350"/>
                    <a:pt x="24545" y="10301"/>
                  </a:cubicBezTo>
                  <a:cubicBezTo>
                    <a:pt x="24569" y="10251"/>
                    <a:pt x="24569" y="10239"/>
                    <a:pt x="24545" y="10215"/>
                  </a:cubicBezTo>
                  <a:cubicBezTo>
                    <a:pt x="24520" y="10178"/>
                    <a:pt x="24520" y="10141"/>
                    <a:pt x="24508" y="10128"/>
                  </a:cubicBezTo>
                  <a:cubicBezTo>
                    <a:pt x="24503" y="10124"/>
                    <a:pt x="24497" y="10121"/>
                    <a:pt x="24490" y="10121"/>
                  </a:cubicBezTo>
                  <a:cubicBezTo>
                    <a:pt x="24478" y="10121"/>
                    <a:pt x="24462" y="10129"/>
                    <a:pt x="24446" y="10153"/>
                  </a:cubicBezTo>
                  <a:cubicBezTo>
                    <a:pt x="24434" y="10190"/>
                    <a:pt x="24446" y="10227"/>
                    <a:pt x="24409" y="10227"/>
                  </a:cubicBezTo>
                  <a:cubicBezTo>
                    <a:pt x="24385" y="10227"/>
                    <a:pt x="24348" y="10227"/>
                    <a:pt x="24335" y="10190"/>
                  </a:cubicBezTo>
                  <a:cubicBezTo>
                    <a:pt x="24335" y="10165"/>
                    <a:pt x="24372" y="10165"/>
                    <a:pt x="24323" y="10141"/>
                  </a:cubicBezTo>
                  <a:cubicBezTo>
                    <a:pt x="24261" y="10116"/>
                    <a:pt x="24224" y="10079"/>
                    <a:pt x="24261" y="10079"/>
                  </a:cubicBezTo>
                  <a:cubicBezTo>
                    <a:pt x="24278" y="10079"/>
                    <a:pt x="24300" y="10074"/>
                    <a:pt x="24320" y="10074"/>
                  </a:cubicBezTo>
                  <a:cubicBezTo>
                    <a:pt x="24330" y="10074"/>
                    <a:pt x="24339" y="10075"/>
                    <a:pt x="24348" y="10079"/>
                  </a:cubicBezTo>
                  <a:cubicBezTo>
                    <a:pt x="24368" y="10089"/>
                    <a:pt x="24396" y="10107"/>
                    <a:pt x="24425" y="10107"/>
                  </a:cubicBezTo>
                  <a:cubicBezTo>
                    <a:pt x="24432" y="10107"/>
                    <a:pt x="24439" y="10106"/>
                    <a:pt x="24446" y="10104"/>
                  </a:cubicBezTo>
                  <a:cubicBezTo>
                    <a:pt x="24483" y="10079"/>
                    <a:pt x="24582" y="10017"/>
                    <a:pt x="24606" y="9993"/>
                  </a:cubicBezTo>
                  <a:cubicBezTo>
                    <a:pt x="24631" y="9980"/>
                    <a:pt x="24705" y="9968"/>
                    <a:pt x="24705" y="9931"/>
                  </a:cubicBezTo>
                  <a:cubicBezTo>
                    <a:pt x="24705" y="9906"/>
                    <a:pt x="24693" y="9882"/>
                    <a:pt x="24680" y="9857"/>
                  </a:cubicBezTo>
                  <a:cubicBezTo>
                    <a:pt x="24656" y="9833"/>
                    <a:pt x="24631" y="9820"/>
                    <a:pt x="24656" y="9820"/>
                  </a:cubicBezTo>
                  <a:cubicBezTo>
                    <a:pt x="24680" y="9808"/>
                    <a:pt x="24730" y="9820"/>
                    <a:pt x="24693" y="9796"/>
                  </a:cubicBezTo>
                  <a:cubicBezTo>
                    <a:pt x="24594" y="9722"/>
                    <a:pt x="24471" y="9685"/>
                    <a:pt x="24335" y="9672"/>
                  </a:cubicBezTo>
                  <a:cubicBezTo>
                    <a:pt x="24151" y="9709"/>
                    <a:pt x="23966" y="9771"/>
                    <a:pt x="23793" y="9870"/>
                  </a:cubicBezTo>
                  <a:cubicBezTo>
                    <a:pt x="23732" y="9919"/>
                    <a:pt x="23547" y="10042"/>
                    <a:pt x="23510" y="10067"/>
                  </a:cubicBezTo>
                  <a:cubicBezTo>
                    <a:pt x="23411" y="10178"/>
                    <a:pt x="23313" y="10301"/>
                    <a:pt x="23226" y="10424"/>
                  </a:cubicBezTo>
                  <a:cubicBezTo>
                    <a:pt x="23189" y="10486"/>
                    <a:pt x="23153" y="10473"/>
                    <a:pt x="23079" y="10510"/>
                  </a:cubicBezTo>
                  <a:cubicBezTo>
                    <a:pt x="23053" y="10523"/>
                    <a:pt x="23038" y="10529"/>
                    <a:pt x="23030" y="10529"/>
                  </a:cubicBezTo>
                  <a:cubicBezTo>
                    <a:pt x="23016" y="10529"/>
                    <a:pt x="23030" y="10510"/>
                    <a:pt x="23054" y="10486"/>
                  </a:cubicBezTo>
                  <a:cubicBezTo>
                    <a:pt x="23165" y="10399"/>
                    <a:pt x="23251" y="10288"/>
                    <a:pt x="23337" y="10165"/>
                  </a:cubicBezTo>
                  <a:cubicBezTo>
                    <a:pt x="23350" y="10116"/>
                    <a:pt x="23399" y="10104"/>
                    <a:pt x="23337" y="10067"/>
                  </a:cubicBezTo>
                  <a:cubicBezTo>
                    <a:pt x="23288" y="10030"/>
                    <a:pt x="23239" y="10005"/>
                    <a:pt x="23202" y="9968"/>
                  </a:cubicBezTo>
                  <a:cubicBezTo>
                    <a:pt x="23198" y="9965"/>
                    <a:pt x="23197" y="9964"/>
                    <a:pt x="23198" y="9964"/>
                  </a:cubicBezTo>
                  <a:cubicBezTo>
                    <a:pt x="23210" y="9964"/>
                    <a:pt x="23381" y="10042"/>
                    <a:pt x="23436" y="10042"/>
                  </a:cubicBezTo>
                  <a:cubicBezTo>
                    <a:pt x="23498" y="10042"/>
                    <a:pt x="23571" y="9906"/>
                    <a:pt x="23608" y="9857"/>
                  </a:cubicBezTo>
                  <a:cubicBezTo>
                    <a:pt x="23658" y="9796"/>
                    <a:pt x="23744" y="9672"/>
                    <a:pt x="23806" y="9660"/>
                  </a:cubicBezTo>
                  <a:cubicBezTo>
                    <a:pt x="23855" y="9635"/>
                    <a:pt x="24015" y="9660"/>
                    <a:pt x="24027" y="9598"/>
                  </a:cubicBezTo>
                  <a:cubicBezTo>
                    <a:pt x="24052" y="9500"/>
                    <a:pt x="24101" y="9426"/>
                    <a:pt x="24151" y="9352"/>
                  </a:cubicBezTo>
                  <a:cubicBezTo>
                    <a:pt x="24200" y="9315"/>
                    <a:pt x="24249" y="9303"/>
                    <a:pt x="24311" y="9290"/>
                  </a:cubicBezTo>
                  <a:cubicBezTo>
                    <a:pt x="24323" y="9286"/>
                    <a:pt x="24422" y="9285"/>
                    <a:pt x="24551" y="9285"/>
                  </a:cubicBezTo>
                  <a:cubicBezTo>
                    <a:pt x="24810" y="9285"/>
                    <a:pt x="25194" y="9290"/>
                    <a:pt x="25259" y="9290"/>
                  </a:cubicBezTo>
                  <a:cubicBezTo>
                    <a:pt x="25336" y="9290"/>
                    <a:pt x="25364" y="9329"/>
                    <a:pt x="25413" y="9329"/>
                  </a:cubicBezTo>
                  <a:cubicBezTo>
                    <a:pt x="25419" y="9329"/>
                    <a:pt x="25425" y="9329"/>
                    <a:pt x="25432" y="9327"/>
                  </a:cubicBezTo>
                  <a:cubicBezTo>
                    <a:pt x="25506" y="9315"/>
                    <a:pt x="25641" y="9290"/>
                    <a:pt x="25715" y="9266"/>
                  </a:cubicBezTo>
                  <a:cubicBezTo>
                    <a:pt x="25802" y="9253"/>
                    <a:pt x="25888" y="9216"/>
                    <a:pt x="25949" y="9155"/>
                  </a:cubicBezTo>
                  <a:cubicBezTo>
                    <a:pt x="26036" y="9069"/>
                    <a:pt x="26085" y="8958"/>
                    <a:pt x="26147" y="8908"/>
                  </a:cubicBezTo>
                  <a:cubicBezTo>
                    <a:pt x="26177" y="8883"/>
                    <a:pt x="26223" y="8879"/>
                    <a:pt x="26275" y="8879"/>
                  </a:cubicBezTo>
                  <a:cubicBezTo>
                    <a:pt x="26304" y="8879"/>
                    <a:pt x="26336" y="8880"/>
                    <a:pt x="26366" y="8880"/>
                  </a:cubicBezTo>
                  <a:cubicBezTo>
                    <a:pt x="26412" y="8880"/>
                    <a:pt x="26457" y="8877"/>
                    <a:pt x="26492" y="8859"/>
                  </a:cubicBezTo>
                  <a:cubicBezTo>
                    <a:pt x="26615" y="8798"/>
                    <a:pt x="26726" y="8711"/>
                    <a:pt x="26800" y="8600"/>
                  </a:cubicBezTo>
                  <a:cubicBezTo>
                    <a:pt x="26824" y="8551"/>
                    <a:pt x="26837" y="8514"/>
                    <a:pt x="26763" y="8490"/>
                  </a:cubicBezTo>
                  <a:cubicBezTo>
                    <a:pt x="26701" y="8465"/>
                    <a:pt x="26602" y="8440"/>
                    <a:pt x="26652" y="8428"/>
                  </a:cubicBezTo>
                  <a:cubicBezTo>
                    <a:pt x="26701" y="8403"/>
                    <a:pt x="26763" y="8440"/>
                    <a:pt x="26763" y="8366"/>
                  </a:cubicBezTo>
                  <a:cubicBezTo>
                    <a:pt x="26750" y="8292"/>
                    <a:pt x="26763" y="8268"/>
                    <a:pt x="26738" y="8255"/>
                  </a:cubicBezTo>
                  <a:cubicBezTo>
                    <a:pt x="26713" y="8243"/>
                    <a:pt x="26726" y="8255"/>
                    <a:pt x="26763" y="8218"/>
                  </a:cubicBezTo>
                  <a:cubicBezTo>
                    <a:pt x="26800" y="8194"/>
                    <a:pt x="26824" y="8181"/>
                    <a:pt x="26763" y="8120"/>
                  </a:cubicBezTo>
                  <a:cubicBezTo>
                    <a:pt x="26689" y="8046"/>
                    <a:pt x="26664" y="8046"/>
                    <a:pt x="26639" y="8021"/>
                  </a:cubicBezTo>
                  <a:cubicBezTo>
                    <a:pt x="26614" y="8004"/>
                    <a:pt x="26606" y="7981"/>
                    <a:pt x="26591" y="7981"/>
                  </a:cubicBezTo>
                  <a:cubicBezTo>
                    <a:pt x="26585" y="7981"/>
                    <a:pt x="26577" y="7985"/>
                    <a:pt x="26566" y="7997"/>
                  </a:cubicBezTo>
                  <a:cubicBezTo>
                    <a:pt x="26541" y="8034"/>
                    <a:pt x="26492" y="8046"/>
                    <a:pt x="26455" y="8046"/>
                  </a:cubicBezTo>
                  <a:cubicBezTo>
                    <a:pt x="26405" y="8046"/>
                    <a:pt x="26442" y="8009"/>
                    <a:pt x="26467" y="7972"/>
                  </a:cubicBezTo>
                  <a:cubicBezTo>
                    <a:pt x="26504" y="7935"/>
                    <a:pt x="26467" y="7910"/>
                    <a:pt x="26442" y="7886"/>
                  </a:cubicBezTo>
                  <a:cubicBezTo>
                    <a:pt x="26405" y="7849"/>
                    <a:pt x="26393" y="7812"/>
                    <a:pt x="26319" y="7812"/>
                  </a:cubicBezTo>
                  <a:cubicBezTo>
                    <a:pt x="26270" y="7812"/>
                    <a:pt x="26208" y="7824"/>
                    <a:pt x="26171" y="7861"/>
                  </a:cubicBezTo>
                  <a:cubicBezTo>
                    <a:pt x="26134" y="7886"/>
                    <a:pt x="26110" y="7873"/>
                    <a:pt x="26085" y="7910"/>
                  </a:cubicBezTo>
                  <a:cubicBezTo>
                    <a:pt x="26048" y="7984"/>
                    <a:pt x="25999" y="8021"/>
                    <a:pt x="25925" y="8046"/>
                  </a:cubicBezTo>
                  <a:cubicBezTo>
                    <a:pt x="25869" y="8057"/>
                    <a:pt x="25813" y="8109"/>
                    <a:pt x="25775" y="8109"/>
                  </a:cubicBezTo>
                  <a:cubicBezTo>
                    <a:pt x="25772" y="8109"/>
                    <a:pt x="25768" y="8109"/>
                    <a:pt x="25765" y="8108"/>
                  </a:cubicBezTo>
                  <a:cubicBezTo>
                    <a:pt x="25728" y="8095"/>
                    <a:pt x="25641" y="7997"/>
                    <a:pt x="25604" y="7972"/>
                  </a:cubicBezTo>
                  <a:cubicBezTo>
                    <a:pt x="25576" y="7958"/>
                    <a:pt x="25572" y="7944"/>
                    <a:pt x="25586" y="7944"/>
                  </a:cubicBezTo>
                  <a:cubicBezTo>
                    <a:pt x="25596" y="7944"/>
                    <a:pt x="25615" y="7951"/>
                    <a:pt x="25641" y="7972"/>
                  </a:cubicBezTo>
                  <a:cubicBezTo>
                    <a:pt x="25687" y="8009"/>
                    <a:pt x="25719" y="8052"/>
                    <a:pt x="25748" y="8052"/>
                  </a:cubicBezTo>
                  <a:cubicBezTo>
                    <a:pt x="25758" y="8052"/>
                    <a:pt x="25767" y="8046"/>
                    <a:pt x="25777" y="8034"/>
                  </a:cubicBezTo>
                  <a:cubicBezTo>
                    <a:pt x="25826" y="7972"/>
                    <a:pt x="25888" y="7923"/>
                    <a:pt x="25949" y="7898"/>
                  </a:cubicBezTo>
                  <a:cubicBezTo>
                    <a:pt x="26011" y="7861"/>
                    <a:pt x="25925" y="7873"/>
                    <a:pt x="25900" y="7861"/>
                  </a:cubicBezTo>
                  <a:cubicBezTo>
                    <a:pt x="25876" y="7849"/>
                    <a:pt x="25925" y="7849"/>
                    <a:pt x="25999" y="7849"/>
                  </a:cubicBezTo>
                  <a:cubicBezTo>
                    <a:pt x="26060" y="7824"/>
                    <a:pt x="26122" y="7800"/>
                    <a:pt x="26184" y="7775"/>
                  </a:cubicBezTo>
                  <a:cubicBezTo>
                    <a:pt x="26270" y="7738"/>
                    <a:pt x="26381" y="7701"/>
                    <a:pt x="26381" y="7676"/>
                  </a:cubicBezTo>
                  <a:cubicBezTo>
                    <a:pt x="26381" y="7664"/>
                    <a:pt x="26344" y="7639"/>
                    <a:pt x="26319" y="7615"/>
                  </a:cubicBezTo>
                  <a:cubicBezTo>
                    <a:pt x="26282" y="7590"/>
                    <a:pt x="26294" y="7553"/>
                    <a:pt x="26282" y="7541"/>
                  </a:cubicBezTo>
                  <a:cubicBezTo>
                    <a:pt x="26278" y="7533"/>
                    <a:pt x="26275" y="7530"/>
                    <a:pt x="26270" y="7530"/>
                  </a:cubicBezTo>
                  <a:cubicBezTo>
                    <a:pt x="26260" y="7530"/>
                    <a:pt x="26246" y="7545"/>
                    <a:pt x="26221" y="7553"/>
                  </a:cubicBezTo>
                  <a:cubicBezTo>
                    <a:pt x="26208" y="7555"/>
                    <a:pt x="26195" y="7556"/>
                    <a:pt x="26183" y="7556"/>
                  </a:cubicBezTo>
                  <a:cubicBezTo>
                    <a:pt x="26122" y="7556"/>
                    <a:pt x="26064" y="7532"/>
                    <a:pt x="26023" y="7491"/>
                  </a:cubicBezTo>
                  <a:cubicBezTo>
                    <a:pt x="26001" y="7463"/>
                    <a:pt x="25994" y="7448"/>
                    <a:pt x="25984" y="7448"/>
                  </a:cubicBezTo>
                  <a:cubicBezTo>
                    <a:pt x="25973" y="7448"/>
                    <a:pt x="25959" y="7469"/>
                    <a:pt x="25913" y="7516"/>
                  </a:cubicBezTo>
                  <a:cubicBezTo>
                    <a:pt x="25859" y="7569"/>
                    <a:pt x="25811" y="7594"/>
                    <a:pt x="25793" y="7594"/>
                  </a:cubicBezTo>
                  <a:cubicBezTo>
                    <a:pt x="25782" y="7594"/>
                    <a:pt x="25783" y="7584"/>
                    <a:pt x="25802" y="7565"/>
                  </a:cubicBezTo>
                  <a:cubicBezTo>
                    <a:pt x="25839" y="7516"/>
                    <a:pt x="25888" y="7479"/>
                    <a:pt x="25851" y="7442"/>
                  </a:cubicBezTo>
                  <a:cubicBezTo>
                    <a:pt x="25847" y="7436"/>
                    <a:pt x="25839" y="7433"/>
                    <a:pt x="25829" y="7433"/>
                  </a:cubicBezTo>
                  <a:cubicBezTo>
                    <a:pt x="25781" y="7433"/>
                    <a:pt x="25684" y="7491"/>
                    <a:pt x="25654" y="7491"/>
                  </a:cubicBezTo>
                  <a:cubicBezTo>
                    <a:pt x="25645" y="7495"/>
                    <a:pt x="25637" y="7496"/>
                    <a:pt x="25631" y="7496"/>
                  </a:cubicBezTo>
                  <a:cubicBezTo>
                    <a:pt x="25614" y="7496"/>
                    <a:pt x="25614" y="7482"/>
                    <a:pt x="25641" y="7455"/>
                  </a:cubicBezTo>
                  <a:cubicBezTo>
                    <a:pt x="25678" y="7405"/>
                    <a:pt x="25691" y="7393"/>
                    <a:pt x="25703" y="7356"/>
                  </a:cubicBezTo>
                  <a:cubicBezTo>
                    <a:pt x="25728" y="7331"/>
                    <a:pt x="25703" y="7233"/>
                    <a:pt x="25666" y="7220"/>
                  </a:cubicBezTo>
                  <a:cubicBezTo>
                    <a:pt x="25629" y="7220"/>
                    <a:pt x="25555" y="7196"/>
                    <a:pt x="25543" y="7146"/>
                  </a:cubicBezTo>
                  <a:cubicBezTo>
                    <a:pt x="25535" y="7114"/>
                    <a:pt x="25510" y="7108"/>
                    <a:pt x="25487" y="7108"/>
                  </a:cubicBezTo>
                  <a:cubicBezTo>
                    <a:pt x="25476" y="7108"/>
                    <a:pt x="25465" y="7110"/>
                    <a:pt x="25457" y="7110"/>
                  </a:cubicBezTo>
                  <a:cubicBezTo>
                    <a:pt x="25407" y="7085"/>
                    <a:pt x="25383" y="7048"/>
                    <a:pt x="25370" y="6999"/>
                  </a:cubicBezTo>
                  <a:cubicBezTo>
                    <a:pt x="25370" y="6990"/>
                    <a:pt x="25368" y="6988"/>
                    <a:pt x="25363" y="6988"/>
                  </a:cubicBezTo>
                  <a:cubicBezTo>
                    <a:pt x="25354" y="6988"/>
                    <a:pt x="25338" y="6999"/>
                    <a:pt x="25321" y="6999"/>
                  </a:cubicBezTo>
                  <a:cubicBezTo>
                    <a:pt x="25296" y="6999"/>
                    <a:pt x="25296" y="6999"/>
                    <a:pt x="25296" y="6962"/>
                  </a:cubicBezTo>
                  <a:cubicBezTo>
                    <a:pt x="25309" y="6912"/>
                    <a:pt x="25272" y="6900"/>
                    <a:pt x="25247" y="6863"/>
                  </a:cubicBezTo>
                  <a:cubicBezTo>
                    <a:pt x="25217" y="6843"/>
                    <a:pt x="25186" y="6780"/>
                    <a:pt x="25197" y="6780"/>
                  </a:cubicBezTo>
                  <a:cubicBezTo>
                    <a:pt x="25200" y="6780"/>
                    <a:pt x="25204" y="6783"/>
                    <a:pt x="25210" y="6789"/>
                  </a:cubicBezTo>
                  <a:cubicBezTo>
                    <a:pt x="25240" y="6819"/>
                    <a:pt x="25270" y="6873"/>
                    <a:pt x="25300" y="6873"/>
                  </a:cubicBezTo>
                  <a:cubicBezTo>
                    <a:pt x="25307" y="6873"/>
                    <a:pt x="25314" y="6870"/>
                    <a:pt x="25321" y="6863"/>
                  </a:cubicBezTo>
                  <a:cubicBezTo>
                    <a:pt x="25358" y="6838"/>
                    <a:pt x="25321" y="6814"/>
                    <a:pt x="25383" y="6801"/>
                  </a:cubicBezTo>
                  <a:cubicBezTo>
                    <a:pt x="25444" y="6789"/>
                    <a:pt x="25481" y="6752"/>
                    <a:pt x="25444" y="6691"/>
                  </a:cubicBezTo>
                  <a:cubicBezTo>
                    <a:pt x="25407" y="6641"/>
                    <a:pt x="25358" y="6592"/>
                    <a:pt x="25296" y="6567"/>
                  </a:cubicBezTo>
                  <a:cubicBezTo>
                    <a:pt x="25247" y="6543"/>
                    <a:pt x="25186" y="6543"/>
                    <a:pt x="25223" y="6530"/>
                  </a:cubicBezTo>
                  <a:cubicBezTo>
                    <a:pt x="25259" y="6518"/>
                    <a:pt x="25321" y="6481"/>
                    <a:pt x="25321" y="6444"/>
                  </a:cubicBezTo>
                  <a:cubicBezTo>
                    <a:pt x="25321" y="6407"/>
                    <a:pt x="25223" y="6370"/>
                    <a:pt x="25198" y="6346"/>
                  </a:cubicBezTo>
                  <a:cubicBezTo>
                    <a:pt x="25186" y="6333"/>
                    <a:pt x="25173" y="6309"/>
                    <a:pt x="25161" y="6284"/>
                  </a:cubicBezTo>
                  <a:cubicBezTo>
                    <a:pt x="25153" y="6276"/>
                    <a:pt x="25144" y="6273"/>
                    <a:pt x="25135" y="6273"/>
                  </a:cubicBezTo>
                  <a:cubicBezTo>
                    <a:pt x="25115" y="6273"/>
                    <a:pt x="25092" y="6288"/>
                    <a:pt x="25075" y="6296"/>
                  </a:cubicBezTo>
                  <a:cubicBezTo>
                    <a:pt x="25058" y="6302"/>
                    <a:pt x="25037" y="6307"/>
                    <a:pt x="25023" y="6307"/>
                  </a:cubicBezTo>
                  <a:cubicBezTo>
                    <a:pt x="25007" y="6307"/>
                    <a:pt x="25004" y="6299"/>
                    <a:pt x="25038" y="6272"/>
                  </a:cubicBezTo>
                  <a:cubicBezTo>
                    <a:pt x="25099" y="6235"/>
                    <a:pt x="25161" y="6222"/>
                    <a:pt x="25124" y="6185"/>
                  </a:cubicBezTo>
                  <a:cubicBezTo>
                    <a:pt x="25106" y="6149"/>
                    <a:pt x="25108" y="6126"/>
                    <a:pt x="25091" y="6126"/>
                  </a:cubicBezTo>
                  <a:cubicBezTo>
                    <a:pt x="25084" y="6126"/>
                    <a:pt x="25076" y="6130"/>
                    <a:pt x="25062" y="6136"/>
                  </a:cubicBezTo>
                  <a:cubicBezTo>
                    <a:pt x="25023" y="6152"/>
                    <a:pt x="24968" y="6173"/>
                    <a:pt x="24944" y="6173"/>
                  </a:cubicBezTo>
                  <a:cubicBezTo>
                    <a:pt x="24930" y="6173"/>
                    <a:pt x="24926" y="6166"/>
                    <a:pt x="24939" y="6148"/>
                  </a:cubicBezTo>
                  <a:cubicBezTo>
                    <a:pt x="24988" y="6111"/>
                    <a:pt x="25038" y="6111"/>
                    <a:pt x="25038" y="6062"/>
                  </a:cubicBezTo>
                  <a:cubicBezTo>
                    <a:pt x="25050" y="6013"/>
                    <a:pt x="25038" y="6013"/>
                    <a:pt x="25013" y="5964"/>
                  </a:cubicBezTo>
                  <a:cubicBezTo>
                    <a:pt x="24992" y="5912"/>
                    <a:pt x="24998" y="5860"/>
                    <a:pt x="24978" y="5860"/>
                  </a:cubicBezTo>
                  <a:cubicBezTo>
                    <a:pt x="24974" y="5860"/>
                    <a:pt x="24969" y="5861"/>
                    <a:pt x="24964" y="5865"/>
                  </a:cubicBezTo>
                  <a:cubicBezTo>
                    <a:pt x="24945" y="5871"/>
                    <a:pt x="24927" y="5874"/>
                    <a:pt x="24914" y="5874"/>
                  </a:cubicBezTo>
                  <a:cubicBezTo>
                    <a:pt x="24902" y="5874"/>
                    <a:pt x="24896" y="5871"/>
                    <a:pt x="24902" y="5865"/>
                  </a:cubicBezTo>
                  <a:cubicBezTo>
                    <a:pt x="24927" y="5840"/>
                    <a:pt x="24865" y="5754"/>
                    <a:pt x="24816" y="5656"/>
                  </a:cubicBezTo>
                  <a:cubicBezTo>
                    <a:pt x="24767" y="5569"/>
                    <a:pt x="24767" y="5545"/>
                    <a:pt x="24742" y="5508"/>
                  </a:cubicBezTo>
                  <a:cubicBezTo>
                    <a:pt x="24717" y="5446"/>
                    <a:pt x="24705" y="5372"/>
                    <a:pt x="24693" y="5311"/>
                  </a:cubicBezTo>
                  <a:cubicBezTo>
                    <a:pt x="24684" y="5298"/>
                    <a:pt x="24678" y="5293"/>
                    <a:pt x="24671" y="5293"/>
                  </a:cubicBezTo>
                  <a:cubicBezTo>
                    <a:pt x="24658" y="5293"/>
                    <a:pt x="24648" y="5315"/>
                    <a:pt x="24631" y="5348"/>
                  </a:cubicBezTo>
                  <a:cubicBezTo>
                    <a:pt x="24606" y="5397"/>
                    <a:pt x="24582" y="5446"/>
                    <a:pt x="24569" y="5483"/>
                  </a:cubicBezTo>
                  <a:cubicBezTo>
                    <a:pt x="24545" y="5508"/>
                    <a:pt x="24545" y="5545"/>
                    <a:pt x="24569" y="5569"/>
                  </a:cubicBezTo>
                  <a:cubicBezTo>
                    <a:pt x="24594" y="5569"/>
                    <a:pt x="24557" y="5582"/>
                    <a:pt x="24520" y="5582"/>
                  </a:cubicBezTo>
                  <a:cubicBezTo>
                    <a:pt x="24483" y="5582"/>
                    <a:pt x="24446" y="5668"/>
                    <a:pt x="24483" y="5693"/>
                  </a:cubicBezTo>
                  <a:cubicBezTo>
                    <a:pt x="24514" y="5703"/>
                    <a:pt x="24561" y="5763"/>
                    <a:pt x="24556" y="5763"/>
                  </a:cubicBezTo>
                  <a:cubicBezTo>
                    <a:pt x="24555" y="5763"/>
                    <a:pt x="24551" y="5761"/>
                    <a:pt x="24545" y="5754"/>
                  </a:cubicBezTo>
                  <a:cubicBezTo>
                    <a:pt x="24528" y="5737"/>
                    <a:pt x="24516" y="5728"/>
                    <a:pt x="24506" y="5728"/>
                  </a:cubicBezTo>
                  <a:cubicBezTo>
                    <a:pt x="24494" y="5728"/>
                    <a:pt x="24484" y="5740"/>
                    <a:pt x="24471" y="5766"/>
                  </a:cubicBezTo>
                  <a:cubicBezTo>
                    <a:pt x="24446" y="5816"/>
                    <a:pt x="24385" y="5828"/>
                    <a:pt x="24434" y="5865"/>
                  </a:cubicBezTo>
                  <a:cubicBezTo>
                    <a:pt x="24483" y="5890"/>
                    <a:pt x="24508" y="5902"/>
                    <a:pt x="24434" y="5927"/>
                  </a:cubicBezTo>
                  <a:cubicBezTo>
                    <a:pt x="24372" y="5939"/>
                    <a:pt x="24323" y="5939"/>
                    <a:pt x="24335" y="6001"/>
                  </a:cubicBezTo>
                  <a:cubicBezTo>
                    <a:pt x="24348" y="6050"/>
                    <a:pt x="24372" y="6124"/>
                    <a:pt x="24335" y="6161"/>
                  </a:cubicBezTo>
                  <a:cubicBezTo>
                    <a:pt x="24326" y="6175"/>
                    <a:pt x="24322" y="6182"/>
                    <a:pt x="24320" y="6182"/>
                  </a:cubicBezTo>
                  <a:cubicBezTo>
                    <a:pt x="24316" y="6182"/>
                    <a:pt x="24318" y="6162"/>
                    <a:pt x="24311" y="6124"/>
                  </a:cubicBezTo>
                  <a:cubicBezTo>
                    <a:pt x="24301" y="6077"/>
                    <a:pt x="24249" y="6037"/>
                    <a:pt x="24214" y="6037"/>
                  </a:cubicBezTo>
                  <a:cubicBezTo>
                    <a:pt x="24203" y="6037"/>
                    <a:pt x="24193" y="6041"/>
                    <a:pt x="24188" y="6050"/>
                  </a:cubicBezTo>
                  <a:cubicBezTo>
                    <a:pt x="24163" y="6075"/>
                    <a:pt x="24126" y="6148"/>
                    <a:pt x="24077" y="6173"/>
                  </a:cubicBezTo>
                  <a:cubicBezTo>
                    <a:pt x="24027" y="6198"/>
                    <a:pt x="23953" y="6235"/>
                    <a:pt x="23953" y="6272"/>
                  </a:cubicBezTo>
                  <a:cubicBezTo>
                    <a:pt x="23953" y="6287"/>
                    <a:pt x="23949" y="6294"/>
                    <a:pt x="23944" y="6294"/>
                  </a:cubicBezTo>
                  <a:cubicBezTo>
                    <a:pt x="23937" y="6294"/>
                    <a:pt x="23929" y="6281"/>
                    <a:pt x="23929" y="6259"/>
                  </a:cubicBezTo>
                  <a:cubicBezTo>
                    <a:pt x="23919" y="6240"/>
                    <a:pt x="23910" y="6199"/>
                    <a:pt x="23894" y="6199"/>
                  </a:cubicBezTo>
                  <a:cubicBezTo>
                    <a:pt x="23890" y="6199"/>
                    <a:pt x="23885" y="6202"/>
                    <a:pt x="23879" y="6210"/>
                  </a:cubicBezTo>
                  <a:cubicBezTo>
                    <a:pt x="23867" y="6222"/>
                    <a:pt x="23855" y="6232"/>
                    <a:pt x="23847" y="6232"/>
                  </a:cubicBezTo>
                  <a:cubicBezTo>
                    <a:pt x="23839" y="6232"/>
                    <a:pt x="23836" y="6222"/>
                    <a:pt x="23843" y="6198"/>
                  </a:cubicBezTo>
                  <a:cubicBezTo>
                    <a:pt x="23862" y="6159"/>
                    <a:pt x="23858" y="6113"/>
                    <a:pt x="23850" y="6113"/>
                  </a:cubicBezTo>
                  <a:cubicBezTo>
                    <a:pt x="23848" y="6113"/>
                    <a:pt x="23845" y="6116"/>
                    <a:pt x="23843" y="6124"/>
                  </a:cubicBezTo>
                  <a:cubicBezTo>
                    <a:pt x="23793" y="6210"/>
                    <a:pt x="23732" y="6284"/>
                    <a:pt x="23658" y="6333"/>
                  </a:cubicBezTo>
                  <a:cubicBezTo>
                    <a:pt x="23608" y="6358"/>
                    <a:pt x="23559" y="6383"/>
                    <a:pt x="23522" y="6420"/>
                  </a:cubicBezTo>
                  <a:cubicBezTo>
                    <a:pt x="23517" y="6424"/>
                    <a:pt x="23514" y="6426"/>
                    <a:pt x="23511" y="6426"/>
                  </a:cubicBezTo>
                  <a:cubicBezTo>
                    <a:pt x="23498" y="6426"/>
                    <a:pt x="23502" y="6390"/>
                    <a:pt x="23522" y="6370"/>
                  </a:cubicBezTo>
                  <a:cubicBezTo>
                    <a:pt x="23596" y="6333"/>
                    <a:pt x="23658" y="6296"/>
                    <a:pt x="23719" y="6247"/>
                  </a:cubicBezTo>
                  <a:cubicBezTo>
                    <a:pt x="23756" y="6210"/>
                    <a:pt x="23818" y="6161"/>
                    <a:pt x="23793" y="6111"/>
                  </a:cubicBezTo>
                  <a:cubicBezTo>
                    <a:pt x="23769" y="6062"/>
                    <a:pt x="23744" y="5951"/>
                    <a:pt x="23707" y="5951"/>
                  </a:cubicBezTo>
                  <a:cubicBezTo>
                    <a:pt x="23621" y="5951"/>
                    <a:pt x="23547" y="5964"/>
                    <a:pt x="23473" y="5976"/>
                  </a:cubicBezTo>
                  <a:cubicBezTo>
                    <a:pt x="23461" y="6001"/>
                    <a:pt x="23473" y="6038"/>
                    <a:pt x="23436" y="6038"/>
                  </a:cubicBezTo>
                  <a:cubicBezTo>
                    <a:pt x="23399" y="6038"/>
                    <a:pt x="23362" y="6038"/>
                    <a:pt x="23325" y="6013"/>
                  </a:cubicBezTo>
                  <a:cubicBezTo>
                    <a:pt x="23288" y="6001"/>
                    <a:pt x="23300" y="6001"/>
                    <a:pt x="23337" y="5976"/>
                  </a:cubicBezTo>
                  <a:cubicBezTo>
                    <a:pt x="23374" y="5964"/>
                    <a:pt x="23387" y="5939"/>
                    <a:pt x="23399" y="5902"/>
                  </a:cubicBezTo>
                  <a:cubicBezTo>
                    <a:pt x="23403" y="5890"/>
                    <a:pt x="23408" y="5886"/>
                    <a:pt x="23414" y="5886"/>
                  </a:cubicBezTo>
                  <a:cubicBezTo>
                    <a:pt x="23427" y="5886"/>
                    <a:pt x="23444" y="5906"/>
                    <a:pt x="23461" y="5914"/>
                  </a:cubicBezTo>
                  <a:cubicBezTo>
                    <a:pt x="23469" y="5932"/>
                    <a:pt x="23478" y="5955"/>
                    <a:pt x="23482" y="5955"/>
                  </a:cubicBezTo>
                  <a:cubicBezTo>
                    <a:pt x="23484" y="5955"/>
                    <a:pt x="23485" y="5950"/>
                    <a:pt x="23485" y="5939"/>
                  </a:cubicBezTo>
                  <a:cubicBezTo>
                    <a:pt x="23485" y="5902"/>
                    <a:pt x="23485" y="5877"/>
                    <a:pt x="23510" y="5853"/>
                  </a:cubicBezTo>
                  <a:cubicBezTo>
                    <a:pt x="23534" y="5828"/>
                    <a:pt x="23547" y="5766"/>
                    <a:pt x="23510" y="5754"/>
                  </a:cubicBezTo>
                  <a:cubicBezTo>
                    <a:pt x="23473" y="5742"/>
                    <a:pt x="23424" y="5754"/>
                    <a:pt x="23436" y="5717"/>
                  </a:cubicBezTo>
                  <a:cubicBezTo>
                    <a:pt x="23461" y="5668"/>
                    <a:pt x="23461" y="5606"/>
                    <a:pt x="23448" y="5557"/>
                  </a:cubicBezTo>
                  <a:cubicBezTo>
                    <a:pt x="23424" y="5520"/>
                    <a:pt x="23424" y="5508"/>
                    <a:pt x="23374" y="5495"/>
                  </a:cubicBezTo>
                  <a:cubicBezTo>
                    <a:pt x="23337" y="5483"/>
                    <a:pt x="23374" y="5495"/>
                    <a:pt x="23399" y="5471"/>
                  </a:cubicBezTo>
                  <a:cubicBezTo>
                    <a:pt x="23424" y="5446"/>
                    <a:pt x="23473" y="5434"/>
                    <a:pt x="23448" y="5397"/>
                  </a:cubicBezTo>
                  <a:cubicBezTo>
                    <a:pt x="23424" y="5372"/>
                    <a:pt x="23387" y="5323"/>
                    <a:pt x="23387" y="5298"/>
                  </a:cubicBezTo>
                  <a:cubicBezTo>
                    <a:pt x="23411" y="5261"/>
                    <a:pt x="23436" y="5224"/>
                    <a:pt x="23461" y="5187"/>
                  </a:cubicBezTo>
                  <a:cubicBezTo>
                    <a:pt x="23498" y="5163"/>
                    <a:pt x="23498" y="5113"/>
                    <a:pt x="23461" y="5076"/>
                  </a:cubicBezTo>
                  <a:cubicBezTo>
                    <a:pt x="23459" y="5075"/>
                    <a:pt x="23458" y="5075"/>
                    <a:pt x="23456" y="5075"/>
                  </a:cubicBezTo>
                  <a:cubicBezTo>
                    <a:pt x="23439" y="5075"/>
                    <a:pt x="23396" y="5126"/>
                    <a:pt x="23362" y="5126"/>
                  </a:cubicBezTo>
                  <a:cubicBezTo>
                    <a:pt x="23337" y="5126"/>
                    <a:pt x="23350" y="5089"/>
                    <a:pt x="23300" y="5076"/>
                  </a:cubicBezTo>
                  <a:cubicBezTo>
                    <a:pt x="23251" y="5064"/>
                    <a:pt x="23042" y="5040"/>
                    <a:pt x="22992" y="4978"/>
                  </a:cubicBezTo>
                  <a:cubicBezTo>
                    <a:pt x="22943" y="4916"/>
                    <a:pt x="22980" y="4879"/>
                    <a:pt x="22931" y="4842"/>
                  </a:cubicBezTo>
                  <a:cubicBezTo>
                    <a:pt x="22881" y="4805"/>
                    <a:pt x="22869" y="4818"/>
                    <a:pt x="22832" y="4793"/>
                  </a:cubicBezTo>
                  <a:cubicBezTo>
                    <a:pt x="22795" y="4768"/>
                    <a:pt x="22808" y="4719"/>
                    <a:pt x="22795" y="4707"/>
                  </a:cubicBezTo>
                  <a:cubicBezTo>
                    <a:pt x="22793" y="4705"/>
                    <a:pt x="22792" y="4704"/>
                    <a:pt x="22790" y="4704"/>
                  </a:cubicBezTo>
                  <a:cubicBezTo>
                    <a:pt x="22779" y="4704"/>
                    <a:pt x="22765" y="4731"/>
                    <a:pt x="22734" y="4731"/>
                  </a:cubicBezTo>
                  <a:cubicBezTo>
                    <a:pt x="22717" y="4731"/>
                    <a:pt x="22708" y="4733"/>
                    <a:pt x="22703" y="4733"/>
                  </a:cubicBezTo>
                  <a:cubicBezTo>
                    <a:pt x="22693" y="4733"/>
                    <a:pt x="22701" y="4727"/>
                    <a:pt x="22709" y="4695"/>
                  </a:cubicBezTo>
                  <a:cubicBezTo>
                    <a:pt x="22734" y="4670"/>
                    <a:pt x="22721" y="4621"/>
                    <a:pt x="22684" y="4608"/>
                  </a:cubicBezTo>
                  <a:cubicBezTo>
                    <a:pt x="22635" y="4571"/>
                    <a:pt x="22635" y="4571"/>
                    <a:pt x="22586" y="4547"/>
                  </a:cubicBezTo>
                  <a:cubicBezTo>
                    <a:pt x="22556" y="4517"/>
                    <a:pt x="22558" y="4463"/>
                    <a:pt x="22508" y="4463"/>
                  </a:cubicBezTo>
                  <a:cubicBezTo>
                    <a:pt x="22496" y="4463"/>
                    <a:pt x="22481" y="4466"/>
                    <a:pt x="22463" y="4473"/>
                  </a:cubicBezTo>
                  <a:cubicBezTo>
                    <a:pt x="22382" y="4507"/>
                    <a:pt x="22323" y="4585"/>
                    <a:pt x="22255" y="4585"/>
                  </a:cubicBezTo>
                  <a:cubicBezTo>
                    <a:pt x="22250" y="4585"/>
                    <a:pt x="22246" y="4584"/>
                    <a:pt x="22241" y="4584"/>
                  </a:cubicBezTo>
                  <a:cubicBezTo>
                    <a:pt x="22186" y="4573"/>
                    <a:pt x="22151" y="4532"/>
                    <a:pt x="22100" y="4532"/>
                  </a:cubicBezTo>
                  <a:cubicBezTo>
                    <a:pt x="22094" y="4532"/>
                    <a:pt x="22087" y="4533"/>
                    <a:pt x="22081" y="4534"/>
                  </a:cubicBezTo>
                  <a:cubicBezTo>
                    <a:pt x="22035" y="4543"/>
                    <a:pt x="22023" y="4573"/>
                    <a:pt x="22000" y="4573"/>
                  </a:cubicBezTo>
                  <a:cubicBezTo>
                    <a:pt x="21992" y="4573"/>
                    <a:pt x="21983" y="4569"/>
                    <a:pt x="21970" y="4559"/>
                  </a:cubicBezTo>
                  <a:cubicBezTo>
                    <a:pt x="21920" y="4522"/>
                    <a:pt x="21896" y="4485"/>
                    <a:pt x="21809" y="4460"/>
                  </a:cubicBezTo>
                  <a:cubicBezTo>
                    <a:pt x="21750" y="4443"/>
                    <a:pt x="21702" y="4415"/>
                    <a:pt x="21646" y="4415"/>
                  </a:cubicBezTo>
                  <a:cubicBezTo>
                    <a:pt x="21621" y="4415"/>
                    <a:pt x="21594" y="4420"/>
                    <a:pt x="21563" y="4436"/>
                  </a:cubicBezTo>
                  <a:cubicBezTo>
                    <a:pt x="21477" y="4473"/>
                    <a:pt x="21366" y="4497"/>
                    <a:pt x="21428" y="4633"/>
                  </a:cubicBezTo>
                  <a:cubicBezTo>
                    <a:pt x="21477" y="4768"/>
                    <a:pt x="21551" y="4768"/>
                    <a:pt x="21514" y="4855"/>
                  </a:cubicBezTo>
                  <a:cubicBezTo>
                    <a:pt x="21489" y="4916"/>
                    <a:pt x="21477" y="4978"/>
                    <a:pt x="21477" y="5052"/>
                  </a:cubicBezTo>
                  <a:cubicBezTo>
                    <a:pt x="21464" y="5113"/>
                    <a:pt x="21415" y="5076"/>
                    <a:pt x="21440" y="5126"/>
                  </a:cubicBezTo>
                  <a:cubicBezTo>
                    <a:pt x="21452" y="5175"/>
                    <a:pt x="21489" y="5187"/>
                    <a:pt x="21501" y="5249"/>
                  </a:cubicBezTo>
                  <a:cubicBezTo>
                    <a:pt x="21526" y="5311"/>
                    <a:pt x="21501" y="5311"/>
                    <a:pt x="21526" y="5348"/>
                  </a:cubicBezTo>
                  <a:cubicBezTo>
                    <a:pt x="21538" y="5385"/>
                    <a:pt x="21563" y="5434"/>
                    <a:pt x="21563" y="5471"/>
                  </a:cubicBezTo>
                  <a:cubicBezTo>
                    <a:pt x="21563" y="5495"/>
                    <a:pt x="21551" y="5643"/>
                    <a:pt x="21526" y="5643"/>
                  </a:cubicBezTo>
                  <a:cubicBezTo>
                    <a:pt x="21520" y="5643"/>
                    <a:pt x="21512" y="5635"/>
                    <a:pt x="21504" y="5635"/>
                  </a:cubicBezTo>
                  <a:cubicBezTo>
                    <a:pt x="21494" y="5635"/>
                    <a:pt x="21483" y="5646"/>
                    <a:pt x="21477" y="5693"/>
                  </a:cubicBezTo>
                  <a:cubicBezTo>
                    <a:pt x="21464" y="5766"/>
                    <a:pt x="21428" y="5840"/>
                    <a:pt x="21378" y="5902"/>
                  </a:cubicBezTo>
                  <a:cubicBezTo>
                    <a:pt x="21317" y="5964"/>
                    <a:pt x="21280" y="6050"/>
                    <a:pt x="21317" y="6075"/>
                  </a:cubicBezTo>
                  <a:cubicBezTo>
                    <a:pt x="21366" y="6111"/>
                    <a:pt x="21773" y="6383"/>
                    <a:pt x="21773" y="6604"/>
                  </a:cubicBezTo>
                  <a:cubicBezTo>
                    <a:pt x="21773" y="6814"/>
                    <a:pt x="21883" y="7048"/>
                    <a:pt x="21612" y="7257"/>
                  </a:cubicBezTo>
                  <a:cubicBezTo>
                    <a:pt x="21477" y="7393"/>
                    <a:pt x="21304" y="7504"/>
                    <a:pt x="21132" y="7590"/>
                  </a:cubicBezTo>
                  <a:cubicBezTo>
                    <a:pt x="21058" y="7602"/>
                    <a:pt x="21033" y="7701"/>
                    <a:pt x="21119" y="7836"/>
                  </a:cubicBezTo>
                  <a:cubicBezTo>
                    <a:pt x="21206" y="7960"/>
                    <a:pt x="21169" y="7997"/>
                    <a:pt x="21156" y="8034"/>
                  </a:cubicBezTo>
                  <a:cubicBezTo>
                    <a:pt x="21156" y="8071"/>
                    <a:pt x="21193" y="8095"/>
                    <a:pt x="21193" y="8120"/>
                  </a:cubicBezTo>
                  <a:cubicBezTo>
                    <a:pt x="21181" y="8194"/>
                    <a:pt x="21193" y="8280"/>
                    <a:pt x="21218" y="8342"/>
                  </a:cubicBezTo>
                  <a:cubicBezTo>
                    <a:pt x="21280" y="8477"/>
                    <a:pt x="21292" y="8613"/>
                    <a:pt x="21255" y="8650"/>
                  </a:cubicBezTo>
                  <a:cubicBezTo>
                    <a:pt x="21218" y="8687"/>
                    <a:pt x="21169" y="8724"/>
                    <a:pt x="21206" y="8761"/>
                  </a:cubicBezTo>
                  <a:cubicBezTo>
                    <a:pt x="21243" y="8798"/>
                    <a:pt x="21230" y="8884"/>
                    <a:pt x="21218" y="8921"/>
                  </a:cubicBezTo>
                  <a:cubicBezTo>
                    <a:pt x="21218" y="8940"/>
                    <a:pt x="21216" y="8948"/>
                    <a:pt x="21213" y="8948"/>
                  </a:cubicBezTo>
                  <a:cubicBezTo>
                    <a:pt x="21207" y="8948"/>
                    <a:pt x="21196" y="8927"/>
                    <a:pt x="21181" y="8896"/>
                  </a:cubicBezTo>
                  <a:cubicBezTo>
                    <a:pt x="21156" y="8859"/>
                    <a:pt x="21132" y="8835"/>
                    <a:pt x="21095" y="8835"/>
                  </a:cubicBezTo>
                  <a:cubicBezTo>
                    <a:pt x="21058" y="8835"/>
                    <a:pt x="21021" y="8921"/>
                    <a:pt x="21033" y="8970"/>
                  </a:cubicBezTo>
                  <a:cubicBezTo>
                    <a:pt x="21044" y="9024"/>
                    <a:pt x="21113" y="9137"/>
                    <a:pt x="21103" y="9137"/>
                  </a:cubicBezTo>
                  <a:cubicBezTo>
                    <a:pt x="21102" y="9137"/>
                    <a:pt x="21099" y="9135"/>
                    <a:pt x="21095" y="9130"/>
                  </a:cubicBezTo>
                  <a:cubicBezTo>
                    <a:pt x="21046" y="9081"/>
                    <a:pt x="20898" y="8908"/>
                    <a:pt x="20848" y="8908"/>
                  </a:cubicBezTo>
                  <a:cubicBezTo>
                    <a:pt x="20807" y="8919"/>
                    <a:pt x="20697" y="9006"/>
                    <a:pt x="20691" y="9006"/>
                  </a:cubicBezTo>
                  <a:cubicBezTo>
                    <a:pt x="20690" y="9006"/>
                    <a:pt x="20692" y="9003"/>
                    <a:pt x="20701" y="8995"/>
                  </a:cubicBezTo>
                  <a:cubicBezTo>
                    <a:pt x="20750" y="8945"/>
                    <a:pt x="20824" y="8847"/>
                    <a:pt x="20774" y="8773"/>
                  </a:cubicBezTo>
                  <a:cubicBezTo>
                    <a:pt x="20725" y="8687"/>
                    <a:pt x="20651" y="8625"/>
                    <a:pt x="20565" y="8588"/>
                  </a:cubicBezTo>
                  <a:cubicBezTo>
                    <a:pt x="20491" y="8576"/>
                    <a:pt x="20491" y="8576"/>
                    <a:pt x="20528" y="8539"/>
                  </a:cubicBezTo>
                  <a:cubicBezTo>
                    <a:pt x="20553" y="8502"/>
                    <a:pt x="20479" y="8440"/>
                    <a:pt x="20429" y="8366"/>
                  </a:cubicBezTo>
                  <a:cubicBezTo>
                    <a:pt x="20393" y="8305"/>
                    <a:pt x="20393" y="8218"/>
                    <a:pt x="20417" y="8145"/>
                  </a:cubicBezTo>
                  <a:cubicBezTo>
                    <a:pt x="20429" y="8083"/>
                    <a:pt x="20429" y="8009"/>
                    <a:pt x="20405" y="7935"/>
                  </a:cubicBezTo>
                  <a:cubicBezTo>
                    <a:pt x="20380" y="7898"/>
                    <a:pt x="20306" y="7824"/>
                    <a:pt x="20343" y="7775"/>
                  </a:cubicBezTo>
                  <a:cubicBezTo>
                    <a:pt x="20393" y="7713"/>
                    <a:pt x="20405" y="7639"/>
                    <a:pt x="20393" y="7565"/>
                  </a:cubicBezTo>
                  <a:cubicBezTo>
                    <a:pt x="20380" y="7504"/>
                    <a:pt x="20319" y="7455"/>
                    <a:pt x="20245" y="7455"/>
                  </a:cubicBezTo>
                  <a:cubicBezTo>
                    <a:pt x="20084" y="7418"/>
                    <a:pt x="19924" y="7418"/>
                    <a:pt x="19764" y="7418"/>
                  </a:cubicBezTo>
                  <a:cubicBezTo>
                    <a:pt x="19736" y="7445"/>
                    <a:pt x="19674" y="7522"/>
                    <a:pt x="19660" y="7522"/>
                  </a:cubicBezTo>
                  <a:cubicBezTo>
                    <a:pt x="19656" y="7522"/>
                    <a:pt x="19656" y="7513"/>
                    <a:pt x="19666" y="7491"/>
                  </a:cubicBezTo>
                  <a:cubicBezTo>
                    <a:pt x="19690" y="7405"/>
                    <a:pt x="19666" y="7393"/>
                    <a:pt x="19592" y="7331"/>
                  </a:cubicBezTo>
                  <a:cubicBezTo>
                    <a:pt x="19456" y="7257"/>
                    <a:pt x="19308" y="7183"/>
                    <a:pt x="19160" y="7122"/>
                  </a:cubicBezTo>
                  <a:cubicBezTo>
                    <a:pt x="19099" y="7085"/>
                    <a:pt x="19099" y="7048"/>
                    <a:pt x="19074" y="7011"/>
                  </a:cubicBezTo>
                  <a:cubicBezTo>
                    <a:pt x="19037" y="6962"/>
                    <a:pt x="18976" y="6925"/>
                    <a:pt x="18914" y="6875"/>
                  </a:cubicBezTo>
                  <a:cubicBezTo>
                    <a:pt x="18877" y="6838"/>
                    <a:pt x="18840" y="6814"/>
                    <a:pt x="18791" y="6789"/>
                  </a:cubicBezTo>
                  <a:cubicBezTo>
                    <a:pt x="18717" y="6765"/>
                    <a:pt x="18643" y="6752"/>
                    <a:pt x="18581" y="6740"/>
                  </a:cubicBezTo>
                  <a:cubicBezTo>
                    <a:pt x="18532" y="6715"/>
                    <a:pt x="18458" y="6641"/>
                    <a:pt x="18372" y="6641"/>
                  </a:cubicBezTo>
                  <a:cubicBezTo>
                    <a:pt x="18286" y="6654"/>
                    <a:pt x="18212" y="6678"/>
                    <a:pt x="18125" y="6703"/>
                  </a:cubicBezTo>
                  <a:cubicBezTo>
                    <a:pt x="18072" y="6712"/>
                    <a:pt x="17948" y="6746"/>
                    <a:pt x="17906" y="6746"/>
                  </a:cubicBezTo>
                  <a:cubicBezTo>
                    <a:pt x="17890" y="6746"/>
                    <a:pt x="17886" y="6741"/>
                    <a:pt x="17904" y="6728"/>
                  </a:cubicBezTo>
                  <a:cubicBezTo>
                    <a:pt x="17953" y="6678"/>
                    <a:pt x="18015" y="6666"/>
                    <a:pt x="17978" y="6567"/>
                  </a:cubicBezTo>
                  <a:cubicBezTo>
                    <a:pt x="17953" y="6469"/>
                    <a:pt x="17830" y="6148"/>
                    <a:pt x="17793" y="6111"/>
                  </a:cubicBezTo>
                  <a:cubicBezTo>
                    <a:pt x="17768" y="6062"/>
                    <a:pt x="17657" y="6025"/>
                    <a:pt x="17608" y="6025"/>
                  </a:cubicBezTo>
                  <a:cubicBezTo>
                    <a:pt x="17559" y="6025"/>
                    <a:pt x="17435" y="6025"/>
                    <a:pt x="17411" y="5964"/>
                  </a:cubicBezTo>
                  <a:cubicBezTo>
                    <a:pt x="17398" y="5914"/>
                    <a:pt x="17423" y="5902"/>
                    <a:pt x="17435" y="5865"/>
                  </a:cubicBezTo>
                  <a:cubicBezTo>
                    <a:pt x="17423" y="5705"/>
                    <a:pt x="17435" y="5545"/>
                    <a:pt x="17460" y="5385"/>
                  </a:cubicBezTo>
                  <a:cubicBezTo>
                    <a:pt x="17509" y="5224"/>
                    <a:pt x="17633" y="5003"/>
                    <a:pt x="17645" y="4929"/>
                  </a:cubicBezTo>
                  <a:cubicBezTo>
                    <a:pt x="17657" y="4867"/>
                    <a:pt x="17670" y="4855"/>
                    <a:pt x="17731" y="4830"/>
                  </a:cubicBezTo>
                  <a:cubicBezTo>
                    <a:pt x="17780" y="4818"/>
                    <a:pt x="17793" y="4818"/>
                    <a:pt x="17780" y="4768"/>
                  </a:cubicBezTo>
                  <a:cubicBezTo>
                    <a:pt x="17756" y="4731"/>
                    <a:pt x="17793" y="4633"/>
                    <a:pt x="17867" y="4621"/>
                  </a:cubicBezTo>
                  <a:cubicBezTo>
                    <a:pt x="17928" y="4608"/>
                    <a:pt x="17941" y="4584"/>
                    <a:pt x="17891" y="4571"/>
                  </a:cubicBezTo>
                  <a:cubicBezTo>
                    <a:pt x="17842" y="4559"/>
                    <a:pt x="17854" y="4534"/>
                    <a:pt x="17904" y="4534"/>
                  </a:cubicBezTo>
                  <a:cubicBezTo>
                    <a:pt x="17953" y="4522"/>
                    <a:pt x="17891" y="4485"/>
                    <a:pt x="17953" y="4460"/>
                  </a:cubicBezTo>
                  <a:cubicBezTo>
                    <a:pt x="17965" y="4456"/>
                    <a:pt x="17974" y="4454"/>
                    <a:pt x="17981" y="4454"/>
                  </a:cubicBezTo>
                  <a:cubicBezTo>
                    <a:pt x="18012" y="4454"/>
                    <a:pt x="18009" y="4487"/>
                    <a:pt x="18039" y="4497"/>
                  </a:cubicBezTo>
                  <a:cubicBezTo>
                    <a:pt x="18064" y="4497"/>
                    <a:pt x="18138" y="4362"/>
                    <a:pt x="18101" y="4362"/>
                  </a:cubicBezTo>
                  <a:cubicBezTo>
                    <a:pt x="18064" y="4350"/>
                    <a:pt x="17978" y="4337"/>
                    <a:pt x="18002" y="4313"/>
                  </a:cubicBezTo>
                  <a:cubicBezTo>
                    <a:pt x="18031" y="4291"/>
                    <a:pt x="18064" y="4278"/>
                    <a:pt x="18096" y="4278"/>
                  </a:cubicBezTo>
                  <a:cubicBezTo>
                    <a:pt x="18119" y="4278"/>
                    <a:pt x="18142" y="4285"/>
                    <a:pt x="18162" y="4300"/>
                  </a:cubicBezTo>
                  <a:cubicBezTo>
                    <a:pt x="18214" y="4331"/>
                    <a:pt x="18257" y="4380"/>
                    <a:pt x="18277" y="4380"/>
                  </a:cubicBezTo>
                  <a:cubicBezTo>
                    <a:pt x="18281" y="4380"/>
                    <a:pt x="18284" y="4378"/>
                    <a:pt x="18286" y="4374"/>
                  </a:cubicBezTo>
                  <a:cubicBezTo>
                    <a:pt x="18298" y="4350"/>
                    <a:pt x="18310" y="4276"/>
                    <a:pt x="18347" y="4276"/>
                  </a:cubicBezTo>
                  <a:cubicBezTo>
                    <a:pt x="18421" y="4251"/>
                    <a:pt x="18433" y="4165"/>
                    <a:pt x="18384" y="4115"/>
                  </a:cubicBezTo>
                  <a:cubicBezTo>
                    <a:pt x="18335" y="4066"/>
                    <a:pt x="18261" y="4017"/>
                    <a:pt x="18187" y="3992"/>
                  </a:cubicBezTo>
                  <a:cubicBezTo>
                    <a:pt x="18165" y="3989"/>
                    <a:pt x="18144" y="3987"/>
                    <a:pt x="18122" y="3987"/>
                  </a:cubicBezTo>
                  <a:cubicBezTo>
                    <a:pt x="18070" y="3987"/>
                    <a:pt x="18017" y="3996"/>
                    <a:pt x="17965" y="4005"/>
                  </a:cubicBezTo>
                  <a:cubicBezTo>
                    <a:pt x="17961" y="4005"/>
                    <a:pt x="17956" y="4006"/>
                    <a:pt x="17953" y="4006"/>
                  </a:cubicBezTo>
                  <a:cubicBezTo>
                    <a:pt x="17911" y="4006"/>
                    <a:pt x="17956" y="3941"/>
                    <a:pt x="17990" y="3918"/>
                  </a:cubicBezTo>
                  <a:cubicBezTo>
                    <a:pt x="18015" y="3894"/>
                    <a:pt x="17854" y="3844"/>
                    <a:pt x="17830" y="3844"/>
                  </a:cubicBezTo>
                  <a:cubicBezTo>
                    <a:pt x="17805" y="3844"/>
                    <a:pt x="17780" y="3857"/>
                    <a:pt x="17743" y="3857"/>
                  </a:cubicBezTo>
                  <a:cubicBezTo>
                    <a:pt x="17719" y="3857"/>
                    <a:pt x="17682" y="3820"/>
                    <a:pt x="17645" y="3807"/>
                  </a:cubicBezTo>
                  <a:cubicBezTo>
                    <a:pt x="17596" y="3807"/>
                    <a:pt x="17645" y="3770"/>
                    <a:pt x="17670" y="3770"/>
                  </a:cubicBezTo>
                  <a:cubicBezTo>
                    <a:pt x="17706" y="3770"/>
                    <a:pt x="17694" y="3770"/>
                    <a:pt x="17731" y="3746"/>
                  </a:cubicBezTo>
                  <a:cubicBezTo>
                    <a:pt x="17741" y="3736"/>
                    <a:pt x="17752" y="3732"/>
                    <a:pt x="17761" y="3732"/>
                  </a:cubicBezTo>
                  <a:cubicBezTo>
                    <a:pt x="17777" y="3732"/>
                    <a:pt x="17788" y="3743"/>
                    <a:pt x="17780" y="3758"/>
                  </a:cubicBezTo>
                  <a:cubicBezTo>
                    <a:pt x="17768" y="3795"/>
                    <a:pt x="17805" y="3807"/>
                    <a:pt x="17842" y="3807"/>
                  </a:cubicBezTo>
                  <a:cubicBezTo>
                    <a:pt x="17859" y="3804"/>
                    <a:pt x="17874" y="3803"/>
                    <a:pt x="17889" y="3803"/>
                  </a:cubicBezTo>
                  <a:cubicBezTo>
                    <a:pt x="17930" y="3803"/>
                    <a:pt x="17966" y="3814"/>
                    <a:pt x="18002" y="3832"/>
                  </a:cubicBezTo>
                  <a:cubicBezTo>
                    <a:pt x="18051" y="3857"/>
                    <a:pt x="18088" y="3869"/>
                    <a:pt x="18138" y="3894"/>
                  </a:cubicBezTo>
                  <a:cubicBezTo>
                    <a:pt x="18175" y="3894"/>
                    <a:pt x="18125" y="3918"/>
                    <a:pt x="18162" y="3931"/>
                  </a:cubicBezTo>
                  <a:cubicBezTo>
                    <a:pt x="18182" y="3931"/>
                    <a:pt x="18186" y="3915"/>
                    <a:pt x="18212" y="3915"/>
                  </a:cubicBezTo>
                  <a:cubicBezTo>
                    <a:pt x="18219" y="3915"/>
                    <a:pt x="18226" y="3916"/>
                    <a:pt x="18236" y="3918"/>
                  </a:cubicBezTo>
                  <a:cubicBezTo>
                    <a:pt x="18282" y="3930"/>
                    <a:pt x="18350" y="4006"/>
                    <a:pt x="18389" y="4006"/>
                  </a:cubicBezTo>
                  <a:cubicBezTo>
                    <a:pt x="18391" y="4006"/>
                    <a:pt x="18394" y="4005"/>
                    <a:pt x="18396" y="4005"/>
                  </a:cubicBezTo>
                  <a:cubicBezTo>
                    <a:pt x="18421" y="3980"/>
                    <a:pt x="18372" y="3955"/>
                    <a:pt x="18446" y="3955"/>
                  </a:cubicBezTo>
                  <a:cubicBezTo>
                    <a:pt x="18456" y="3953"/>
                    <a:pt x="18466" y="3953"/>
                    <a:pt x="18477" y="3953"/>
                  </a:cubicBezTo>
                  <a:cubicBezTo>
                    <a:pt x="18504" y="3953"/>
                    <a:pt x="18532" y="3957"/>
                    <a:pt x="18552" y="3957"/>
                  </a:cubicBezTo>
                  <a:cubicBezTo>
                    <a:pt x="18573" y="3957"/>
                    <a:pt x="18587" y="3952"/>
                    <a:pt x="18581" y="3931"/>
                  </a:cubicBezTo>
                  <a:cubicBezTo>
                    <a:pt x="18569" y="3881"/>
                    <a:pt x="18532" y="3869"/>
                    <a:pt x="18557" y="3820"/>
                  </a:cubicBezTo>
                  <a:cubicBezTo>
                    <a:pt x="18577" y="3779"/>
                    <a:pt x="18615" y="3712"/>
                    <a:pt x="18620" y="3712"/>
                  </a:cubicBezTo>
                  <a:lnTo>
                    <a:pt x="18620" y="3712"/>
                  </a:lnTo>
                  <a:cubicBezTo>
                    <a:pt x="18621" y="3712"/>
                    <a:pt x="18620" y="3715"/>
                    <a:pt x="18618" y="3721"/>
                  </a:cubicBezTo>
                  <a:cubicBezTo>
                    <a:pt x="18608" y="3752"/>
                    <a:pt x="18737" y="3801"/>
                    <a:pt x="18822" y="3801"/>
                  </a:cubicBezTo>
                  <a:cubicBezTo>
                    <a:pt x="18838" y="3801"/>
                    <a:pt x="18853" y="3799"/>
                    <a:pt x="18865" y="3795"/>
                  </a:cubicBezTo>
                  <a:cubicBezTo>
                    <a:pt x="18939" y="3770"/>
                    <a:pt x="19037" y="3721"/>
                    <a:pt x="19049" y="3647"/>
                  </a:cubicBezTo>
                  <a:cubicBezTo>
                    <a:pt x="19062" y="3573"/>
                    <a:pt x="19222" y="3462"/>
                    <a:pt x="19234" y="3401"/>
                  </a:cubicBezTo>
                  <a:cubicBezTo>
                    <a:pt x="19259" y="3339"/>
                    <a:pt x="19247" y="3278"/>
                    <a:pt x="19197" y="3228"/>
                  </a:cubicBezTo>
                  <a:cubicBezTo>
                    <a:pt x="19185" y="3216"/>
                    <a:pt x="19166" y="3212"/>
                    <a:pt x="19141" y="3212"/>
                  </a:cubicBezTo>
                  <a:cubicBezTo>
                    <a:pt x="19092" y="3212"/>
                    <a:pt x="19021" y="3228"/>
                    <a:pt x="18939" y="3228"/>
                  </a:cubicBezTo>
                  <a:cubicBezTo>
                    <a:pt x="18815" y="3216"/>
                    <a:pt x="18705" y="3142"/>
                    <a:pt x="18631" y="3056"/>
                  </a:cubicBezTo>
                  <a:cubicBezTo>
                    <a:pt x="18594" y="3007"/>
                    <a:pt x="18544" y="2970"/>
                    <a:pt x="18495" y="2957"/>
                  </a:cubicBezTo>
                  <a:cubicBezTo>
                    <a:pt x="18452" y="2945"/>
                    <a:pt x="18378" y="2945"/>
                    <a:pt x="18321" y="2945"/>
                  </a:cubicBezTo>
                  <a:cubicBezTo>
                    <a:pt x="18264" y="2945"/>
                    <a:pt x="18224" y="2945"/>
                    <a:pt x="18249" y="2933"/>
                  </a:cubicBezTo>
                  <a:cubicBezTo>
                    <a:pt x="18265" y="2920"/>
                    <a:pt x="18292" y="2916"/>
                    <a:pt x="18324" y="2916"/>
                  </a:cubicBezTo>
                  <a:cubicBezTo>
                    <a:pt x="18388" y="2916"/>
                    <a:pt x="18470" y="2933"/>
                    <a:pt x="18520" y="2933"/>
                  </a:cubicBezTo>
                  <a:cubicBezTo>
                    <a:pt x="18581" y="2933"/>
                    <a:pt x="18532" y="2908"/>
                    <a:pt x="18594" y="2908"/>
                  </a:cubicBezTo>
                  <a:cubicBezTo>
                    <a:pt x="18626" y="2908"/>
                    <a:pt x="18642" y="2903"/>
                    <a:pt x="18655" y="2903"/>
                  </a:cubicBezTo>
                  <a:cubicBezTo>
                    <a:pt x="18671" y="2903"/>
                    <a:pt x="18683" y="2911"/>
                    <a:pt x="18717" y="2945"/>
                  </a:cubicBezTo>
                  <a:cubicBezTo>
                    <a:pt x="18815" y="3019"/>
                    <a:pt x="18914" y="3093"/>
                    <a:pt x="19025" y="3154"/>
                  </a:cubicBezTo>
                  <a:cubicBezTo>
                    <a:pt x="19057" y="3162"/>
                    <a:pt x="19103" y="3196"/>
                    <a:pt x="19156" y="3196"/>
                  </a:cubicBezTo>
                  <a:cubicBezTo>
                    <a:pt x="19185" y="3196"/>
                    <a:pt x="19216" y="3185"/>
                    <a:pt x="19247" y="3154"/>
                  </a:cubicBezTo>
                  <a:cubicBezTo>
                    <a:pt x="19321" y="3093"/>
                    <a:pt x="19382" y="3019"/>
                    <a:pt x="19431" y="2933"/>
                  </a:cubicBezTo>
                  <a:cubicBezTo>
                    <a:pt x="19444" y="2896"/>
                    <a:pt x="19518" y="2846"/>
                    <a:pt x="19493" y="2822"/>
                  </a:cubicBezTo>
                  <a:cubicBezTo>
                    <a:pt x="19481" y="2797"/>
                    <a:pt x="19370" y="2785"/>
                    <a:pt x="19345" y="2735"/>
                  </a:cubicBezTo>
                  <a:cubicBezTo>
                    <a:pt x="19333" y="2686"/>
                    <a:pt x="19358" y="2637"/>
                    <a:pt x="19407" y="2637"/>
                  </a:cubicBezTo>
                  <a:cubicBezTo>
                    <a:pt x="19424" y="2635"/>
                    <a:pt x="19441" y="2634"/>
                    <a:pt x="19459" y="2634"/>
                  </a:cubicBezTo>
                  <a:cubicBezTo>
                    <a:pt x="19543" y="2634"/>
                    <a:pt x="19633" y="2658"/>
                    <a:pt x="19715" y="2698"/>
                  </a:cubicBezTo>
                  <a:cubicBezTo>
                    <a:pt x="19758" y="2734"/>
                    <a:pt x="19784" y="2754"/>
                    <a:pt x="19811" y="2754"/>
                  </a:cubicBezTo>
                  <a:cubicBezTo>
                    <a:pt x="19830" y="2754"/>
                    <a:pt x="19849" y="2744"/>
                    <a:pt x="19875" y="2723"/>
                  </a:cubicBezTo>
                  <a:cubicBezTo>
                    <a:pt x="19912" y="2705"/>
                    <a:pt x="19918" y="2699"/>
                    <a:pt x="19918" y="2698"/>
                  </a:cubicBezTo>
                  <a:lnTo>
                    <a:pt x="19918" y="2698"/>
                  </a:lnTo>
                  <a:cubicBezTo>
                    <a:pt x="19918" y="2699"/>
                    <a:pt x="19912" y="2705"/>
                    <a:pt x="19924" y="2711"/>
                  </a:cubicBezTo>
                  <a:cubicBezTo>
                    <a:pt x="19930" y="2722"/>
                    <a:pt x="19948" y="2728"/>
                    <a:pt x="19965" y="2728"/>
                  </a:cubicBezTo>
                  <a:cubicBezTo>
                    <a:pt x="19986" y="2728"/>
                    <a:pt x="20005" y="2719"/>
                    <a:pt x="19998" y="2698"/>
                  </a:cubicBezTo>
                  <a:cubicBezTo>
                    <a:pt x="19998" y="2649"/>
                    <a:pt x="19998" y="2625"/>
                    <a:pt x="19924" y="2563"/>
                  </a:cubicBezTo>
                  <a:cubicBezTo>
                    <a:pt x="19863" y="2526"/>
                    <a:pt x="19801" y="2489"/>
                    <a:pt x="19715" y="2477"/>
                  </a:cubicBezTo>
                  <a:cubicBezTo>
                    <a:pt x="19690" y="2477"/>
                    <a:pt x="19764" y="2440"/>
                    <a:pt x="19789" y="2427"/>
                  </a:cubicBezTo>
                  <a:cubicBezTo>
                    <a:pt x="19791" y="2426"/>
                    <a:pt x="19795" y="2425"/>
                    <a:pt x="19799" y="2425"/>
                  </a:cubicBezTo>
                  <a:cubicBezTo>
                    <a:pt x="19831" y="2425"/>
                    <a:pt x="19904" y="2468"/>
                    <a:pt x="19937" y="2501"/>
                  </a:cubicBezTo>
                  <a:cubicBezTo>
                    <a:pt x="19974" y="2538"/>
                    <a:pt x="20023" y="2501"/>
                    <a:pt x="20023" y="2551"/>
                  </a:cubicBezTo>
                  <a:cubicBezTo>
                    <a:pt x="20023" y="2612"/>
                    <a:pt x="20060" y="2637"/>
                    <a:pt x="20109" y="2674"/>
                  </a:cubicBezTo>
                  <a:cubicBezTo>
                    <a:pt x="20158" y="2703"/>
                    <a:pt x="20221" y="2763"/>
                    <a:pt x="20228" y="2763"/>
                  </a:cubicBezTo>
                  <a:cubicBezTo>
                    <a:pt x="20230" y="2763"/>
                    <a:pt x="20228" y="2758"/>
                    <a:pt x="20220" y="2748"/>
                  </a:cubicBezTo>
                  <a:cubicBezTo>
                    <a:pt x="20195" y="2686"/>
                    <a:pt x="20171" y="2711"/>
                    <a:pt x="20245" y="2649"/>
                  </a:cubicBezTo>
                  <a:cubicBezTo>
                    <a:pt x="20306" y="2588"/>
                    <a:pt x="20429" y="2526"/>
                    <a:pt x="20466" y="2464"/>
                  </a:cubicBezTo>
                  <a:cubicBezTo>
                    <a:pt x="20491" y="2403"/>
                    <a:pt x="20540" y="2378"/>
                    <a:pt x="20590" y="2317"/>
                  </a:cubicBezTo>
                  <a:cubicBezTo>
                    <a:pt x="20627" y="2243"/>
                    <a:pt x="20614" y="2144"/>
                    <a:pt x="20577" y="2119"/>
                  </a:cubicBezTo>
                  <a:cubicBezTo>
                    <a:pt x="20503" y="2082"/>
                    <a:pt x="20454" y="2021"/>
                    <a:pt x="20417" y="1947"/>
                  </a:cubicBezTo>
                  <a:cubicBezTo>
                    <a:pt x="20417" y="1873"/>
                    <a:pt x="20393" y="1824"/>
                    <a:pt x="20343" y="1774"/>
                  </a:cubicBezTo>
                  <a:cubicBezTo>
                    <a:pt x="20306" y="1713"/>
                    <a:pt x="20282" y="1700"/>
                    <a:pt x="20331" y="1700"/>
                  </a:cubicBezTo>
                  <a:cubicBezTo>
                    <a:pt x="20393" y="1700"/>
                    <a:pt x="20614" y="1676"/>
                    <a:pt x="20614" y="1627"/>
                  </a:cubicBezTo>
                  <a:cubicBezTo>
                    <a:pt x="20627" y="1577"/>
                    <a:pt x="20651" y="1577"/>
                    <a:pt x="20553" y="1540"/>
                  </a:cubicBezTo>
                  <a:cubicBezTo>
                    <a:pt x="20466" y="1503"/>
                    <a:pt x="20454" y="1503"/>
                    <a:pt x="20528" y="1454"/>
                  </a:cubicBezTo>
                  <a:cubicBezTo>
                    <a:pt x="20590" y="1405"/>
                    <a:pt x="20651" y="1405"/>
                    <a:pt x="20602" y="1380"/>
                  </a:cubicBezTo>
                  <a:cubicBezTo>
                    <a:pt x="20553" y="1355"/>
                    <a:pt x="20491" y="1343"/>
                    <a:pt x="20442" y="1343"/>
                  </a:cubicBezTo>
                  <a:cubicBezTo>
                    <a:pt x="20368" y="1343"/>
                    <a:pt x="20356" y="1245"/>
                    <a:pt x="20282" y="1220"/>
                  </a:cubicBezTo>
                  <a:cubicBezTo>
                    <a:pt x="20208" y="1208"/>
                    <a:pt x="20134" y="1183"/>
                    <a:pt x="20208" y="1158"/>
                  </a:cubicBezTo>
                  <a:cubicBezTo>
                    <a:pt x="20282" y="1134"/>
                    <a:pt x="20405" y="1121"/>
                    <a:pt x="20282" y="1121"/>
                  </a:cubicBezTo>
                  <a:cubicBezTo>
                    <a:pt x="20171" y="1121"/>
                    <a:pt x="20060" y="1097"/>
                    <a:pt x="19961" y="1072"/>
                  </a:cubicBezTo>
                  <a:cubicBezTo>
                    <a:pt x="19918" y="1058"/>
                    <a:pt x="19870" y="1052"/>
                    <a:pt x="19824" y="1052"/>
                  </a:cubicBezTo>
                  <a:cubicBezTo>
                    <a:pt x="19791" y="1052"/>
                    <a:pt x="19758" y="1055"/>
                    <a:pt x="19727" y="1060"/>
                  </a:cubicBezTo>
                  <a:cubicBezTo>
                    <a:pt x="19703" y="1060"/>
                    <a:pt x="19678" y="1023"/>
                    <a:pt x="19641" y="1023"/>
                  </a:cubicBezTo>
                  <a:cubicBezTo>
                    <a:pt x="19592" y="1035"/>
                    <a:pt x="19653" y="1023"/>
                    <a:pt x="19666" y="1084"/>
                  </a:cubicBezTo>
                  <a:cubicBezTo>
                    <a:pt x="19666" y="1134"/>
                    <a:pt x="19616" y="1195"/>
                    <a:pt x="19629" y="1257"/>
                  </a:cubicBezTo>
                  <a:cubicBezTo>
                    <a:pt x="19641" y="1306"/>
                    <a:pt x="19690" y="1306"/>
                    <a:pt x="19764" y="1380"/>
                  </a:cubicBezTo>
                  <a:cubicBezTo>
                    <a:pt x="19850" y="1454"/>
                    <a:pt x="19863" y="1454"/>
                    <a:pt x="19826" y="1466"/>
                  </a:cubicBezTo>
                  <a:cubicBezTo>
                    <a:pt x="19776" y="1466"/>
                    <a:pt x="19690" y="1503"/>
                    <a:pt x="19727" y="1503"/>
                  </a:cubicBezTo>
                  <a:cubicBezTo>
                    <a:pt x="19764" y="1516"/>
                    <a:pt x="19850" y="1553"/>
                    <a:pt x="19764" y="1565"/>
                  </a:cubicBezTo>
                  <a:cubicBezTo>
                    <a:pt x="19678" y="1565"/>
                    <a:pt x="19641" y="1565"/>
                    <a:pt x="19604" y="1663"/>
                  </a:cubicBezTo>
                  <a:cubicBezTo>
                    <a:pt x="19592" y="1774"/>
                    <a:pt x="19555" y="1885"/>
                    <a:pt x="19505" y="1996"/>
                  </a:cubicBezTo>
                  <a:cubicBezTo>
                    <a:pt x="19456" y="2045"/>
                    <a:pt x="19431" y="2119"/>
                    <a:pt x="19419" y="2193"/>
                  </a:cubicBezTo>
                  <a:cubicBezTo>
                    <a:pt x="19419" y="2255"/>
                    <a:pt x="19407" y="2206"/>
                    <a:pt x="19333" y="2255"/>
                  </a:cubicBezTo>
                  <a:cubicBezTo>
                    <a:pt x="19268" y="2298"/>
                    <a:pt x="19241" y="2370"/>
                    <a:pt x="19219" y="2370"/>
                  </a:cubicBezTo>
                  <a:cubicBezTo>
                    <a:pt x="19216" y="2370"/>
                    <a:pt x="19213" y="2369"/>
                    <a:pt x="19210" y="2366"/>
                  </a:cubicBezTo>
                  <a:cubicBezTo>
                    <a:pt x="19185" y="2341"/>
                    <a:pt x="19185" y="2267"/>
                    <a:pt x="19136" y="2193"/>
                  </a:cubicBezTo>
                  <a:cubicBezTo>
                    <a:pt x="19074" y="2119"/>
                    <a:pt x="18963" y="2058"/>
                    <a:pt x="18963" y="1972"/>
                  </a:cubicBezTo>
                  <a:cubicBezTo>
                    <a:pt x="18963" y="1885"/>
                    <a:pt x="18976" y="1774"/>
                    <a:pt x="19013" y="1774"/>
                  </a:cubicBezTo>
                  <a:cubicBezTo>
                    <a:pt x="19031" y="1774"/>
                    <a:pt x="19059" y="1784"/>
                    <a:pt x="19079" y="1784"/>
                  </a:cubicBezTo>
                  <a:cubicBezTo>
                    <a:pt x="19099" y="1784"/>
                    <a:pt x="19111" y="1774"/>
                    <a:pt x="19099" y="1737"/>
                  </a:cubicBezTo>
                  <a:cubicBezTo>
                    <a:pt x="19086" y="1663"/>
                    <a:pt x="19086" y="1614"/>
                    <a:pt x="19062" y="1565"/>
                  </a:cubicBezTo>
                  <a:cubicBezTo>
                    <a:pt x="19000" y="1479"/>
                    <a:pt x="18914" y="1392"/>
                    <a:pt x="18815" y="1331"/>
                  </a:cubicBezTo>
                  <a:cubicBezTo>
                    <a:pt x="18807" y="1329"/>
                    <a:pt x="18800" y="1328"/>
                    <a:pt x="18792" y="1328"/>
                  </a:cubicBezTo>
                  <a:cubicBezTo>
                    <a:pt x="18741" y="1328"/>
                    <a:pt x="18700" y="1363"/>
                    <a:pt x="18668" y="1417"/>
                  </a:cubicBezTo>
                  <a:cubicBezTo>
                    <a:pt x="18631" y="1466"/>
                    <a:pt x="18655" y="1663"/>
                    <a:pt x="18618" y="1688"/>
                  </a:cubicBezTo>
                  <a:cubicBezTo>
                    <a:pt x="18608" y="1704"/>
                    <a:pt x="18580" y="1710"/>
                    <a:pt x="18551" y="1710"/>
                  </a:cubicBezTo>
                  <a:cubicBezTo>
                    <a:pt x="18510" y="1710"/>
                    <a:pt x="18465" y="1697"/>
                    <a:pt x="18458" y="1676"/>
                  </a:cubicBezTo>
                  <a:cubicBezTo>
                    <a:pt x="18446" y="1577"/>
                    <a:pt x="18421" y="1479"/>
                    <a:pt x="18384" y="1392"/>
                  </a:cubicBezTo>
                  <a:cubicBezTo>
                    <a:pt x="18347" y="1355"/>
                    <a:pt x="18286" y="1318"/>
                    <a:pt x="18323" y="1306"/>
                  </a:cubicBezTo>
                  <a:cubicBezTo>
                    <a:pt x="18335" y="1300"/>
                    <a:pt x="18347" y="1297"/>
                    <a:pt x="18360" y="1297"/>
                  </a:cubicBezTo>
                  <a:cubicBezTo>
                    <a:pt x="18372" y="1297"/>
                    <a:pt x="18384" y="1300"/>
                    <a:pt x="18396" y="1306"/>
                  </a:cubicBezTo>
                  <a:cubicBezTo>
                    <a:pt x="18416" y="1306"/>
                    <a:pt x="18428" y="1338"/>
                    <a:pt x="18451" y="1338"/>
                  </a:cubicBezTo>
                  <a:cubicBezTo>
                    <a:pt x="18457" y="1338"/>
                    <a:pt x="18463" y="1336"/>
                    <a:pt x="18470" y="1331"/>
                  </a:cubicBezTo>
                  <a:cubicBezTo>
                    <a:pt x="18495" y="1306"/>
                    <a:pt x="18532" y="1306"/>
                    <a:pt x="18495" y="1269"/>
                  </a:cubicBezTo>
                  <a:cubicBezTo>
                    <a:pt x="18463" y="1226"/>
                    <a:pt x="18477" y="1193"/>
                    <a:pt x="18457" y="1193"/>
                  </a:cubicBezTo>
                  <a:cubicBezTo>
                    <a:pt x="18454" y="1193"/>
                    <a:pt x="18451" y="1194"/>
                    <a:pt x="18446" y="1195"/>
                  </a:cubicBezTo>
                  <a:cubicBezTo>
                    <a:pt x="18416" y="1195"/>
                    <a:pt x="18402" y="1243"/>
                    <a:pt x="18379" y="1243"/>
                  </a:cubicBezTo>
                  <a:cubicBezTo>
                    <a:pt x="18373" y="1243"/>
                    <a:pt x="18367" y="1240"/>
                    <a:pt x="18360" y="1232"/>
                  </a:cubicBezTo>
                  <a:cubicBezTo>
                    <a:pt x="18337" y="1199"/>
                    <a:pt x="18296" y="1156"/>
                    <a:pt x="18261" y="1156"/>
                  </a:cubicBezTo>
                  <a:cubicBezTo>
                    <a:pt x="18257" y="1156"/>
                    <a:pt x="18253" y="1157"/>
                    <a:pt x="18249" y="1158"/>
                  </a:cubicBezTo>
                  <a:cubicBezTo>
                    <a:pt x="18223" y="1167"/>
                    <a:pt x="18204" y="1187"/>
                    <a:pt x="18178" y="1187"/>
                  </a:cubicBezTo>
                  <a:cubicBezTo>
                    <a:pt x="18166" y="1187"/>
                    <a:pt x="18153" y="1182"/>
                    <a:pt x="18138" y="1171"/>
                  </a:cubicBezTo>
                  <a:cubicBezTo>
                    <a:pt x="18088" y="1134"/>
                    <a:pt x="18064" y="1109"/>
                    <a:pt x="18027" y="1109"/>
                  </a:cubicBezTo>
                  <a:cubicBezTo>
                    <a:pt x="18025" y="1110"/>
                    <a:pt x="18023" y="1110"/>
                    <a:pt x="18022" y="1110"/>
                  </a:cubicBezTo>
                  <a:cubicBezTo>
                    <a:pt x="17997" y="1110"/>
                    <a:pt x="18063" y="1010"/>
                    <a:pt x="18051" y="998"/>
                  </a:cubicBezTo>
                  <a:cubicBezTo>
                    <a:pt x="18027" y="998"/>
                    <a:pt x="18064" y="998"/>
                    <a:pt x="18088" y="986"/>
                  </a:cubicBezTo>
                  <a:cubicBezTo>
                    <a:pt x="18113" y="961"/>
                    <a:pt x="18088" y="924"/>
                    <a:pt x="18113" y="900"/>
                  </a:cubicBezTo>
                  <a:cubicBezTo>
                    <a:pt x="18122" y="890"/>
                    <a:pt x="18133" y="888"/>
                    <a:pt x="18144" y="888"/>
                  </a:cubicBezTo>
                  <a:cubicBezTo>
                    <a:pt x="18155" y="888"/>
                    <a:pt x="18167" y="891"/>
                    <a:pt x="18175" y="891"/>
                  </a:cubicBezTo>
                  <a:cubicBezTo>
                    <a:pt x="18180" y="891"/>
                    <a:pt x="18184" y="890"/>
                    <a:pt x="18187" y="887"/>
                  </a:cubicBezTo>
                  <a:cubicBezTo>
                    <a:pt x="18212" y="863"/>
                    <a:pt x="18138" y="838"/>
                    <a:pt x="18113" y="801"/>
                  </a:cubicBezTo>
                  <a:cubicBezTo>
                    <a:pt x="18101" y="752"/>
                    <a:pt x="18088" y="715"/>
                    <a:pt x="18076" y="665"/>
                  </a:cubicBezTo>
                  <a:cubicBezTo>
                    <a:pt x="18064" y="641"/>
                    <a:pt x="18039" y="641"/>
                    <a:pt x="18002" y="616"/>
                  </a:cubicBezTo>
                  <a:cubicBezTo>
                    <a:pt x="17965" y="592"/>
                    <a:pt x="17953" y="542"/>
                    <a:pt x="17916" y="542"/>
                  </a:cubicBezTo>
                  <a:cubicBezTo>
                    <a:pt x="17879" y="542"/>
                    <a:pt x="17904" y="407"/>
                    <a:pt x="17879" y="345"/>
                  </a:cubicBezTo>
                  <a:cubicBezTo>
                    <a:pt x="17854" y="296"/>
                    <a:pt x="17817" y="247"/>
                    <a:pt x="17780" y="210"/>
                  </a:cubicBezTo>
                  <a:cubicBezTo>
                    <a:pt x="17743" y="160"/>
                    <a:pt x="17756" y="99"/>
                    <a:pt x="17670" y="86"/>
                  </a:cubicBezTo>
                  <a:cubicBezTo>
                    <a:pt x="17583" y="62"/>
                    <a:pt x="17509" y="86"/>
                    <a:pt x="17497" y="49"/>
                  </a:cubicBezTo>
                  <a:cubicBezTo>
                    <a:pt x="17485" y="12"/>
                    <a:pt x="17497" y="0"/>
                    <a:pt x="17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3071475" y="4890625"/>
              <a:ext cx="37600" cy="17125"/>
            </a:xfrm>
            <a:custGeom>
              <a:rect b="b" l="l" r="r" t="t"/>
              <a:pathLst>
                <a:path extrusionOk="0" h="685" w="1504">
                  <a:moveTo>
                    <a:pt x="371" y="0"/>
                  </a:moveTo>
                  <a:cubicBezTo>
                    <a:pt x="333" y="0"/>
                    <a:pt x="299" y="21"/>
                    <a:pt x="283" y="52"/>
                  </a:cubicBezTo>
                  <a:cubicBezTo>
                    <a:pt x="271" y="76"/>
                    <a:pt x="283" y="113"/>
                    <a:pt x="333" y="138"/>
                  </a:cubicBezTo>
                  <a:cubicBezTo>
                    <a:pt x="382" y="163"/>
                    <a:pt x="382" y="212"/>
                    <a:pt x="407" y="261"/>
                  </a:cubicBezTo>
                  <a:cubicBezTo>
                    <a:pt x="419" y="298"/>
                    <a:pt x="481" y="372"/>
                    <a:pt x="493" y="409"/>
                  </a:cubicBezTo>
                  <a:cubicBezTo>
                    <a:pt x="505" y="446"/>
                    <a:pt x="456" y="495"/>
                    <a:pt x="407" y="495"/>
                  </a:cubicBezTo>
                  <a:cubicBezTo>
                    <a:pt x="397" y="498"/>
                    <a:pt x="386" y="499"/>
                    <a:pt x="375" y="499"/>
                  </a:cubicBezTo>
                  <a:cubicBezTo>
                    <a:pt x="328" y="499"/>
                    <a:pt x="276" y="481"/>
                    <a:pt x="296" y="471"/>
                  </a:cubicBezTo>
                  <a:cubicBezTo>
                    <a:pt x="320" y="471"/>
                    <a:pt x="308" y="409"/>
                    <a:pt x="246" y="409"/>
                  </a:cubicBezTo>
                  <a:cubicBezTo>
                    <a:pt x="197" y="409"/>
                    <a:pt x="160" y="446"/>
                    <a:pt x="86" y="446"/>
                  </a:cubicBezTo>
                  <a:cubicBezTo>
                    <a:pt x="0" y="446"/>
                    <a:pt x="49" y="520"/>
                    <a:pt x="49" y="520"/>
                  </a:cubicBezTo>
                  <a:cubicBezTo>
                    <a:pt x="49" y="520"/>
                    <a:pt x="101" y="563"/>
                    <a:pt x="139" y="563"/>
                  </a:cubicBezTo>
                  <a:cubicBezTo>
                    <a:pt x="147" y="563"/>
                    <a:pt x="154" y="561"/>
                    <a:pt x="160" y="557"/>
                  </a:cubicBezTo>
                  <a:cubicBezTo>
                    <a:pt x="166" y="553"/>
                    <a:pt x="177" y="552"/>
                    <a:pt x="194" y="552"/>
                  </a:cubicBezTo>
                  <a:cubicBezTo>
                    <a:pt x="257" y="552"/>
                    <a:pt x="391" y="574"/>
                    <a:pt x="502" y="574"/>
                  </a:cubicBezTo>
                  <a:cubicBezTo>
                    <a:pt x="551" y="574"/>
                    <a:pt x="596" y="570"/>
                    <a:pt x="628" y="557"/>
                  </a:cubicBezTo>
                  <a:lnTo>
                    <a:pt x="653" y="557"/>
                  </a:lnTo>
                  <a:cubicBezTo>
                    <a:pt x="678" y="569"/>
                    <a:pt x="678" y="655"/>
                    <a:pt x="715" y="680"/>
                  </a:cubicBezTo>
                  <a:cubicBezTo>
                    <a:pt x="718" y="683"/>
                    <a:pt x="721" y="685"/>
                    <a:pt x="725" y="685"/>
                  </a:cubicBezTo>
                  <a:cubicBezTo>
                    <a:pt x="749" y="685"/>
                    <a:pt x="778" y="619"/>
                    <a:pt x="789" y="545"/>
                  </a:cubicBezTo>
                  <a:cubicBezTo>
                    <a:pt x="798" y="489"/>
                    <a:pt x="890" y="482"/>
                    <a:pt x="951" y="482"/>
                  </a:cubicBezTo>
                  <a:cubicBezTo>
                    <a:pt x="972" y="482"/>
                    <a:pt x="989" y="483"/>
                    <a:pt x="998" y="483"/>
                  </a:cubicBezTo>
                  <a:cubicBezTo>
                    <a:pt x="1047" y="483"/>
                    <a:pt x="1097" y="508"/>
                    <a:pt x="1158" y="520"/>
                  </a:cubicBezTo>
                  <a:cubicBezTo>
                    <a:pt x="1195" y="520"/>
                    <a:pt x="1228" y="507"/>
                    <a:pt x="1261" y="507"/>
                  </a:cubicBezTo>
                  <a:cubicBezTo>
                    <a:pt x="1283" y="507"/>
                    <a:pt x="1306" y="512"/>
                    <a:pt x="1331" y="532"/>
                  </a:cubicBezTo>
                  <a:cubicBezTo>
                    <a:pt x="1348" y="546"/>
                    <a:pt x="1360" y="552"/>
                    <a:pt x="1369" y="552"/>
                  </a:cubicBezTo>
                  <a:cubicBezTo>
                    <a:pt x="1391" y="552"/>
                    <a:pt x="1398" y="515"/>
                    <a:pt x="1442" y="471"/>
                  </a:cubicBezTo>
                  <a:cubicBezTo>
                    <a:pt x="1503" y="409"/>
                    <a:pt x="1392" y="360"/>
                    <a:pt x="1306" y="347"/>
                  </a:cubicBezTo>
                  <a:cubicBezTo>
                    <a:pt x="1208" y="323"/>
                    <a:pt x="1121" y="212"/>
                    <a:pt x="1035" y="138"/>
                  </a:cubicBezTo>
                  <a:cubicBezTo>
                    <a:pt x="961" y="76"/>
                    <a:pt x="863" y="27"/>
                    <a:pt x="764" y="27"/>
                  </a:cubicBezTo>
                  <a:cubicBezTo>
                    <a:pt x="721" y="27"/>
                    <a:pt x="690" y="24"/>
                    <a:pt x="673" y="24"/>
                  </a:cubicBezTo>
                  <a:cubicBezTo>
                    <a:pt x="656" y="24"/>
                    <a:pt x="653" y="27"/>
                    <a:pt x="665" y="39"/>
                  </a:cubicBezTo>
                  <a:cubicBezTo>
                    <a:pt x="690" y="64"/>
                    <a:pt x="715" y="89"/>
                    <a:pt x="678" y="113"/>
                  </a:cubicBezTo>
                  <a:lnTo>
                    <a:pt x="628" y="113"/>
                  </a:lnTo>
                  <a:cubicBezTo>
                    <a:pt x="567" y="89"/>
                    <a:pt x="493" y="64"/>
                    <a:pt x="444" y="27"/>
                  </a:cubicBezTo>
                  <a:cubicBezTo>
                    <a:pt x="420" y="8"/>
                    <a:pt x="395" y="0"/>
                    <a:pt x="3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4240150" y="5092650"/>
              <a:ext cx="23000" cy="13675"/>
            </a:xfrm>
            <a:custGeom>
              <a:rect b="b" l="l" r="r" t="t"/>
              <a:pathLst>
                <a:path extrusionOk="0" h="547" w="920">
                  <a:moveTo>
                    <a:pt x="808" y="1"/>
                  </a:moveTo>
                  <a:cubicBezTo>
                    <a:pt x="796" y="1"/>
                    <a:pt x="786" y="2"/>
                    <a:pt x="777" y="4"/>
                  </a:cubicBezTo>
                  <a:cubicBezTo>
                    <a:pt x="690" y="17"/>
                    <a:pt x="616" y="17"/>
                    <a:pt x="542" y="17"/>
                  </a:cubicBezTo>
                  <a:cubicBezTo>
                    <a:pt x="469" y="29"/>
                    <a:pt x="407" y="66"/>
                    <a:pt x="370" y="127"/>
                  </a:cubicBezTo>
                  <a:lnTo>
                    <a:pt x="345" y="152"/>
                  </a:lnTo>
                  <a:cubicBezTo>
                    <a:pt x="308" y="177"/>
                    <a:pt x="271" y="201"/>
                    <a:pt x="234" y="226"/>
                  </a:cubicBezTo>
                  <a:cubicBezTo>
                    <a:pt x="197" y="263"/>
                    <a:pt x="50" y="325"/>
                    <a:pt x="37" y="374"/>
                  </a:cubicBezTo>
                  <a:cubicBezTo>
                    <a:pt x="13" y="411"/>
                    <a:pt x="0" y="546"/>
                    <a:pt x="37" y="546"/>
                  </a:cubicBezTo>
                  <a:cubicBezTo>
                    <a:pt x="87" y="534"/>
                    <a:pt x="160" y="509"/>
                    <a:pt x="197" y="509"/>
                  </a:cubicBezTo>
                  <a:cubicBezTo>
                    <a:pt x="234" y="509"/>
                    <a:pt x="321" y="362"/>
                    <a:pt x="382" y="325"/>
                  </a:cubicBezTo>
                  <a:cubicBezTo>
                    <a:pt x="395" y="312"/>
                    <a:pt x="407" y="300"/>
                    <a:pt x="419" y="288"/>
                  </a:cubicBezTo>
                  <a:cubicBezTo>
                    <a:pt x="505" y="238"/>
                    <a:pt x="653" y="164"/>
                    <a:pt x="715" y="152"/>
                  </a:cubicBezTo>
                  <a:cubicBezTo>
                    <a:pt x="777" y="115"/>
                    <a:pt x="838" y="78"/>
                    <a:pt x="900" y="41"/>
                  </a:cubicBezTo>
                  <a:cubicBezTo>
                    <a:pt x="920" y="21"/>
                    <a:pt x="858" y="1"/>
                    <a:pt x="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4289750" y="5044975"/>
              <a:ext cx="113975" cy="64475"/>
            </a:xfrm>
            <a:custGeom>
              <a:rect b="b" l="l" r="r" t="t"/>
              <a:pathLst>
                <a:path extrusionOk="0" h="2579" w="4559">
                  <a:moveTo>
                    <a:pt x="1425" y="0"/>
                  </a:moveTo>
                  <a:cubicBezTo>
                    <a:pt x="1360" y="0"/>
                    <a:pt x="1317" y="65"/>
                    <a:pt x="1306" y="88"/>
                  </a:cubicBezTo>
                  <a:cubicBezTo>
                    <a:pt x="1294" y="125"/>
                    <a:pt x="1318" y="174"/>
                    <a:pt x="1269" y="186"/>
                  </a:cubicBezTo>
                  <a:cubicBezTo>
                    <a:pt x="1220" y="186"/>
                    <a:pt x="1134" y="186"/>
                    <a:pt x="1097" y="223"/>
                  </a:cubicBezTo>
                  <a:cubicBezTo>
                    <a:pt x="1060" y="271"/>
                    <a:pt x="954" y="532"/>
                    <a:pt x="845" y="532"/>
                  </a:cubicBezTo>
                  <a:cubicBezTo>
                    <a:pt x="843" y="532"/>
                    <a:pt x="840" y="532"/>
                    <a:pt x="838" y="531"/>
                  </a:cubicBezTo>
                  <a:cubicBezTo>
                    <a:pt x="776" y="531"/>
                    <a:pt x="702" y="519"/>
                    <a:pt x="690" y="470"/>
                  </a:cubicBezTo>
                  <a:cubicBezTo>
                    <a:pt x="690" y="408"/>
                    <a:pt x="665" y="346"/>
                    <a:pt x="616" y="297"/>
                  </a:cubicBezTo>
                  <a:cubicBezTo>
                    <a:pt x="586" y="257"/>
                    <a:pt x="572" y="201"/>
                    <a:pt x="555" y="201"/>
                  </a:cubicBezTo>
                  <a:cubicBezTo>
                    <a:pt x="551" y="201"/>
                    <a:pt x="547" y="204"/>
                    <a:pt x="542" y="211"/>
                  </a:cubicBezTo>
                  <a:cubicBezTo>
                    <a:pt x="520" y="245"/>
                    <a:pt x="487" y="299"/>
                    <a:pt x="453" y="299"/>
                  </a:cubicBezTo>
                  <a:cubicBezTo>
                    <a:pt x="450" y="299"/>
                    <a:pt x="447" y="298"/>
                    <a:pt x="444" y="297"/>
                  </a:cubicBezTo>
                  <a:cubicBezTo>
                    <a:pt x="422" y="287"/>
                    <a:pt x="365" y="258"/>
                    <a:pt x="333" y="258"/>
                  </a:cubicBezTo>
                  <a:cubicBezTo>
                    <a:pt x="328" y="258"/>
                    <a:pt x="324" y="258"/>
                    <a:pt x="320" y="260"/>
                  </a:cubicBezTo>
                  <a:cubicBezTo>
                    <a:pt x="283" y="285"/>
                    <a:pt x="222" y="371"/>
                    <a:pt x="160" y="371"/>
                  </a:cubicBezTo>
                  <a:cubicBezTo>
                    <a:pt x="107" y="371"/>
                    <a:pt x="82" y="344"/>
                    <a:pt x="68" y="344"/>
                  </a:cubicBezTo>
                  <a:cubicBezTo>
                    <a:pt x="65" y="344"/>
                    <a:pt x="63" y="345"/>
                    <a:pt x="62" y="346"/>
                  </a:cubicBezTo>
                  <a:cubicBezTo>
                    <a:pt x="49" y="371"/>
                    <a:pt x="0" y="408"/>
                    <a:pt x="62" y="408"/>
                  </a:cubicBezTo>
                  <a:cubicBezTo>
                    <a:pt x="123" y="420"/>
                    <a:pt x="173" y="457"/>
                    <a:pt x="197" y="519"/>
                  </a:cubicBezTo>
                  <a:cubicBezTo>
                    <a:pt x="210" y="556"/>
                    <a:pt x="185" y="654"/>
                    <a:pt x="222" y="679"/>
                  </a:cubicBezTo>
                  <a:cubicBezTo>
                    <a:pt x="271" y="716"/>
                    <a:pt x="320" y="741"/>
                    <a:pt x="370" y="765"/>
                  </a:cubicBezTo>
                  <a:cubicBezTo>
                    <a:pt x="394" y="765"/>
                    <a:pt x="357" y="753"/>
                    <a:pt x="357" y="704"/>
                  </a:cubicBezTo>
                  <a:cubicBezTo>
                    <a:pt x="357" y="642"/>
                    <a:pt x="370" y="581"/>
                    <a:pt x="394" y="531"/>
                  </a:cubicBezTo>
                  <a:cubicBezTo>
                    <a:pt x="424" y="482"/>
                    <a:pt x="468" y="418"/>
                    <a:pt x="473" y="418"/>
                  </a:cubicBezTo>
                  <a:lnTo>
                    <a:pt x="473" y="418"/>
                  </a:lnTo>
                  <a:cubicBezTo>
                    <a:pt x="475" y="418"/>
                    <a:pt x="473" y="422"/>
                    <a:pt x="468" y="433"/>
                  </a:cubicBezTo>
                  <a:cubicBezTo>
                    <a:pt x="444" y="470"/>
                    <a:pt x="382" y="544"/>
                    <a:pt x="431" y="593"/>
                  </a:cubicBezTo>
                  <a:cubicBezTo>
                    <a:pt x="485" y="636"/>
                    <a:pt x="597" y="708"/>
                    <a:pt x="656" y="708"/>
                  </a:cubicBezTo>
                  <a:cubicBezTo>
                    <a:pt x="665" y="708"/>
                    <a:pt x="672" y="707"/>
                    <a:pt x="678" y="704"/>
                  </a:cubicBezTo>
                  <a:cubicBezTo>
                    <a:pt x="698" y="694"/>
                    <a:pt x="712" y="679"/>
                    <a:pt x="720" y="670"/>
                  </a:cubicBezTo>
                  <a:lnTo>
                    <a:pt x="720" y="670"/>
                  </a:lnTo>
                  <a:cubicBezTo>
                    <a:pt x="718" y="672"/>
                    <a:pt x="717" y="675"/>
                    <a:pt x="715" y="679"/>
                  </a:cubicBezTo>
                  <a:cubicBezTo>
                    <a:pt x="702" y="728"/>
                    <a:pt x="678" y="741"/>
                    <a:pt x="752" y="778"/>
                  </a:cubicBezTo>
                  <a:cubicBezTo>
                    <a:pt x="826" y="815"/>
                    <a:pt x="936" y="802"/>
                    <a:pt x="1072" y="901"/>
                  </a:cubicBezTo>
                  <a:cubicBezTo>
                    <a:pt x="1195" y="999"/>
                    <a:pt x="1405" y="1061"/>
                    <a:pt x="1466" y="1123"/>
                  </a:cubicBezTo>
                  <a:cubicBezTo>
                    <a:pt x="1540" y="1197"/>
                    <a:pt x="1528" y="1160"/>
                    <a:pt x="1553" y="1234"/>
                  </a:cubicBezTo>
                  <a:cubicBezTo>
                    <a:pt x="1565" y="1307"/>
                    <a:pt x="1589" y="1357"/>
                    <a:pt x="1626" y="1406"/>
                  </a:cubicBezTo>
                  <a:cubicBezTo>
                    <a:pt x="1676" y="1455"/>
                    <a:pt x="1799" y="1492"/>
                    <a:pt x="1737" y="1505"/>
                  </a:cubicBezTo>
                  <a:cubicBezTo>
                    <a:pt x="1663" y="1517"/>
                    <a:pt x="1614" y="1554"/>
                    <a:pt x="1676" y="1554"/>
                  </a:cubicBezTo>
                  <a:cubicBezTo>
                    <a:pt x="1737" y="1554"/>
                    <a:pt x="1762" y="1579"/>
                    <a:pt x="1725" y="1579"/>
                  </a:cubicBezTo>
                  <a:cubicBezTo>
                    <a:pt x="1676" y="1579"/>
                    <a:pt x="1688" y="1640"/>
                    <a:pt x="1663" y="1652"/>
                  </a:cubicBezTo>
                  <a:cubicBezTo>
                    <a:pt x="1639" y="1677"/>
                    <a:pt x="1602" y="1677"/>
                    <a:pt x="1577" y="1677"/>
                  </a:cubicBezTo>
                  <a:cubicBezTo>
                    <a:pt x="1528" y="1677"/>
                    <a:pt x="1540" y="1714"/>
                    <a:pt x="1491" y="1751"/>
                  </a:cubicBezTo>
                  <a:cubicBezTo>
                    <a:pt x="1442" y="1788"/>
                    <a:pt x="1368" y="1899"/>
                    <a:pt x="1417" y="1899"/>
                  </a:cubicBezTo>
                  <a:cubicBezTo>
                    <a:pt x="1439" y="1906"/>
                    <a:pt x="1517" y="1918"/>
                    <a:pt x="1576" y="1918"/>
                  </a:cubicBezTo>
                  <a:cubicBezTo>
                    <a:pt x="1615" y="1918"/>
                    <a:pt x="1646" y="1913"/>
                    <a:pt x="1651" y="1899"/>
                  </a:cubicBezTo>
                  <a:cubicBezTo>
                    <a:pt x="1663" y="1874"/>
                    <a:pt x="1676" y="1751"/>
                    <a:pt x="1676" y="1726"/>
                  </a:cubicBezTo>
                  <a:cubicBezTo>
                    <a:pt x="1676" y="1719"/>
                    <a:pt x="1704" y="1701"/>
                    <a:pt x="1720" y="1701"/>
                  </a:cubicBezTo>
                  <a:cubicBezTo>
                    <a:pt x="1730" y="1701"/>
                    <a:pt x="1734" y="1708"/>
                    <a:pt x="1725" y="1726"/>
                  </a:cubicBezTo>
                  <a:cubicBezTo>
                    <a:pt x="1700" y="1776"/>
                    <a:pt x="1663" y="1813"/>
                    <a:pt x="1700" y="1837"/>
                  </a:cubicBezTo>
                  <a:cubicBezTo>
                    <a:pt x="1728" y="1856"/>
                    <a:pt x="1810" y="1888"/>
                    <a:pt x="1865" y="1888"/>
                  </a:cubicBezTo>
                  <a:cubicBezTo>
                    <a:pt x="1884" y="1888"/>
                    <a:pt x="1900" y="1884"/>
                    <a:pt x="1910" y="1874"/>
                  </a:cubicBezTo>
                  <a:cubicBezTo>
                    <a:pt x="1938" y="1846"/>
                    <a:pt x="1945" y="1796"/>
                    <a:pt x="1952" y="1796"/>
                  </a:cubicBezTo>
                  <a:cubicBezTo>
                    <a:pt x="1954" y="1796"/>
                    <a:pt x="1956" y="1801"/>
                    <a:pt x="1959" y="1813"/>
                  </a:cubicBezTo>
                  <a:cubicBezTo>
                    <a:pt x="1959" y="1862"/>
                    <a:pt x="1885" y="1837"/>
                    <a:pt x="1984" y="1948"/>
                  </a:cubicBezTo>
                  <a:cubicBezTo>
                    <a:pt x="2045" y="2010"/>
                    <a:pt x="2107" y="2071"/>
                    <a:pt x="2181" y="2133"/>
                  </a:cubicBezTo>
                  <a:lnTo>
                    <a:pt x="2193" y="2133"/>
                  </a:lnTo>
                  <a:cubicBezTo>
                    <a:pt x="2279" y="2158"/>
                    <a:pt x="2378" y="2170"/>
                    <a:pt x="2477" y="2170"/>
                  </a:cubicBezTo>
                  <a:cubicBezTo>
                    <a:pt x="2575" y="2158"/>
                    <a:pt x="2674" y="2108"/>
                    <a:pt x="2748" y="2047"/>
                  </a:cubicBezTo>
                  <a:cubicBezTo>
                    <a:pt x="2772" y="2022"/>
                    <a:pt x="2686" y="2010"/>
                    <a:pt x="2624" y="1961"/>
                  </a:cubicBezTo>
                  <a:cubicBezTo>
                    <a:pt x="2581" y="1932"/>
                    <a:pt x="2546" y="1898"/>
                    <a:pt x="2562" y="1898"/>
                  </a:cubicBezTo>
                  <a:cubicBezTo>
                    <a:pt x="2573" y="1898"/>
                    <a:pt x="2610" y="1915"/>
                    <a:pt x="2686" y="1961"/>
                  </a:cubicBezTo>
                  <a:cubicBezTo>
                    <a:pt x="2730" y="1989"/>
                    <a:pt x="2758" y="1999"/>
                    <a:pt x="2775" y="1999"/>
                  </a:cubicBezTo>
                  <a:cubicBezTo>
                    <a:pt x="2825" y="1999"/>
                    <a:pt x="2782" y="1908"/>
                    <a:pt x="2772" y="1899"/>
                  </a:cubicBezTo>
                  <a:cubicBezTo>
                    <a:pt x="2762" y="1878"/>
                    <a:pt x="2742" y="1793"/>
                    <a:pt x="2752" y="1793"/>
                  </a:cubicBezTo>
                  <a:cubicBezTo>
                    <a:pt x="2754" y="1793"/>
                    <a:pt x="2757" y="1795"/>
                    <a:pt x="2760" y="1800"/>
                  </a:cubicBezTo>
                  <a:cubicBezTo>
                    <a:pt x="2788" y="1819"/>
                    <a:pt x="2831" y="1845"/>
                    <a:pt x="2855" y="1845"/>
                  </a:cubicBezTo>
                  <a:cubicBezTo>
                    <a:pt x="2863" y="1845"/>
                    <a:pt x="2868" y="1843"/>
                    <a:pt x="2871" y="1837"/>
                  </a:cubicBezTo>
                  <a:cubicBezTo>
                    <a:pt x="2871" y="1815"/>
                    <a:pt x="2842" y="1735"/>
                    <a:pt x="2861" y="1735"/>
                  </a:cubicBezTo>
                  <a:cubicBezTo>
                    <a:pt x="2864" y="1735"/>
                    <a:pt x="2867" y="1736"/>
                    <a:pt x="2871" y="1739"/>
                  </a:cubicBezTo>
                  <a:cubicBezTo>
                    <a:pt x="2882" y="1746"/>
                    <a:pt x="2895" y="1749"/>
                    <a:pt x="2909" y="1749"/>
                  </a:cubicBezTo>
                  <a:cubicBezTo>
                    <a:pt x="2942" y="1749"/>
                    <a:pt x="2980" y="1732"/>
                    <a:pt x="3006" y="1714"/>
                  </a:cubicBezTo>
                  <a:cubicBezTo>
                    <a:pt x="3013" y="1712"/>
                    <a:pt x="3018" y="1711"/>
                    <a:pt x="3022" y="1711"/>
                  </a:cubicBezTo>
                  <a:cubicBezTo>
                    <a:pt x="3046" y="1711"/>
                    <a:pt x="3060" y="1737"/>
                    <a:pt x="3142" y="1788"/>
                  </a:cubicBezTo>
                  <a:cubicBezTo>
                    <a:pt x="3210" y="1826"/>
                    <a:pt x="3273" y="1840"/>
                    <a:pt x="3315" y="1840"/>
                  </a:cubicBezTo>
                  <a:cubicBezTo>
                    <a:pt x="3341" y="1840"/>
                    <a:pt x="3359" y="1835"/>
                    <a:pt x="3364" y="1825"/>
                  </a:cubicBezTo>
                  <a:cubicBezTo>
                    <a:pt x="3364" y="1820"/>
                    <a:pt x="3364" y="1818"/>
                    <a:pt x="3364" y="1818"/>
                  </a:cubicBezTo>
                  <a:cubicBezTo>
                    <a:pt x="3365" y="1818"/>
                    <a:pt x="3371" y="1857"/>
                    <a:pt x="3401" y="1887"/>
                  </a:cubicBezTo>
                  <a:cubicBezTo>
                    <a:pt x="3450" y="1936"/>
                    <a:pt x="3487" y="1985"/>
                    <a:pt x="3524" y="2047"/>
                  </a:cubicBezTo>
                  <a:cubicBezTo>
                    <a:pt x="3561" y="2084"/>
                    <a:pt x="3586" y="2133"/>
                    <a:pt x="3610" y="2182"/>
                  </a:cubicBezTo>
                  <a:cubicBezTo>
                    <a:pt x="3647" y="2244"/>
                    <a:pt x="3758" y="2441"/>
                    <a:pt x="3844" y="2441"/>
                  </a:cubicBezTo>
                  <a:cubicBezTo>
                    <a:pt x="3869" y="2438"/>
                    <a:pt x="3894" y="2436"/>
                    <a:pt x="3920" y="2436"/>
                  </a:cubicBezTo>
                  <a:cubicBezTo>
                    <a:pt x="3998" y="2436"/>
                    <a:pt x="4078" y="2450"/>
                    <a:pt x="4152" y="2478"/>
                  </a:cubicBezTo>
                  <a:cubicBezTo>
                    <a:pt x="4253" y="2523"/>
                    <a:pt x="4334" y="2578"/>
                    <a:pt x="4385" y="2578"/>
                  </a:cubicBezTo>
                  <a:cubicBezTo>
                    <a:pt x="4390" y="2578"/>
                    <a:pt x="4394" y="2578"/>
                    <a:pt x="4399" y="2577"/>
                  </a:cubicBezTo>
                  <a:cubicBezTo>
                    <a:pt x="4448" y="2564"/>
                    <a:pt x="4423" y="2527"/>
                    <a:pt x="4460" y="2515"/>
                  </a:cubicBezTo>
                  <a:cubicBezTo>
                    <a:pt x="4485" y="2515"/>
                    <a:pt x="4559" y="2503"/>
                    <a:pt x="4510" y="2490"/>
                  </a:cubicBezTo>
                  <a:cubicBezTo>
                    <a:pt x="4460" y="2466"/>
                    <a:pt x="4288" y="2392"/>
                    <a:pt x="4276" y="2342"/>
                  </a:cubicBezTo>
                  <a:cubicBezTo>
                    <a:pt x="4276" y="2318"/>
                    <a:pt x="4316" y="2315"/>
                    <a:pt x="4345" y="2315"/>
                  </a:cubicBezTo>
                  <a:cubicBezTo>
                    <a:pt x="4355" y="2315"/>
                    <a:pt x="4363" y="2315"/>
                    <a:pt x="4369" y="2315"/>
                  </a:cubicBezTo>
                  <a:cubicBezTo>
                    <a:pt x="4380" y="2315"/>
                    <a:pt x="4378" y="2314"/>
                    <a:pt x="4349" y="2306"/>
                  </a:cubicBezTo>
                  <a:cubicBezTo>
                    <a:pt x="4313" y="2293"/>
                    <a:pt x="4263" y="2281"/>
                    <a:pt x="4226" y="2281"/>
                  </a:cubicBezTo>
                  <a:cubicBezTo>
                    <a:pt x="4165" y="2269"/>
                    <a:pt x="4128" y="2256"/>
                    <a:pt x="4128" y="2207"/>
                  </a:cubicBezTo>
                  <a:cubicBezTo>
                    <a:pt x="4128" y="2158"/>
                    <a:pt x="4140" y="2133"/>
                    <a:pt x="4078" y="2133"/>
                  </a:cubicBezTo>
                  <a:cubicBezTo>
                    <a:pt x="4017" y="2133"/>
                    <a:pt x="3918" y="2022"/>
                    <a:pt x="3918" y="1985"/>
                  </a:cubicBezTo>
                  <a:cubicBezTo>
                    <a:pt x="3918" y="1948"/>
                    <a:pt x="3943" y="1924"/>
                    <a:pt x="3894" y="1887"/>
                  </a:cubicBezTo>
                  <a:cubicBezTo>
                    <a:pt x="3795" y="1788"/>
                    <a:pt x="3709" y="1689"/>
                    <a:pt x="3635" y="1591"/>
                  </a:cubicBezTo>
                  <a:cubicBezTo>
                    <a:pt x="3573" y="1505"/>
                    <a:pt x="3512" y="1517"/>
                    <a:pt x="3573" y="1505"/>
                  </a:cubicBezTo>
                  <a:cubicBezTo>
                    <a:pt x="3581" y="1503"/>
                    <a:pt x="3592" y="1502"/>
                    <a:pt x="3605" y="1502"/>
                  </a:cubicBezTo>
                  <a:cubicBezTo>
                    <a:pt x="3640" y="1502"/>
                    <a:pt x="3689" y="1506"/>
                    <a:pt x="3733" y="1506"/>
                  </a:cubicBezTo>
                  <a:cubicBezTo>
                    <a:pt x="3805" y="1506"/>
                    <a:pt x="3865" y="1496"/>
                    <a:pt x="3832" y="1443"/>
                  </a:cubicBezTo>
                  <a:cubicBezTo>
                    <a:pt x="3758" y="1344"/>
                    <a:pt x="3795" y="1332"/>
                    <a:pt x="3746" y="1295"/>
                  </a:cubicBezTo>
                  <a:cubicBezTo>
                    <a:pt x="3731" y="1289"/>
                    <a:pt x="3720" y="1288"/>
                    <a:pt x="3711" y="1288"/>
                  </a:cubicBezTo>
                  <a:cubicBezTo>
                    <a:pt x="3697" y="1288"/>
                    <a:pt x="3688" y="1291"/>
                    <a:pt x="3676" y="1291"/>
                  </a:cubicBezTo>
                  <a:cubicBezTo>
                    <a:pt x="3661" y="1291"/>
                    <a:pt x="3642" y="1285"/>
                    <a:pt x="3610" y="1258"/>
                  </a:cubicBezTo>
                  <a:lnTo>
                    <a:pt x="3413" y="1110"/>
                  </a:lnTo>
                  <a:cubicBezTo>
                    <a:pt x="3351" y="1061"/>
                    <a:pt x="3327" y="950"/>
                    <a:pt x="3278" y="889"/>
                  </a:cubicBezTo>
                  <a:cubicBezTo>
                    <a:pt x="3216" y="815"/>
                    <a:pt x="3142" y="753"/>
                    <a:pt x="3068" y="704"/>
                  </a:cubicBezTo>
                  <a:cubicBezTo>
                    <a:pt x="3006" y="654"/>
                    <a:pt x="2945" y="679"/>
                    <a:pt x="2883" y="630"/>
                  </a:cubicBezTo>
                  <a:cubicBezTo>
                    <a:pt x="2822" y="581"/>
                    <a:pt x="2772" y="507"/>
                    <a:pt x="2735" y="507"/>
                  </a:cubicBezTo>
                  <a:cubicBezTo>
                    <a:pt x="2600" y="482"/>
                    <a:pt x="2477" y="433"/>
                    <a:pt x="2366" y="371"/>
                  </a:cubicBezTo>
                  <a:cubicBezTo>
                    <a:pt x="2316" y="346"/>
                    <a:pt x="2267" y="322"/>
                    <a:pt x="2206" y="309"/>
                  </a:cubicBezTo>
                  <a:cubicBezTo>
                    <a:pt x="2156" y="297"/>
                    <a:pt x="2107" y="285"/>
                    <a:pt x="2058" y="272"/>
                  </a:cubicBezTo>
                  <a:cubicBezTo>
                    <a:pt x="1971" y="260"/>
                    <a:pt x="1885" y="236"/>
                    <a:pt x="1811" y="199"/>
                  </a:cubicBezTo>
                  <a:cubicBezTo>
                    <a:pt x="1700" y="149"/>
                    <a:pt x="1503" y="14"/>
                    <a:pt x="1442" y="1"/>
                  </a:cubicBezTo>
                  <a:cubicBezTo>
                    <a:pt x="1436" y="0"/>
                    <a:pt x="1431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4153575" y="4985025"/>
              <a:ext cx="61950" cy="77900"/>
            </a:xfrm>
            <a:custGeom>
              <a:rect b="b" l="l" r="r" t="t"/>
              <a:pathLst>
                <a:path extrusionOk="0" h="3116" w="2478">
                  <a:moveTo>
                    <a:pt x="1847" y="0"/>
                  </a:moveTo>
                  <a:cubicBezTo>
                    <a:pt x="1843" y="0"/>
                    <a:pt x="1836" y="6"/>
                    <a:pt x="1825" y="21"/>
                  </a:cubicBezTo>
                  <a:cubicBezTo>
                    <a:pt x="1775" y="71"/>
                    <a:pt x="1640" y="280"/>
                    <a:pt x="1615" y="317"/>
                  </a:cubicBezTo>
                  <a:cubicBezTo>
                    <a:pt x="1578" y="354"/>
                    <a:pt x="1492" y="453"/>
                    <a:pt x="1517" y="490"/>
                  </a:cubicBezTo>
                  <a:cubicBezTo>
                    <a:pt x="1529" y="527"/>
                    <a:pt x="1566" y="539"/>
                    <a:pt x="1504" y="551"/>
                  </a:cubicBezTo>
                  <a:cubicBezTo>
                    <a:pt x="1430" y="564"/>
                    <a:pt x="1356" y="588"/>
                    <a:pt x="1295" y="613"/>
                  </a:cubicBezTo>
                  <a:cubicBezTo>
                    <a:pt x="1282" y="625"/>
                    <a:pt x="1258" y="650"/>
                    <a:pt x="1233" y="662"/>
                  </a:cubicBezTo>
                  <a:lnTo>
                    <a:pt x="1147" y="761"/>
                  </a:lnTo>
                  <a:cubicBezTo>
                    <a:pt x="1073" y="872"/>
                    <a:pt x="999" y="970"/>
                    <a:pt x="900" y="1056"/>
                  </a:cubicBezTo>
                  <a:cubicBezTo>
                    <a:pt x="790" y="1081"/>
                    <a:pt x="679" y="1130"/>
                    <a:pt x="580" y="1192"/>
                  </a:cubicBezTo>
                  <a:cubicBezTo>
                    <a:pt x="543" y="1241"/>
                    <a:pt x="457" y="1451"/>
                    <a:pt x="494" y="1475"/>
                  </a:cubicBezTo>
                  <a:cubicBezTo>
                    <a:pt x="527" y="1497"/>
                    <a:pt x="570" y="1539"/>
                    <a:pt x="543" y="1539"/>
                  </a:cubicBezTo>
                  <a:cubicBezTo>
                    <a:pt x="540" y="1539"/>
                    <a:pt x="536" y="1538"/>
                    <a:pt x="531" y="1537"/>
                  </a:cubicBezTo>
                  <a:cubicBezTo>
                    <a:pt x="469" y="1525"/>
                    <a:pt x="395" y="1512"/>
                    <a:pt x="334" y="1475"/>
                  </a:cubicBezTo>
                  <a:cubicBezTo>
                    <a:pt x="297" y="1451"/>
                    <a:pt x="247" y="1426"/>
                    <a:pt x="210" y="1401"/>
                  </a:cubicBezTo>
                  <a:cubicBezTo>
                    <a:pt x="186" y="1389"/>
                    <a:pt x="173" y="1377"/>
                    <a:pt x="149" y="1377"/>
                  </a:cubicBezTo>
                  <a:cubicBezTo>
                    <a:pt x="137" y="1389"/>
                    <a:pt x="112" y="1401"/>
                    <a:pt x="124" y="1426"/>
                  </a:cubicBezTo>
                  <a:cubicBezTo>
                    <a:pt x="63" y="1537"/>
                    <a:pt x="26" y="1648"/>
                    <a:pt x="1" y="1771"/>
                  </a:cubicBezTo>
                  <a:cubicBezTo>
                    <a:pt x="1" y="1870"/>
                    <a:pt x="75" y="1931"/>
                    <a:pt x="75" y="2017"/>
                  </a:cubicBezTo>
                  <a:cubicBezTo>
                    <a:pt x="75" y="2104"/>
                    <a:pt x="87" y="2104"/>
                    <a:pt x="149" y="2190"/>
                  </a:cubicBezTo>
                  <a:cubicBezTo>
                    <a:pt x="210" y="2289"/>
                    <a:pt x="247" y="2399"/>
                    <a:pt x="247" y="2510"/>
                  </a:cubicBezTo>
                  <a:cubicBezTo>
                    <a:pt x="247" y="2584"/>
                    <a:pt x="284" y="2658"/>
                    <a:pt x="346" y="2707"/>
                  </a:cubicBezTo>
                  <a:cubicBezTo>
                    <a:pt x="420" y="2769"/>
                    <a:pt x="506" y="2794"/>
                    <a:pt x="592" y="2806"/>
                  </a:cubicBezTo>
                  <a:cubicBezTo>
                    <a:pt x="635" y="2806"/>
                    <a:pt x="661" y="2798"/>
                    <a:pt x="675" y="2798"/>
                  </a:cubicBezTo>
                  <a:cubicBezTo>
                    <a:pt x="686" y="2798"/>
                    <a:pt x="691" y="2802"/>
                    <a:pt x="691" y="2818"/>
                  </a:cubicBezTo>
                  <a:cubicBezTo>
                    <a:pt x="691" y="2868"/>
                    <a:pt x="642" y="2917"/>
                    <a:pt x="716" y="2917"/>
                  </a:cubicBezTo>
                  <a:cubicBezTo>
                    <a:pt x="763" y="2917"/>
                    <a:pt x="810" y="2928"/>
                    <a:pt x="849" y="2928"/>
                  </a:cubicBezTo>
                  <a:cubicBezTo>
                    <a:pt x="881" y="2928"/>
                    <a:pt x="908" y="2920"/>
                    <a:pt x="925" y="2892"/>
                  </a:cubicBezTo>
                  <a:cubicBezTo>
                    <a:pt x="953" y="2846"/>
                    <a:pt x="939" y="2800"/>
                    <a:pt x="956" y="2800"/>
                  </a:cubicBezTo>
                  <a:cubicBezTo>
                    <a:pt x="962" y="2800"/>
                    <a:pt x="971" y="2806"/>
                    <a:pt x="987" y="2818"/>
                  </a:cubicBezTo>
                  <a:cubicBezTo>
                    <a:pt x="1036" y="2868"/>
                    <a:pt x="1098" y="2905"/>
                    <a:pt x="1159" y="2905"/>
                  </a:cubicBezTo>
                  <a:cubicBezTo>
                    <a:pt x="1234" y="2905"/>
                    <a:pt x="1274" y="2847"/>
                    <a:pt x="1299" y="2847"/>
                  </a:cubicBezTo>
                  <a:cubicBezTo>
                    <a:pt x="1307" y="2847"/>
                    <a:pt x="1314" y="2853"/>
                    <a:pt x="1319" y="2868"/>
                  </a:cubicBezTo>
                  <a:cubicBezTo>
                    <a:pt x="1343" y="2914"/>
                    <a:pt x="1322" y="3116"/>
                    <a:pt x="1362" y="3116"/>
                  </a:cubicBezTo>
                  <a:cubicBezTo>
                    <a:pt x="1364" y="3116"/>
                    <a:pt x="1366" y="3115"/>
                    <a:pt x="1369" y="3114"/>
                  </a:cubicBezTo>
                  <a:cubicBezTo>
                    <a:pt x="1467" y="3052"/>
                    <a:pt x="1566" y="3015"/>
                    <a:pt x="1664" y="2979"/>
                  </a:cubicBezTo>
                  <a:cubicBezTo>
                    <a:pt x="1675" y="2979"/>
                    <a:pt x="1695" y="3072"/>
                    <a:pt x="1708" y="3072"/>
                  </a:cubicBezTo>
                  <a:cubicBezTo>
                    <a:pt x="1710" y="3072"/>
                    <a:pt x="1712" y="3070"/>
                    <a:pt x="1714" y="3065"/>
                  </a:cubicBezTo>
                  <a:cubicBezTo>
                    <a:pt x="1726" y="3040"/>
                    <a:pt x="1775" y="2954"/>
                    <a:pt x="1738" y="2917"/>
                  </a:cubicBezTo>
                  <a:cubicBezTo>
                    <a:pt x="1701" y="2880"/>
                    <a:pt x="1701" y="2818"/>
                    <a:pt x="1726" y="2781"/>
                  </a:cubicBezTo>
                  <a:cubicBezTo>
                    <a:pt x="1751" y="2707"/>
                    <a:pt x="1788" y="2683"/>
                    <a:pt x="1775" y="2621"/>
                  </a:cubicBezTo>
                  <a:cubicBezTo>
                    <a:pt x="1763" y="2560"/>
                    <a:pt x="1726" y="2510"/>
                    <a:pt x="1751" y="2461"/>
                  </a:cubicBezTo>
                  <a:cubicBezTo>
                    <a:pt x="1800" y="2399"/>
                    <a:pt x="1849" y="2338"/>
                    <a:pt x="1911" y="2276"/>
                  </a:cubicBezTo>
                  <a:cubicBezTo>
                    <a:pt x="1972" y="2202"/>
                    <a:pt x="2046" y="2104"/>
                    <a:pt x="2034" y="2042"/>
                  </a:cubicBezTo>
                  <a:cubicBezTo>
                    <a:pt x="2022" y="1980"/>
                    <a:pt x="1948" y="1882"/>
                    <a:pt x="2046" y="1796"/>
                  </a:cubicBezTo>
                  <a:cubicBezTo>
                    <a:pt x="2115" y="1727"/>
                    <a:pt x="2160" y="1690"/>
                    <a:pt x="2194" y="1690"/>
                  </a:cubicBezTo>
                  <a:cubicBezTo>
                    <a:pt x="2203" y="1690"/>
                    <a:pt x="2211" y="1692"/>
                    <a:pt x="2219" y="1697"/>
                  </a:cubicBezTo>
                  <a:cubicBezTo>
                    <a:pt x="2226" y="1704"/>
                    <a:pt x="2242" y="1707"/>
                    <a:pt x="2262" y="1707"/>
                  </a:cubicBezTo>
                  <a:cubicBezTo>
                    <a:pt x="2313" y="1707"/>
                    <a:pt x="2384" y="1687"/>
                    <a:pt x="2367" y="1660"/>
                  </a:cubicBezTo>
                  <a:cubicBezTo>
                    <a:pt x="2293" y="1586"/>
                    <a:pt x="2219" y="1500"/>
                    <a:pt x="2145" y="1401"/>
                  </a:cubicBezTo>
                  <a:cubicBezTo>
                    <a:pt x="2120" y="1340"/>
                    <a:pt x="2145" y="1290"/>
                    <a:pt x="2120" y="1254"/>
                  </a:cubicBezTo>
                  <a:cubicBezTo>
                    <a:pt x="2083" y="1204"/>
                    <a:pt x="1960" y="1007"/>
                    <a:pt x="1997" y="970"/>
                  </a:cubicBezTo>
                  <a:cubicBezTo>
                    <a:pt x="2001" y="965"/>
                    <a:pt x="2006" y="962"/>
                    <a:pt x="2013" y="962"/>
                  </a:cubicBezTo>
                  <a:cubicBezTo>
                    <a:pt x="2038" y="962"/>
                    <a:pt x="2079" y="996"/>
                    <a:pt x="2098" y="996"/>
                  </a:cubicBezTo>
                  <a:cubicBezTo>
                    <a:pt x="2107" y="996"/>
                    <a:pt x="2111" y="989"/>
                    <a:pt x="2108" y="970"/>
                  </a:cubicBezTo>
                  <a:cubicBezTo>
                    <a:pt x="2083" y="884"/>
                    <a:pt x="2009" y="896"/>
                    <a:pt x="2059" y="822"/>
                  </a:cubicBezTo>
                  <a:cubicBezTo>
                    <a:pt x="2071" y="798"/>
                    <a:pt x="2083" y="785"/>
                    <a:pt x="2108" y="773"/>
                  </a:cubicBezTo>
                  <a:cubicBezTo>
                    <a:pt x="2170" y="736"/>
                    <a:pt x="2293" y="724"/>
                    <a:pt x="2256" y="687"/>
                  </a:cubicBezTo>
                  <a:cubicBezTo>
                    <a:pt x="2231" y="650"/>
                    <a:pt x="2182" y="600"/>
                    <a:pt x="2194" y="564"/>
                  </a:cubicBezTo>
                  <a:cubicBezTo>
                    <a:pt x="2194" y="541"/>
                    <a:pt x="2203" y="537"/>
                    <a:pt x="2226" y="537"/>
                  </a:cubicBezTo>
                  <a:cubicBezTo>
                    <a:pt x="2242" y="537"/>
                    <a:pt x="2263" y="539"/>
                    <a:pt x="2293" y="539"/>
                  </a:cubicBezTo>
                  <a:cubicBezTo>
                    <a:pt x="2367" y="539"/>
                    <a:pt x="2478" y="477"/>
                    <a:pt x="2441" y="453"/>
                  </a:cubicBezTo>
                  <a:cubicBezTo>
                    <a:pt x="2397" y="420"/>
                    <a:pt x="2304" y="338"/>
                    <a:pt x="2258" y="338"/>
                  </a:cubicBezTo>
                  <a:cubicBezTo>
                    <a:pt x="2252" y="338"/>
                    <a:pt x="2248" y="339"/>
                    <a:pt x="2243" y="342"/>
                  </a:cubicBezTo>
                  <a:cubicBezTo>
                    <a:pt x="2227" y="350"/>
                    <a:pt x="2199" y="376"/>
                    <a:pt x="2178" y="376"/>
                  </a:cubicBezTo>
                  <a:cubicBezTo>
                    <a:pt x="2169" y="376"/>
                    <a:pt x="2161" y="370"/>
                    <a:pt x="2157" y="354"/>
                  </a:cubicBezTo>
                  <a:cubicBezTo>
                    <a:pt x="2147" y="313"/>
                    <a:pt x="2171" y="289"/>
                    <a:pt x="2151" y="289"/>
                  </a:cubicBezTo>
                  <a:cubicBezTo>
                    <a:pt x="2147" y="289"/>
                    <a:pt x="2141" y="290"/>
                    <a:pt x="2133" y="292"/>
                  </a:cubicBezTo>
                  <a:cubicBezTo>
                    <a:pt x="2108" y="292"/>
                    <a:pt x="2094" y="314"/>
                    <a:pt x="2088" y="314"/>
                  </a:cubicBezTo>
                  <a:cubicBezTo>
                    <a:pt x="2085" y="314"/>
                    <a:pt x="2083" y="309"/>
                    <a:pt x="2083" y="292"/>
                  </a:cubicBezTo>
                  <a:cubicBezTo>
                    <a:pt x="2083" y="231"/>
                    <a:pt x="2083" y="120"/>
                    <a:pt x="2046" y="95"/>
                  </a:cubicBezTo>
                  <a:cubicBezTo>
                    <a:pt x="2018" y="67"/>
                    <a:pt x="1960" y="2"/>
                    <a:pt x="1929" y="2"/>
                  </a:cubicBezTo>
                  <a:cubicBezTo>
                    <a:pt x="1920" y="2"/>
                    <a:pt x="1914" y="7"/>
                    <a:pt x="1911" y="21"/>
                  </a:cubicBezTo>
                  <a:cubicBezTo>
                    <a:pt x="1896" y="51"/>
                    <a:pt x="1876" y="68"/>
                    <a:pt x="1863" y="68"/>
                  </a:cubicBezTo>
                  <a:cubicBezTo>
                    <a:pt x="1855" y="68"/>
                    <a:pt x="1849" y="61"/>
                    <a:pt x="1849" y="46"/>
                  </a:cubicBezTo>
                  <a:cubicBezTo>
                    <a:pt x="1849" y="29"/>
                    <a:pt x="1855" y="0"/>
                    <a:pt x="1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3414925" y="4335800"/>
              <a:ext cx="1184100" cy="947650"/>
            </a:xfrm>
            <a:custGeom>
              <a:rect b="b" l="l" r="r" t="t"/>
              <a:pathLst>
                <a:path extrusionOk="0" h="37906" w="47364">
                  <a:moveTo>
                    <a:pt x="4982" y="11975"/>
                  </a:moveTo>
                  <a:cubicBezTo>
                    <a:pt x="4980" y="11975"/>
                    <a:pt x="4982" y="11981"/>
                    <a:pt x="4991" y="11981"/>
                  </a:cubicBezTo>
                  <a:cubicBezTo>
                    <a:pt x="4986" y="11977"/>
                    <a:pt x="4984" y="11975"/>
                    <a:pt x="4982" y="11975"/>
                  </a:cubicBezTo>
                  <a:close/>
                  <a:moveTo>
                    <a:pt x="29767" y="10485"/>
                  </a:moveTo>
                  <a:cubicBezTo>
                    <a:pt x="29793" y="10485"/>
                    <a:pt x="29791" y="10621"/>
                    <a:pt x="29769" y="10687"/>
                  </a:cubicBezTo>
                  <a:cubicBezTo>
                    <a:pt x="29744" y="10761"/>
                    <a:pt x="29744" y="10921"/>
                    <a:pt x="29707" y="11118"/>
                  </a:cubicBezTo>
                  <a:cubicBezTo>
                    <a:pt x="29658" y="11316"/>
                    <a:pt x="29559" y="11266"/>
                    <a:pt x="29498" y="11316"/>
                  </a:cubicBezTo>
                  <a:cubicBezTo>
                    <a:pt x="29436" y="11377"/>
                    <a:pt x="29498" y="11340"/>
                    <a:pt x="29584" y="11365"/>
                  </a:cubicBezTo>
                  <a:cubicBezTo>
                    <a:pt x="29670" y="11377"/>
                    <a:pt x="29559" y="11414"/>
                    <a:pt x="29485" y="11476"/>
                  </a:cubicBezTo>
                  <a:cubicBezTo>
                    <a:pt x="29411" y="11550"/>
                    <a:pt x="29338" y="11599"/>
                    <a:pt x="29202" y="11698"/>
                  </a:cubicBezTo>
                  <a:cubicBezTo>
                    <a:pt x="29140" y="11747"/>
                    <a:pt x="29054" y="11796"/>
                    <a:pt x="28980" y="11833"/>
                  </a:cubicBezTo>
                  <a:cubicBezTo>
                    <a:pt x="28906" y="11882"/>
                    <a:pt x="28882" y="11969"/>
                    <a:pt x="28832" y="12043"/>
                  </a:cubicBezTo>
                  <a:cubicBezTo>
                    <a:pt x="28745" y="12091"/>
                    <a:pt x="28643" y="12124"/>
                    <a:pt x="28543" y="12124"/>
                  </a:cubicBezTo>
                  <a:cubicBezTo>
                    <a:pt x="28516" y="12124"/>
                    <a:pt x="28489" y="12122"/>
                    <a:pt x="28463" y="12116"/>
                  </a:cubicBezTo>
                  <a:cubicBezTo>
                    <a:pt x="28382" y="12105"/>
                    <a:pt x="28388" y="12017"/>
                    <a:pt x="28450" y="12017"/>
                  </a:cubicBezTo>
                  <a:cubicBezTo>
                    <a:pt x="28454" y="12017"/>
                    <a:pt x="28458" y="12017"/>
                    <a:pt x="28463" y="12018"/>
                  </a:cubicBezTo>
                  <a:cubicBezTo>
                    <a:pt x="28467" y="12019"/>
                    <a:pt x="28472" y="12019"/>
                    <a:pt x="28476" y="12019"/>
                  </a:cubicBezTo>
                  <a:cubicBezTo>
                    <a:pt x="28551" y="12019"/>
                    <a:pt x="28663" y="11930"/>
                    <a:pt x="28709" y="11907"/>
                  </a:cubicBezTo>
                  <a:cubicBezTo>
                    <a:pt x="28771" y="11870"/>
                    <a:pt x="28820" y="11821"/>
                    <a:pt x="28869" y="11759"/>
                  </a:cubicBezTo>
                  <a:cubicBezTo>
                    <a:pt x="28943" y="11673"/>
                    <a:pt x="28943" y="11710"/>
                    <a:pt x="29017" y="11624"/>
                  </a:cubicBezTo>
                  <a:cubicBezTo>
                    <a:pt x="29091" y="11537"/>
                    <a:pt x="29177" y="11500"/>
                    <a:pt x="29227" y="11451"/>
                  </a:cubicBezTo>
                  <a:cubicBezTo>
                    <a:pt x="29276" y="11402"/>
                    <a:pt x="29251" y="11402"/>
                    <a:pt x="29251" y="11353"/>
                  </a:cubicBezTo>
                  <a:cubicBezTo>
                    <a:pt x="29264" y="11316"/>
                    <a:pt x="29436" y="11094"/>
                    <a:pt x="29485" y="10995"/>
                  </a:cubicBezTo>
                  <a:cubicBezTo>
                    <a:pt x="29547" y="10872"/>
                    <a:pt x="29596" y="10749"/>
                    <a:pt x="29621" y="10613"/>
                  </a:cubicBezTo>
                  <a:cubicBezTo>
                    <a:pt x="29621" y="10564"/>
                    <a:pt x="29719" y="10527"/>
                    <a:pt x="29756" y="10490"/>
                  </a:cubicBezTo>
                  <a:cubicBezTo>
                    <a:pt x="29760" y="10486"/>
                    <a:pt x="29764" y="10485"/>
                    <a:pt x="29767" y="10485"/>
                  </a:cubicBezTo>
                  <a:close/>
                  <a:moveTo>
                    <a:pt x="22809" y="13816"/>
                  </a:moveTo>
                  <a:cubicBezTo>
                    <a:pt x="22819" y="13816"/>
                    <a:pt x="22818" y="13905"/>
                    <a:pt x="22795" y="13940"/>
                  </a:cubicBezTo>
                  <a:cubicBezTo>
                    <a:pt x="22784" y="13956"/>
                    <a:pt x="22758" y="13960"/>
                    <a:pt x="22723" y="13960"/>
                  </a:cubicBezTo>
                  <a:cubicBezTo>
                    <a:pt x="22677" y="13960"/>
                    <a:pt x="22617" y="13952"/>
                    <a:pt x="22561" y="13952"/>
                  </a:cubicBezTo>
                  <a:cubicBezTo>
                    <a:pt x="22450" y="13952"/>
                    <a:pt x="22401" y="13940"/>
                    <a:pt x="22364" y="13891"/>
                  </a:cubicBezTo>
                  <a:cubicBezTo>
                    <a:pt x="22358" y="13880"/>
                    <a:pt x="22397" y="13877"/>
                    <a:pt x="22446" y="13877"/>
                  </a:cubicBezTo>
                  <a:cubicBezTo>
                    <a:pt x="22512" y="13877"/>
                    <a:pt x="22596" y="13884"/>
                    <a:pt x="22610" y="13891"/>
                  </a:cubicBezTo>
                  <a:cubicBezTo>
                    <a:pt x="22615" y="13893"/>
                    <a:pt x="22621" y="13894"/>
                    <a:pt x="22628" y="13894"/>
                  </a:cubicBezTo>
                  <a:cubicBezTo>
                    <a:pt x="22655" y="13894"/>
                    <a:pt x="22696" y="13878"/>
                    <a:pt x="22746" y="13878"/>
                  </a:cubicBezTo>
                  <a:cubicBezTo>
                    <a:pt x="22795" y="13878"/>
                    <a:pt x="22783" y="13829"/>
                    <a:pt x="22807" y="13817"/>
                  </a:cubicBezTo>
                  <a:cubicBezTo>
                    <a:pt x="22808" y="13816"/>
                    <a:pt x="22809" y="13816"/>
                    <a:pt x="22809" y="13816"/>
                  </a:cubicBezTo>
                  <a:close/>
                  <a:moveTo>
                    <a:pt x="21992" y="13840"/>
                  </a:moveTo>
                  <a:cubicBezTo>
                    <a:pt x="22051" y="13840"/>
                    <a:pt x="22125" y="13846"/>
                    <a:pt x="22166" y="13878"/>
                  </a:cubicBezTo>
                  <a:cubicBezTo>
                    <a:pt x="22188" y="13893"/>
                    <a:pt x="22142" y="13899"/>
                    <a:pt x="22085" y="13899"/>
                  </a:cubicBezTo>
                  <a:cubicBezTo>
                    <a:pt x="22045" y="13899"/>
                    <a:pt x="22000" y="13896"/>
                    <a:pt x="21969" y="13891"/>
                  </a:cubicBezTo>
                  <a:lnTo>
                    <a:pt x="21957" y="13891"/>
                  </a:lnTo>
                  <a:cubicBezTo>
                    <a:pt x="21895" y="13891"/>
                    <a:pt x="21797" y="14039"/>
                    <a:pt x="21723" y="14063"/>
                  </a:cubicBezTo>
                  <a:cubicBezTo>
                    <a:pt x="21661" y="14076"/>
                    <a:pt x="21661" y="14162"/>
                    <a:pt x="21624" y="14248"/>
                  </a:cubicBezTo>
                  <a:cubicBezTo>
                    <a:pt x="21587" y="14334"/>
                    <a:pt x="21624" y="14297"/>
                    <a:pt x="21637" y="14371"/>
                  </a:cubicBezTo>
                  <a:cubicBezTo>
                    <a:pt x="21641" y="14395"/>
                    <a:pt x="21639" y="14405"/>
                    <a:pt x="21634" y="14405"/>
                  </a:cubicBezTo>
                  <a:cubicBezTo>
                    <a:pt x="21622" y="14405"/>
                    <a:pt x="21592" y="14364"/>
                    <a:pt x="21550" y="14322"/>
                  </a:cubicBezTo>
                  <a:cubicBezTo>
                    <a:pt x="21489" y="14248"/>
                    <a:pt x="21489" y="14150"/>
                    <a:pt x="21526" y="14063"/>
                  </a:cubicBezTo>
                  <a:cubicBezTo>
                    <a:pt x="21575" y="14002"/>
                    <a:pt x="21624" y="13952"/>
                    <a:pt x="21698" y="13915"/>
                  </a:cubicBezTo>
                  <a:cubicBezTo>
                    <a:pt x="21760" y="13866"/>
                    <a:pt x="21846" y="13841"/>
                    <a:pt x="21920" y="13841"/>
                  </a:cubicBezTo>
                  <a:cubicBezTo>
                    <a:pt x="21936" y="13841"/>
                    <a:pt x="21963" y="13840"/>
                    <a:pt x="21992" y="13840"/>
                  </a:cubicBezTo>
                  <a:close/>
                  <a:moveTo>
                    <a:pt x="18211" y="14051"/>
                  </a:moveTo>
                  <a:cubicBezTo>
                    <a:pt x="18285" y="14051"/>
                    <a:pt x="18335" y="14162"/>
                    <a:pt x="18335" y="14199"/>
                  </a:cubicBezTo>
                  <a:cubicBezTo>
                    <a:pt x="18322" y="14285"/>
                    <a:pt x="18335" y="14371"/>
                    <a:pt x="18347" y="14445"/>
                  </a:cubicBezTo>
                  <a:cubicBezTo>
                    <a:pt x="18384" y="14495"/>
                    <a:pt x="18396" y="14519"/>
                    <a:pt x="18384" y="14556"/>
                  </a:cubicBezTo>
                  <a:lnTo>
                    <a:pt x="18372" y="14556"/>
                  </a:lnTo>
                  <a:cubicBezTo>
                    <a:pt x="18372" y="14568"/>
                    <a:pt x="18359" y="14581"/>
                    <a:pt x="18359" y="14593"/>
                  </a:cubicBezTo>
                  <a:cubicBezTo>
                    <a:pt x="18310" y="14655"/>
                    <a:pt x="18310" y="14741"/>
                    <a:pt x="18224" y="14753"/>
                  </a:cubicBezTo>
                  <a:cubicBezTo>
                    <a:pt x="18154" y="14763"/>
                    <a:pt x="18132" y="14781"/>
                    <a:pt x="18101" y="14781"/>
                  </a:cubicBezTo>
                  <a:cubicBezTo>
                    <a:pt x="18093" y="14781"/>
                    <a:pt x="18085" y="14780"/>
                    <a:pt x="18076" y="14778"/>
                  </a:cubicBezTo>
                  <a:cubicBezTo>
                    <a:pt x="17977" y="14741"/>
                    <a:pt x="17990" y="14704"/>
                    <a:pt x="18002" y="14630"/>
                  </a:cubicBezTo>
                  <a:cubicBezTo>
                    <a:pt x="18027" y="14568"/>
                    <a:pt x="18076" y="14482"/>
                    <a:pt x="18076" y="14421"/>
                  </a:cubicBezTo>
                  <a:lnTo>
                    <a:pt x="18076" y="14359"/>
                  </a:lnTo>
                  <a:cubicBezTo>
                    <a:pt x="18076" y="14322"/>
                    <a:pt x="18076" y="14285"/>
                    <a:pt x="18063" y="14273"/>
                  </a:cubicBezTo>
                  <a:cubicBezTo>
                    <a:pt x="18054" y="14254"/>
                    <a:pt x="18014" y="14212"/>
                    <a:pt x="17986" y="14212"/>
                  </a:cubicBezTo>
                  <a:cubicBezTo>
                    <a:pt x="17978" y="14212"/>
                    <a:pt x="17970" y="14215"/>
                    <a:pt x="17965" y="14223"/>
                  </a:cubicBezTo>
                  <a:cubicBezTo>
                    <a:pt x="17965" y="14248"/>
                    <a:pt x="17953" y="14260"/>
                    <a:pt x="17953" y="14285"/>
                  </a:cubicBezTo>
                  <a:cubicBezTo>
                    <a:pt x="17940" y="14347"/>
                    <a:pt x="17928" y="14408"/>
                    <a:pt x="17928" y="14470"/>
                  </a:cubicBezTo>
                  <a:cubicBezTo>
                    <a:pt x="17928" y="14529"/>
                    <a:pt x="17951" y="14668"/>
                    <a:pt x="17931" y="14668"/>
                  </a:cubicBezTo>
                  <a:cubicBezTo>
                    <a:pt x="17930" y="14668"/>
                    <a:pt x="17929" y="14668"/>
                    <a:pt x="17928" y="14667"/>
                  </a:cubicBezTo>
                  <a:cubicBezTo>
                    <a:pt x="17903" y="14667"/>
                    <a:pt x="17829" y="14655"/>
                    <a:pt x="17817" y="14605"/>
                  </a:cubicBezTo>
                  <a:cubicBezTo>
                    <a:pt x="17805" y="14531"/>
                    <a:pt x="17805" y="14470"/>
                    <a:pt x="17817" y="14408"/>
                  </a:cubicBezTo>
                  <a:cubicBezTo>
                    <a:pt x="17829" y="14371"/>
                    <a:pt x="17866" y="14297"/>
                    <a:pt x="17879" y="14248"/>
                  </a:cubicBezTo>
                  <a:cubicBezTo>
                    <a:pt x="17891" y="14223"/>
                    <a:pt x="17903" y="14199"/>
                    <a:pt x="17903" y="14174"/>
                  </a:cubicBezTo>
                  <a:cubicBezTo>
                    <a:pt x="17903" y="14131"/>
                    <a:pt x="17903" y="14098"/>
                    <a:pt x="17936" y="14098"/>
                  </a:cubicBezTo>
                  <a:cubicBezTo>
                    <a:pt x="17940" y="14098"/>
                    <a:pt x="17946" y="14099"/>
                    <a:pt x="17953" y="14100"/>
                  </a:cubicBezTo>
                  <a:cubicBezTo>
                    <a:pt x="18002" y="14113"/>
                    <a:pt x="18039" y="14125"/>
                    <a:pt x="18063" y="14150"/>
                  </a:cubicBezTo>
                  <a:cubicBezTo>
                    <a:pt x="18091" y="14163"/>
                    <a:pt x="18103" y="14173"/>
                    <a:pt x="18114" y="14173"/>
                  </a:cubicBezTo>
                  <a:cubicBezTo>
                    <a:pt x="18124" y="14173"/>
                    <a:pt x="18133" y="14166"/>
                    <a:pt x="18150" y="14150"/>
                  </a:cubicBezTo>
                  <a:cubicBezTo>
                    <a:pt x="18174" y="14113"/>
                    <a:pt x="18150" y="14051"/>
                    <a:pt x="18211" y="14051"/>
                  </a:cubicBezTo>
                  <a:close/>
                  <a:moveTo>
                    <a:pt x="16141" y="13706"/>
                  </a:moveTo>
                  <a:cubicBezTo>
                    <a:pt x="16215" y="13706"/>
                    <a:pt x="16289" y="13731"/>
                    <a:pt x="16351" y="13780"/>
                  </a:cubicBezTo>
                  <a:cubicBezTo>
                    <a:pt x="16359" y="13784"/>
                    <a:pt x="16366" y="13786"/>
                    <a:pt x="16373" y="13786"/>
                  </a:cubicBezTo>
                  <a:cubicBezTo>
                    <a:pt x="16409" y="13786"/>
                    <a:pt x="16433" y="13741"/>
                    <a:pt x="16474" y="13731"/>
                  </a:cubicBezTo>
                  <a:cubicBezTo>
                    <a:pt x="16478" y="13730"/>
                    <a:pt x="16482" y="13729"/>
                    <a:pt x="16486" y="13729"/>
                  </a:cubicBezTo>
                  <a:cubicBezTo>
                    <a:pt x="16540" y="13729"/>
                    <a:pt x="16574" y="13809"/>
                    <a:pt x="16597" y="13866"/>
                  </a:cubicBezTo>
                  <a:cubicBezTo>
                    <a:pt x="16622" y="13940"/>
                    <a:pt x="16634" y="14014"/>
                    <a:pt x="16634" y="14088"/>
                  </a:cubicBezTo>
                  <a:cubicBezTo>
                    <a:pt x="16634" y="14174"/>
                    <a:pt x="16573" y="14162"/>
                    <a:pt x="16560" y="14211"/>
                  </a:cubicBezTo>
                  <a:cubicBezTo>
                    <a:pt x="16536" y="14248"/>
                    <a:pt x="16647" y="14211"/>
                    <a:pt x="16597" y="14297"/>
                  </a:cubicBezTo>
                  <a:cubicBezTo>
                    <a:pt x="16585" y="14322"/>
                    <a:pt x="16576" y="14328"/>
                    <a:pt x="16560" y="14328"/>
                  </a:cubicBezTo>
                  <a:cubicBezTo>
                    <a:pt x="16545" y="14328"/>
                    <a:pt x="16523" y="14322"/>
                    <a:pt x="16486" y="14322"/>
                  </a:cubicBezTo>
                  <a:cubicBezTo>
                    <a:pt x="16412" y="14322"/>
                    <a:pt x="16302" y="14285"/>
                    <a:pt x="16203" y="14285"/>
                  </a:cubicBezTo>
                  <a:cubicBezTo>
                    <a:pt x="16104" y="14285"/>
                    <a:pt x="16067" y="14396"/>
                    <a:pt x="16067" y="14445"/>
                  </a:cubicBezTo>
                  <a:cubicBezTo>
                    <a:pt x="16067" y="14507"/>
                    <a:pt x="16104" y="14556"/>
                    <a:pt x="16092" y="14581"/>
                  </a:cubicBezTo>
                  <a:cubicBezTo>
                    <a:pt x="16090" y="14588"/>
                    <a:pt x="16084" y="14591"/>
                    <a:pt x="16077" y="14591"/>
                  </a:cubicBezTo>
                  <a:cubicBezTo>
                    <a:pt x="16047" y="14591"/>
                    <a:pt x="15986" y="14544"/>
                    <a:pt x="15957" y="14544"/>
                  </a:cubicBezTo>
                  <a:cubicBezTo>
                    <a:pt x="15907" y="14544"/>
                    <a:pt x="15907" y="14568"/>
                    <a:pt x="15907" y="14605"/>
                  </a:cubicBezTo>
                  <a:cubicBezTo>
                    <a:pt x="15907" y="14642"/>
                    <a:pt x="15981" y="14642"/>
                    <a:pt x="16018" y="14679"/>
                  </a:cubicBezTo>
                  <a:cubicBezTo>
                    <a:pt x="16055" y="14704"/>
                    <a:pt x="16043" y="14803"/>
                    <a:pt x="16104" y="14864"/>
                  </a:cubicBezTo>
                  <a:cubicBezTo>
                    <a:pt x="16166" y="14926"/>
                    <a:pt x="16117" y="15024"/>
                    <a:pt x="16117" y="15037"/>
                  </a:cubicBezTo>
                  <a:cubicBezTo>
                    <a:pt x="16129" y="15061"/>
                    <a:pt x="16191" y="15061"/>
                    <a:pt x="16215" y="15061"/>
                  </a:cubicBezTo>
                  <a:cubicBezTo>
                    <a:pt x="16228" y="15061"/>
                    <a:pt x="16252" y="15111"/>
                    <a:pt x="16314" y="15160"/>
                  </a:cubicBezTo>
                  <a:cubicBezTo>
                    <a:pt x="16375" y="15221"/>
                    <a:pt x="16425" y="15197"/>
                    <a:pt x="16449" y="15246"/>
                  </a:cubicBezTo>
                  <a:cubicBezTo>
                    <a:pt x="16486" y="15308"/>
                    <a:pt x="16425" y="15345"/>
                    <a:pt x="16412" y="15443"/>
                  </a:cubicBezTo>
                  <a:cubicBezTo>
                    <a:pt x="16412" y="15456"/>
                    <a:pt x="16412" y="15480"/>
                    <a:pt x="16412" y="15493"/>
                  </a:cubicBezTo>
                  <a:cubicBezTo>
                    <a:pt x="16437" y="15603"/>
                    <a:pt x="16536" y="15739"/>
                    <a:pt x="16548" y="15801"/>
                  </a:cubicBezTo>
                  <a:cubicBezTo>
                    <a:pt x="16560" y="15862"/>
                    <a:pt x="16523" y="15862"/>
                    <a:pt x="16499" y="15911"/>
                  </a:cubicBezTo>
                  <a:cubicBezTo>
                    <a:pt x="16474" y="15948"/>
                    <a:pt x="16437" y="15985"/>
                    <a:pt x="16462" y="16047"/>
                  </a:cubicBezTo>
                  <a:cubicBezTo>
                    <a:pt x="16486" y="16109"/>
                    <a:pt x="16573" y="16084"/>
                    <a:pt x="16634" y="16121"/>
                  </a:cubicBezTo>
                  <a:cubicBezTo>
                    <a:pt x="16696" y="16146"/>
                    <a:pt x="16696" y="16256"/>
                    <a:pt x="16659" y="16306"/>
                  </a:cubicBezTo>
                  <a:cubicBezTo>
                    <a:pt x="16634" y="16367"/>
                    <a:pt x="16733" y="16417"/>
                    <a:pt x="16757" y="16466"/>
                  </a:cubicBezTo>
                  <a:cubicBezTo>
                    <a:pt x="16794" y="16515"/>
                    <a:pt x="16745" y="16540"/>
                    <a:pt x="16733" y="16577"/>
                  </a:cubicBezTo>
                  <a:cubicBezTo>
                    <a:pt x="16733" y="16626"/>
                    <a:pt x="16745" y="16811"/>
                    <a:pt x="16745" y="16946"/>
                  </a:cubicBezTo>
                  <a:cubicBezTo>
                    <a:pt x="16745" y="17033"/>
                    <a:pt x="16745" y="17082"/>
                    <a:pt x="16720" y="17107"/>
                  </a:cubicBezTo>
                  <a:cubicBezTo>
                    <a:pt x="16597" y="17168"/>
                    <a:pt x="16462" y="17205"/>
                    <a:pt x="16314" y="17218"/>
                  </a:cubicBezTo>
                  <a:cubicBezTo>
                    <a:pt x="16309" y="17218"/>
                    <a:pt x="16305" y="17218"/>
                    <a:pt x="16300" y="17218"/>
                  </a:cubicBezTo>
                  <a:cubicBezTo>
                    <a:pt x="16092" y="17218"/>
                    <a:pt x="15820" y="16958"/>
                    <a:pt x="15796" y="16922"/>
                  </a:cubicBezTo>
                  <a:cubicBezTo>
                    <a:pt x="15759" y="16885"/>
                    <a:pt x="15624" y="16922"/>
                    <a:pt x="15575" y="16873"/>
                  </a:cubicBezTo>
                  <a:cubicBezTo>
                    <a:pt x="15525" y="16823"/>
                    <a:pt x="15538" y="16712"/>
                    <a:pt x="15538" y="16626"/>
                  </a:cubicBezTo>
                  <a:lnTo>
                    <a:pt x="15538" y="16491"/>
                  </a:lnTo>
                  <a:cubicBezTo>
                    <a:pt x="15538" y="16404"/>
                    <a:pt x="15587" y="16441"/>
                    <a:pt x="15624" y="16380"/>
                  </a:cubicBezTo>
                  <a:cubicBezTo>
                    <a:pt x="15661" y="16293"/>
                    <a:pt x="15685" y="16195"/>
                    <a:pt x="15698" y="16096"/>
                  </a:cubicBezTo>
                  <a:cubicBezTo>
                    <a:pt x="15722" y="16035"/>
                    <a:pt x="15747" y="16084"/>
                    <a:pt x="15735" y="15998"/>
                  </a:cubicBezTo>
                  <a:cubicBezTo>
                    <a:pt x="15685" y="15838"/>
                    <a:pt x="15599" y="15677"/>
                    <a:pt x="15488" y="15542"/>
                  </a:cubicBezTo>
                  <a:cubicBezTo>
                    <a:pt x="15488" y="15530"/>
                    <a:pt x="15464" y="15517"/>
                    <a:pt x="15451" y="15493"/>
                  </a:cubicBezTo>
                  <a:cubicBezTo>
                    <a:pt x="15353" y="15369"/>
                    <a:pt x="15267" y="15221"/>
                    <a:pt x="15205" y="15061"/>
                  </a:cubicBezTo>
                  <a:cubicBezTo>
                    <a:pt x="15180" y="14975"/>
                    <a:pt x="15230" y="14803"/>
                    <a:pt x="15205" y="14778"/>
                  </a:cubicBezTo>
                  <a:cubicBezTo>
                    <a:pt x="15168" y="14753"/>
                    <a:pt x="15119" y="14679"/>
                    <a:pt x="15094" y="14655"/>
                  </a:cubicBezTo>
                  <a:cubicBezTo>
                    <a:pt x="15082" y="14630"/>
                    <a:pt x="14983" y="14593"/>
                    <a:pt x="15032" y="14556"/>
                  </a:cubicBezTo>
                  <a:cubicBezTo>
                    <a:pt x="15119" y="14445"/>
                    <a:pt x="15180" y="14322"/>
                    <a:pt x="15242" y="14199"/>
                  </a:cubicBezTo>
                  <a:cubicBezTo>
                    <a:pt x="15248" y="14174"/>
                    <a:pt x="15263" y="14168"/>
                    <a:pt x="15282" y="14168"/>
                  </a:cubicBezTo>
                  <a:cubicBezTo>
                    <a:pt x="15300" y="14168"/>
                    <a:pt x="15322" y="14174"/>
                    <a:pt x="15340" y="14174"/>
                  </a:cubicBezTo>
                  <a:cubicBezTo>
                    <a:pt x="15377" y="14174"/>
                    <a:pt x="15439" y="14113"/>
                    <a:pt x="15476" y="14063"/>
                  </a:cubicBezTo>
                  <a:cubicBezTo>
                    <a:pt x="15525" y="14002"/>
                    <a:pt x="15575" y="14026"/>
                    <a:pt x="15599" y="14002"/>
                  </a:cubicBezTo>
                  <a:cubicBezTo>
                    <a:pt x="15612" y="13989"/>
                    <a:pt x="15612" y="13965"/>
                    <a:pt x="15636" y="13940"/>
                  </a:cubicBezTo>
                  <a:cubicBezTo>
                    <a:pt x="15648" y="13915"/>
                    <a:pt x="15673" y="13878"/>
                    <a:pt x="15698" y="13854"/>
                  </a:cubicBezTo>
                  <a:cubicBezTo>
                    <a:pt x="15710" y="13848"/>
                    <a:pt x="15722" y="13848"/>
                    <a:pt x="15742" y="13848"/>
                  </a:cubicBezTo>
                  <a:cubicBezTo>
                    <a:pt x="15762" y="13848"/>
                    <a:pt x="15790" y="13848"/>
                    <a:pt x="15833" y="13841"/>
                  </a:cubicBezTo>
                  <a:cubicBezTo>
                    <a:pt x="15920" y="13817"/>
                    <a:pt x="16043" y="13706"/>
                    <a:pt x="16141" y="13706"/>
                  </a:cubicBezTo>
                  <a:close/>
                  <a:moveTo>
                    <a:pt x="11743" y="27762"/>
                  </a:moveTo>
                  <a:cubicBezTo>
                    <a:pt x="11751" y="27762"/>
                    <a:pt x="11759" y="27763"/>
                    <a:pt x="11767" y="27765"/>
                  </a:cubicBezTo>
                  <a:cubicBezTo>
                    <a:pt x="11775" y="27767"/>
                    <a:pt x="11783" y="27767"/>
                    <a:pt x="11791" y="27767"/>
                  </a:cubicBezTo>
                  <a:cubicBezTo>
                    <a:pt x="11806" y="27767"/>
                    <a:pt x="11820" y="27765"/>
                    <a:pt x="11833" y="27765"/>
                  </a:cubicBezTo>
                  <a:cubicBezTo>
                    <a:pt x="11854" y="27765"/>
                    <a:pt x="11872" y="27771"/>
                    <a:pt x="11890" y="27802"/>
                  </a:cubicBezTo>
                  <a:lnTo>
                    <a:pt x="11915" y="27851"/>
                  </a:lnTo>
                  <a:cubicBezTo>
                    <a:pt x="11940" y="27888"/>
                    <a:pt x="11952" y="27913"/>
                    <a:pt x="11977" y="27913"/>
                  </a:cubicBezTo>
                  <a:cubicBezTo>
                    <a:pt x="12014" y="27913"/>
                    <a:pt x="12075" y="27913"/>
                    <a:pt x="12026" y="27949"/>
                  </a:cubicBezTo>
                  <a:cubicBezTo>
                    <a:pt x="11964" y="27986"/>
                    <a:pt x="11964" y="28060"/>
                    <a:pt x="11952" y="28122"/>
                  </a:cubicBezTo>
                  <a:cubicBezTo>
                    <a:pt x="11952" y="28134"/>
                    <a:pt x="11952" y="28147"/>
                    <a:pt x="11952" y="28159"/>
                  </a:cubicBezTo>
                  <a:cubicBezTo>
                    <a:pt x="11927" y="28208"/>
                    <a:pt x="11903" y="28258"/>
                    <a:pt x="11866" y="28307"/>
                  </a:cubicBezTo>
                  <a:cubicBezTo>
                    <a:pt x="11829" y="28344"/>
                    <a:pt x="11767" y="28430"/>
                    <a:pt x="11706" y="28430"/>
                  </a:cubicBezTo>
                  <a:cubicBezTo>
                    <a:pt x="11689" y="28430"/>
                    <a:pt x="11667" y="28419"/>
                    <a:pt x="11658" y="28419"/>
                  </a:cubicBezTo>
                  <a:cubicBezTo>
                    <a:pt x="11654" y="28419"/>
                    <a:pt x="11652" y="28422"/>
                    <a:pt x="11656" y="28430"/>
                  </a:cubicBezTo>
                  <a:cubicBezTo>
                    <a:pt x="11718" y="28455"/>
                    <a:pt x="11780" y="28467"/>
                    <a:pt x="11841" y="28479"/>
                  </a:cubicBezTo>
                  <a:cubicBezTo>
                    <a:pt x="11878" y="28479"/>
                    <a:pt x="11854" y="28553"/>
                    <a:pt x="11792" y="28553"/>
                  </a:cubicBezTo>
                  <a:cubicBezTo>
                    <a:pt x="11737" y="28553"/>
                    <a:pt x="11673" y="28514"/>
                    <a:pt x="11607" y="28514"/>
                  </a:cubicBezTo>
                  <a:cubicBezTo>
                    <a:pt x="11599" y="28514"/>
                    <a:pt x="11591" y="28515"/>
                    <a:pt x="11582" y="28516"/>
                  </a:cubicBezTo>
                  <a:cubicBezTo>
                    <a:pt x="11523" y="28516"/>
                    <a:pt x="11511" y="28564"/>
                    <a:pt x="11484" y="28564"/>
                  </a:cubicBezTo>
                  <a:cubicBezTo>
                    <a:pt x="11477" y="28564"/>
                    <a:pt x="11469" y="28561"/>
                    <a:pt x="11459" y="28553"/>
                  </a:cubicBezTo>
                  <a:cubicBezTo>
                    <a:pt x="11410" y="28529"/>
                    <a:pt x="11348" y="28492"/>
                    <a:pt x="11373" y="28405"/>
                  </a:cubicBezTo>
                  <a:cubicBezTo>
                    <a:pt x="11385" y="28307"/>
                    <a:pt x="11447" y="28221"/>
                    <a:pt x="11435" y="28159"/>
                  </a:cubicBezTo>
                  <a:cubicBezTo>
                    <a:pt x="11422" y="28097"/>
                    <a:pt x="11398" y="28097"/>
                    <a:pt x="11422" y="28048"/>
                  </a:cubicBezTo>
                  <a:cubicBezTo>
                    <a:pt x="11435" y="28011"/>
                    <a:pt x="11447" y="27925"/>
                    <a:pt x="11484" y="27900"/>
                  </a:cubicBezTo>
                  <a:cubicBezTo>
                    <a:pt x="11521" y="27876"/>
                    <a:pt x="11595" y="27863"/>
                    <a:pt x="11644" y="27814"/>
                  </a:cubicBezTo>
                  <a:lnTo>
                    <a:pt x="11644" y="27814"/>
                  </a:lnTo>
                  <a:lnTo>
                    <a:pt x="11632" y="27826"/>
                  </a:lnTo>
                  <a:cubicBezTo>
                    <a:pt x="11673" y="27785"/>
                    <a:pt x="11705" y="27762"/>
                    <a:pt x="11743" y="27762"/>
                  </a:cubicBezTo>
                  <a:close/>
                  <a:moveTo>
                    <a:pt x="10797" y="28855"/>
                  </a:moveTo>
                  <a:cubicBezTo>
                    <a:pt x="10800" y="28855"/>
                    <a:pt x="10803" y="28857"/>
                    <a:pt x="10806" y="28861"/>
                  </a:cubicBezTo>
                  <a:cubicBezTo>
                    <a:pt x="10843" y="28923"/>
                    <a:pt x="10868" y="28997"/>
                    <a:pt x="10892" y="29083"/>
                  </a:cubicBezTo>
                  <a:cubicBezTo>
                    <a:pt x="10905" y="29132"/>
                    <a:pt x="10917" y="29194"/>
                    <a:pt x="10917" y="29256"/>
                  </a:cubicBezTo>
                  <a:cubicBezTo>
                    <a:pt x="10917" y="29354"/>
                    <a:pt x="10991" y="29539"/>
                    <a:pt x="10991" y="29588"/>
                  </a:cubicBezTo>
                  <a:cubicBezTo>
                    <a:pt x="10991" y="29638"/>
                    <a:pt x="11040" y="29674"/>
                    <a:pt x="11065" y="29711"/>
                  </a:cubicBezTo>
                  <a:cubicBezTo>
                    <a:pt x="11077" y="29736"/>
                    <a:pt x="11065" y="29859"/>
                    <a:pt x="11077" y="29909"/>
                  </a:cubicBezTo>
                  <a:cubicBezTo>
                    <a:pt x="11102" y="29958"/>
                    <a:pt x="11200" y="30118"/>
                    <a:pt x="11188" y="30155"/>
                  </a:cubicBezTo>
                  <a:cubicBezTo>
                    <a:pt x="11188" y="30158"/>
                    <a:pt x="11186" y="30160"/>
                    <a:pt x="11183" y="30160"/>
                  </a:cubicBezTo>
                  <a:cubicBezTo>
                    <a:pt x="11174" y="30160"/>
                    <a:pt x="11154" y="30148"/>
                    <a:pt x="11127" y="30130"/>
                  </a:cubicBezTo>
                  <a:cubicBezTo>
                    <a:pt x="11114" y="30130"/>
                    <a:pt x="11114" y="30130"/>
                    <a:pt x="11102" y="30118"/>
                  </a:cubicBezTo>
                  <a:cubicBezTo>
                    <a:pt x="11065" y="30081"/>
                    <a:pt x="11028" y="30032"/>
                    <a:pt x="11028" y="29970"/>
                  </a:cubicBezTo>
                  <a:cubicBezTo>
                    <a:pt x="11016" y="29909"/>
                    <a:pt x="11028" y="29921"/>
                    <a:pt x="10991" y="29884"/>
                  </a:cubicBezTo>
                  <a:cubicBezTo>
                    <a:pt x="10929" y="29835"/>
                    <a:pt x="10880" y="29785"/>
                    <a:pt x="10855" y="29711"/>
                  </a:cubicBezTo>
                  <a:cubicBezTo>
                    <a:pt x="10843" y="29638"/>
                    <a:pt x="10855" y="29477"/>
                    <a:pt x="10843" y="29428"/>
                  </a:cubicBezTo>
                  <a:cubicBezTo>
                    <a:pt x="10819" y="29366"/>
                    <a:pt x="10782" y="29379"/>
                    <a:pt x="10782" y="29293"/>
                  </a:cubicBezTo>
                  <a:cubicBezTo>
                    <a:pt x="10770" y="29212"/>
                    <a:pt x="10759" y="28855"/>
                    <a:pt x="10797" y="28855"/>
                  </a:cubicBezTo>
                  <a:close/>
                  <a:moveTo>
                    <a:pt x="11883" y="30597"/>
                  </a:moveTo>
                  <a:cubicBezTo>
                    <a:pt x="11897" y="30597"/>
                    <a:pt x="11918" y="30604"/>
                    <a:pt x="11940" y="30611"/>
                  </a:cubicBezTo>
                  <a:cubicBezTo>
                    <a:pt x="11952" y="30623"/>
                    <a:pt x="11964" y="30623"/>
                    <a:pt x="11977" y="30636"/>
                  </a:cubicBezTo>
                  <a:cubicBezTo>
                    <a:pt x="12001" y="30722"/>
                    <a:pt x="12026" y="30820"/>
                    <a:pt x="12026" y="30907"/>
                  </a:cubicBezTo>
                  <a:cubicBezTo>
                    <a:pt x="12063" y="30968"/>
                    <a:pt x="12063" y="30981"/>
                    <a:pt x="12075" y="31042"/>
                  </a:cubicBezTo>
                  <a:cubicBezTo>
                    <a:pt x="12075" y="31054"/>
                    <a:pt x="12088" y="31067"/>
                    <a:pt x="12088" y="31091"/>
                  </a:cubicBezTo>
                  <a:cubicBezTo>
                    <a:pt x="12088" y="31116"/>
                    <a:pt x="12088" y="31141"/>
                    <a:pt x="12088" y="31178"/>
                  </a:cubicBezTo>
                  <a:cubicBezTo>
                    <a:pt x="12088" y="31239"/>
                    <a:pt x="12088" y="31301"/>
                    <a:pt x="12075" y="31363"/>
                  </a:cubicBezTo>
                  <a:cubicBezTo>
                    <a:pt x="12063" y="31424"/>
                    <a:pt x="12075" y="31486"/>
                    <a:pt x="12100" y="31535"/>
                  </a:cubicBezTo>
                  <a:cubicBezTo>
                    <a:pt x="12137" y="31572"/>
                    <a:pt x="12149" y="31671"/>
                    <a:pt x="12174" y="31683"/>
                  </a:cubicBezTo>
                  <a:cubicBezTo>
                    <a:pt x="12199" y="31708"/>
                    <a:pt x="12186" y="31732"/>
                    <a:pt x="12174" y="31769"/>
                  </a:cubicBezTo>
                  <a:cubicBezTo>
                    <a:pt x="12165" y="31797"/>
                    <a:pt x="12148" y="31831"/>
                    <a:pt x="12136" y="31831"/>
                  </a:cubicBezTo>
                  <a:cubicBezTo>
                    <a:pt x="12132" y="31831"/>
                    <a:pt x="12128" y="31828"/>
                    <a:pt x="12125" y="31818"/>
                  </a:cubicBezTo>
                  <a:cubicBezTo>
                    <a:pt x="12088" y="31757"/>
                    <a:pt x="12051" y="31794"/>
                    <a:pt x="12038" y="31732"/>
                  </a:cubicBezTo>
                  <a:cubicBezTo>
                    <a:pt x="12026" y="31683"/>
                    <a:pt x="12026" y="31683"/>
                    <a:pt x="12014" y="31621"/>
                  </a:cubicBezTo>
                  <a:cubicBezTo>
                    <a:pt x="12001" y="31560"/>
                    <a:pt x="11989" y="31523"/>
                    <a:pt x="11989" y="31473"/>
                  </a:cubicBezTo>
                  <a:cubicBezTo>
                    <a:pt x="11989" y="31412"/>
                    <a:pt x="12014" y="31399"/>
                    <a:pt x="11989" y="31338"/>
                  </a:cubicBezTo>
                  <a:cubicBezTo>
                    <a:pt x="11986" y="31327"/>
                    <a:pt x="11982" y="31324"/>
                    <a:pt x="11977" y="31324"/>
                  </a:cubicBezTo>
                  <a:cubicBezTo>
                    <a:pt x="11964" y="31324"/>
                    <a:pt x="11946" y="31347"/>
                    <a:pt x="11936" y="31347"/>
                  </a:cubicBezTo>
                  <a:cubicBezTo>
                    <a:pt x="11931" y="31347"/>
                    <a:pt x="11927" y="31341"/>
                    <a:pt x="11927" y="31326"/>
                  </a:cubicBezTo>
                  <a:cubicBezTo>
                    <a:pt x="11915" y="31276"/>
                    <a:pt x="11927" y="31239"/>
                    <a:pt x="11940" y="31202"/>
                  </a:cubicBezTo>
                  <a:cubicBezTo>
                    <a:pt x="11964" y="31153"/>
                    <a:pt x="11977" y="31104"/>
                    <a:pt x="11964" y="31042"/>
                  </a:cubicBezTo>
                  <a:cubicBezTo>
                    <a:pt x="11977" y="30968"/>
                    <a:pt x="11977" y="30894"/>
                    <a:pt x="11964" y="30833"/>
                  </a:cubicBezTo>
                  <a:cubicBezTo>
                    <a:pt x="11940" y="30734"/>
                    <a:pt x="11878" y="30636"/>
                    <a:pt x="11866" y="30611"/>
                  </a:cubicBezTo>
                  <a:cubicBezTo>
                    <a:pt x="11866" y="30600"/>
                    <a:pt x="11872" y="30597"/>
                    <a:pt x="11883" y="30597"/>
                  </a:cubicBezTo>
                  <a:close/>
                  <a:moveTo>
                    <a:pt x="28447" y="0"/>
                  </a:moveTo>
                  <a:cubicBezTo>
                    <a:pt x="28439" y="0"/>
                    <a:pt x="28432" y="2"/>
                    <a:pt x="28426" y="5"/>
                  </a:cubicBezTo>
                  <a:cubicBezTo>
                    <a:pt x="28340" y="29"/>
                    <a:pt x="28253" y="66"/>
                    <a:pt x="28167" y="78"/>
                  </a:cubicBezTo>
                  <a:cubicBezTo>
                    <a:pt x="28056" y="128"/>
                    <a:pt x="27945" y="202"/>
                    <a:pt x="27847" y="300"/>
                  </a:cubicBezTo>
                  <a:cubicBezTo>
                    <a:pt x="27797" y="374"/>
                    <a:pt x="27674" y="448"/>
                    <a:pt x="27699" y="497"/>
                  </a:cubicBezTo>
                  <a:cubicBezTo>
                    <a:pt x="27711" y="534"/>
                    <a:pt x="27760" y="522"/>
                    <a:pt x="27760" y="571"/>
                  </a:cubicBezTo>
                  <a:cubicBezTo>
                    <a:pt x="27760" y="621"/>
                    <a:pt x="27723" y="682"/>
                    <a:pt x="27773" y="695"/>
                  </a:cubicBezTo>
                  <a:cubicBezTo>
                    <a:pt x="27825" y="705"/>
                    <a:pt x="27956" y="777"/>
                    <a:pt x="27936" y="777"/>
                  </a:cubicBezTo>
                  <a:cubicBezTo>
                    <a:pt x="27932" y="777"/>
                    <a:pt x="27924" y="774"/>
                    <a:pt x="27908" y="768"/>
                  </a:cubicBezTo>
                  <a:cubicBezTo>
                    <a:pt x="27736" y="744"/>
                    <a:pt x="27551" y="744"/>
                    <a:pt x="27378" y="744"/>
                  </a:cubicBezTo>
                  <a:cubicBezTo>
                    <a:pt x="27326" y="736"/>
                    <a:pt x="27283" y="724"/>
                    <a:pt x="27265" y="724"/>
                  </a:cubicBezTo>
                  <a:cubicBezTo>
                    <a:pt x="27254" y="724"/>
                    <a:pt x="27253" y="729"/>
                    <a:pt x="27268" y="744"/>
                  </a:cubicBezTo>
                  <a:cubicBezTo>
                    <a:pt x="27317" y="793"/>
                    <a:pt x="27366" y="855"/>
                    <a:pt x="27415" y="916"/>
                  </a:cubicBezTo>
                  <a:cubicBezTo>
                    <a:pt x="27422" y="936"/>
                    <a:pt x="27422" y="949"/>
                    <a:pt x="27408" y="949"/>
                  </a:cubicBezTo>
                  <a:cubicBezTo>
                    <a:pt x="27397" y="949"/>
                    <a:pt x="27376" y="939"/>
                    <a:pt x="27341" y="916"/>
                  </a:cubicBezTo>
                  <a:cubicBezTo>
                    <a:pt x="27280" y="892"/>
                    <a:pt x="27218" y="867"/>
                    <a:pt x="27144" y="867"/>
                  </a:cubicBezTo>
                  <a:cubicBezTo>
                    <a:pt x="27095" y="879"/>
                    <a:pt x="27070" y="867"/>
                    <a:pt x="27021" y="916"/>
                  </a:cubicBezTo>
                  <a:cubicBezTo>
                    <a:pt x="27009" y="941"/>
                    <a:pt x="26972" y="953"/>
                    <a:pt x="26935" y="953"/>
                  </a:cubicBezTo>
                  <a:cubicBezTo>
                    <a:pt x="26923" y="953"/>
                    <a:pt x="26923" y="990"/>
                    <a:pt x="26886" y="990"/>
                  </a:cubicBezTo>
                  <a:cubicBezTo>
                    <a:pt x="26864" y="990"/>
                    <a:pt x="26847" y="998"/>
                    <a:pt x="26837" y="998"/>
                  </a:cubicBezTo>
                  <a:cubicBezTo>
                    <a:pt x="26828" y="998"/>
                    <a:pt x="26824" y="994"/>
                    <a:pt x="26824" y="978"/>
                  </a:cubicBezTo>
                  <a:cubicBezTo>
                    <a:pt x="26824" y="959"/>
                    <a:pt x="26824" y="917"/>
                    <a:pt x="26818" y="917"/>
                  </a:cubicBezTo>
                  <a:cubicBezTo>
                    <a:pt x="26816" y="917"/>
                    <a:pt x="26814" y="920"/>
                    <a:pt x="26812" y="929"/>
                  </a:cubicBezTo>
                  <a:cubicBezTo>
                    <a:pt x="26787" y="966"/>
                    <a:pt x="26738" y="1003"/>
                    <a:pt x="26701" y="1015"/>
                  </a:cubicBezTo>
                  <a:cubicBezTo>
                    <a:pt x="26665" y="1024"/>
                    <a:pt x="26597" y="1058"/>
                    <a:pt x="26581" y="1058"/>
                  </a:cubicBezTo>
                  <a:cubicBezTo>
                    <a:pt x="26575" y="1058"/>
                    <a:pt x="26576" y="1053"/>
                    <a:pt x="26590" y="1040"/>
                  </a:cubicBezTo>
                  <a:cubicBezTo>
                    <a:pt x="26651" y="990"/>
                    <a:pt x="26725" y="953"/>
                    <a:pt x="26651" y="953"/>
                  </a:cubicBezTo>
                  <a:cubicBezTo>
                    <a:pt x="26590" y="941"/>
                    <a:pt x="26528" y="941"/>
                    <a:pt x="26442" y="941"/>
                  </a:cubicBezTo>
                  <a:cubicBezTo>
                    <a:pt x="26343" y="941"/>
                    <a:pt x="26442" y="916"/>
                    <a:pt x="26442" y="892"/>
                  </a:cubicBezTo>
                  <a:cubicBezTo>
                    <a:pt x="26442" y="882"/>
                    <a:pt x="26505" y="838"/>
                    <a:pt x="26488" y="838"/>
                  </a:cubicBezTo>
                  <a:cubicBezTo>
                    <a:pt x="26483" y="838"/>
                    <a:pt x="26469" y="843"/>
                    <a:pt x="26442" y="855"/>
                  </a:cubicBezTo>
                  <a:cubicBezTo>
                    <a:pt x="26356" y="904"/>
                    <a:pt x="26270" y="941"/>
                    <a:pt x="26171" y="966"/>
                  </a:cubicBezTo>
                  <a:cubicBezTo>
                    <a:pt x="26085" y="978"/>
                    <a:pt x="26011" y="978"/>
                    <a:pt x="26023" y="1015"/>
                  </a:cubicBezTo>
                  <a:cubicBezTo>
                    <a:pt x="26035" y="1040"/>
                    <a:pt x="26048" y="1052"/>
                    <a:pt x="26134" y="1052"/>
                  </a:cubicBezTo>
                  <a:cubicBezTo>
                    <a:pt x="26220" y="1052"/>
                    <a:pt x="26220" y="1064"/>
                    <a:pt x="26159" y="1077"/>
                  </a:cubicBezTo>
                  <a:cubicBezTo>
                    <a:pt x="26097" y="1077"/>
                    <a:pt x="25863" y="1138"/>
                    <a:pt x="25789" y="1163"/>
                  </a:cubicBezTo>
                  <a:cubicBezTo>
                    <a:pt x="25727" y="1187"/>
                    <a:pt x="25764" y="1212"/>
                    <a:pt x="25666" y="1212"/>
                  </a:cubicBezTo>
                  <a:cubicBezTo>
                    <a:pt x="25653" y="1214"/>
                    <a:pt x="25640" y="1215"/>
                    <a:pt x="25628" y="1215"/>
                  </a:cubicBezTo>
                  <a:cubicBezTo>
                    <a:pt x="25582" y="1215"/>
                    <a:pt x="25542" y="1203"/>
                    <a:pt x="25505" y="1203"/>
                  </a:cubicBezTo>
                  <a:cubicBezTo>
                    <a:pt x="25489" y="1203"/>
                    <a:pt x="25472" y="1206"/>
                    <a:pt x="25456" y="1212"/>
                  </a:cubicBezTo>
                  <a:cubicBezTo>
                    <a:pt x="25395" y="1237"/>
                    <a:pt x="25382" y="1298"/>
                    <a:pt x="25308" y="1323"/>
                  </a:cubicBezTo>
                  <a:cubicBezTo>
                    <a:pt x="25289" y="1329"/>
                    <a:pt x="25272" y="1330"/>
                    <a:pt x="25257" y="1330"/>
                  </a:cubicBezTo>
                  <a:cubicBezTo>
                    <a:pt x="25230" y="1330"/>
                    <a:pt x="25209" y="1325"/>
                    <a:pt x="25192" y="1325"/>
                  </a:cubicBezTo>
                  <a:cubicBezTo>
                    <a:pt x="25176" y="1325"/>
                    <a:pt x="25162" y="1329"/>
                    <a:pt x="25148" y="1348"/>
                  </a:cubicBezTo>
                  <a:cubicBezTo>
                    <a:pt x="25111" y="1385"/>
                    <a:pt x="25013" y="1483"/>
                    <a:pt x="24963" y="1495"/>
                  </a:cubicBezTo>
                  <a:cubicBezTo>
                    <a:pt x="24951" y="1500"/>
                    <a:pt x="24935" y="1501"/>
                    <a:pt x="24915" y="1501"/>
                  </a:cubicBezTo>
                  <a:cubicBezTo>
                    <a:pt x="24874" y="1501"/>
                    <a:pt x="24820" y="1495"/>
                    <a:pt x="24754" y="1495"/>
                  </a:cubicBezTo>
                  <a:cubicBezTo>
                    <a:pt x="24668" y="1495"/>
                    <a:pt x="24742" y="1520"/>
                    <a:pt x="24803" y="1545"/>
                  </a:cubicBezTo>
                  <a:cubicBezTo>
                    <a:pt x="24865" y="1569"/>
                    <a:pt x="24890" y="1594"/>
                    <a:pt x="24816" y="1606"/>
                  </a:cubicBezTo>
                  <a:cubicBezTo>
                    <a:pt x="24754" y="1606"/>
                    <a:pt x="24446" y="1619"/>
                    <a:pt x="24569" y="1619"/>
                  </a:cubicBezTo>
                  <a:cubicBezTo>
                    <a:pt x="24692" y="1631"/>
                    <a:pt x="24791" y="1643"/>
                    <a:pt x="24705" y="1643"/>
                  </a:cubicBezTo>
                  <a:cubicBezTo>
                    <a:pt x="24618" y="1643"/>
                    <a:pt x="24581" y="1643"/>
                    <a:pt x="24631" y="1656"/>
                  </a:cubicBezTo>
                  <a:cubicBezTo>
                    <a:pt x="24680" y="1656"/>
                    <a:pt x="24791" y="1705"/>
                    <a:pt x="24692" y="1705"/>
                  </a:cubicBezTo>
                  <a:cubicBezTo>
                    <a:pt x="24594" y="1717"/>
                    <a:pt x="24692" y="1730"/>
                    <a:pt x="24668" y="1754"/>
                  </a:cubicBezTo>
                  <a:cubicBezTo>
                    <a:pt x="24640" y="1764"/>
                    <a:pt x="24633" y="1787"/>
                    <a:pt x="24610" y="1787"/>
                  </a:cubicBezTo>
                  <a:cubicBezTo>
                    <a:pt x="24602" y="1787"/>
                    <a:pt x="24593" y="1785"/>
                    <a:pt x="24581" y="1779"/>
                  </a:cubicBezTo>
                  <a:cubicBezTo>
                    <a:pt x="24548" y="1765"/>
                    <a:pt x="24506" y="1756"/>
                    <a:pt x="24488" y="1756"/>
                  </a:cubicBezTo>
                  <a:cubicBezTo>
                    <a:pt x="24473" y="1756"/>
                    <a:pt x="24474" y="1762"/>
                    <a:pt x="24508" y="1779"/>
                  </a:cubicBezTo>
                  <a:cubicBezTo>
                    <a:pt x="24569" y="1828"/>
                    <a:pt x="24631" y="1853"/>
                    <a:pt x="24606" y="1865"/>
                  </a:cubicBezTo>
                  <a:cubicBezTo>
                    <a:pt x="24581" y="1877"/>
                    <a:pt x="24508" y="1865"/>
                    <a:pt x="24557" y="1902"/>
                  </a:cubicBezTo>
                  <a:cubicBezTo>
                    <a:pt x="24606" y="1927"/>
                    <a:pt x="24729" y="1951"/>
                    <a:pt x="24692" y="1964"/>
                  </a:cubicBezTo>
                  <a:cubicBezTo>
                    <a:pt x="24668" y="1988"/>
                    <a:pt x="24631" y="2013"/>
                    <a:pt x="24680" y="2062"/>
                  </a:cubicBezTo>
                  <a:cubicBezTo>
                    <a:pt x="24717" y="2112"/>
                    <a:pt x="24754" y="2161"/>
                    <a:pt x="24729" y="2185"/>
                  </a:cubicBezTo>
                  <a:cubicBezTo>
                    <a:pt x="24692" y="2198"/>
                    <a:pt x="24446" y="2198"/>
                    <a:pt x="24397" y="2235"/>
                  </a:cubicBezTo>
                  <a:cubicBezTo>
                    <a:pt x="24356" y="2265"/>
                    <a:pt x="24341" y="2287"/>
                    <a:pt x="24295" y="2287"/>
                  </a:cubicBezTo>
                  <a:cubicBezTo>
                    <a:pt x="24285" y="2287"/>
                    <a:pt x="24274" y="2286"/>
                    <a:pt x="24261" y="2284"/>
                  </a:cubicBezTo>
                  <a:cubicBezTo>
                    <a:pt x="24230" y="2278"/>
                    <a:pt x="24196" y="2275"/>
                    <a:pt x="24163" y="2275"/>
                  </a:cubicBezTo>
                  <a:cubicBezTo>
                    <a:pt x="24129" y="2275"/>
                    <a:pt x="24095" y="2278"/>
                    <a:pt x="24064" y="2284"/>
                  </a:cubicBezTo>
                  <a:cubicBezTo>
                    <a:pt x="23953" y="2284"/>
                    <a:pt x="23497" y="2321"/>
                    <a:pt x="23374" y="2333"/>
                  </a:cubicBezTo>
                  <a:cubicBezTo>
                    <a:pt x="23263" y="2358"/>
                    <a:pt x="23177" y="2506"/>
                    <a:pt x="23226" y="2592"/>
                  </a:cubicBezTo>
                  <a:cubicBezTo>
                    <a:pt x="23275" y="2666"/>
                    <a:pt x="23300" y="2703"/>
                    <a:pt x="23275" y="2740"/>
                  </a:cubicBezTo>
                  <a:cubicBezTo>
                    <a:pt x="23238" y="2838"/>
                    <a:pt x="23275" y="2949"/>
                    <a:pt x="23362" y="2999"/>
                  </a:cubicBezTo>
                  <a:cubicBezTo>
                    <a:pt x="23413" y="3024"/>
                    <a:pt x="23458" y="3026"/>
                    <a:pt x="23496" y="3026"/>
                  </a:cubicBezTo>
                  <a:cubicBezTo>
                    <a:pt x="23504" y="3026"/>
                    <a:pt x="23512" y="3026"/>
                    <a:pt x="23519" y="3026"/>
                  </a:cubicBezTo>
                  <a:cubicBezTo>
                    <a:pt x="23562" y="3026"/>
                    <a:pt x="23596" y="3029"/>
                    <a:pt x="23620" y="3073"/>
                  </a:cubicBezTo>
                  <a:cubicBezTo>
                    <a:pt x="23670" y="3159"/>
                    <a:pt x="23756" y="3319"/>
                    <a:pt x="23719" y="3319"/>
                  </a:cubicBezTo>
                  <a:cubicBezTo>
                    <a:pt x="23657" y="3331"/>
                    <a:pt x="23608" y="3331"/>
                    <a:pt x="23546" y="3331"/>
                  </a:cubicBezTo>
                  <a:cubicBezTo>
                    <a:pt x="23485" y="3331"/>
                    <a:pt x="23448" y="3294"/>
                    <a:pt x="23362" y="3220"/>
                  </a:cubicBezTo>
                  <a:cubicBezTo>
                    <a:pt x="23226" y="3122"/>
                    <a:pt x="23078" y="3048"/>
                    <a:pt x="22918" y="3011"/>
                  </a:cubicBezTo>
                  <a:cubicBezTo>
                    <a:pt x="22844" y="2999"/>
                    <a:pt x="22696" y="3011"/>
                    <a:pt x="22684" y="2974"/>
                  </a:cubicBezTo>
                  <a:cubicBezTo>
                    <a:pt x="22672" y="2937"/>
                    <a:pt x="22709" y="2925"/>
                    <a:pt x="22684" y="2912"/>
                  </a:cubicBezTo>
                  <a:cubicBezTo>
                    <a:pt x="22663" y="2898"/>
                    <a:pt x="22604" y="2884"/>
                    <a:pt x="22552" y="2884"/>
                  </a:cubicBezTo>
                  <a:cubicBezTo>
                    <a:pt x="22513" y="2884"/>
                    <a:pt x="22478" y="2892"/>
                    <a:pt x="22462" y="2912"/>
                  </a:cubicBezTo>
                  <a:cubicBezTo>
                    <a:pt x="22425" y="2962"/>
                    <a:pt x="22351" y="2974"/>
                    <a:pt x="22401" y="2986"/>
                  </a:cubicBezTo>
                  <a:cubicBezTo>
                    <a:pt x="22438" y="2999"/>
                    <a:pt x="22635" y="3036"/>
                    <a:pt x="22598" y="3048"/>
                  </a:cubicBezTo>
                  <a:cubicBezTo>
                    <a:pt x="22548" y="3060"/>
                    <a:pt x="22475" y="3060"/>
                    <a:pt x="22487" y="3097"/>
                  </a:cubicBezTo>
                  <a:cubicBezTo>
                    <a:pt x="22511" y="3122"/>
                    <a:pt x="22659" y="3110"/>
                    <a:pt x="22659" y="3159"/>
                  </a:cubicBezTo>
                  <a:cubicBezTo>
                    <a:pt x="22659" y="3208"/>
                    <a:pt x="22684" y="3282"/>
                    <a:pt x="22647" y="3282"/>
                  </a:cubicBezTo>
                  <a:cubicBezTo>
                    <a:pt x="22585" y="3282"/>
                    <a:pt x="22524" y="3270"/>
                    <a:pt x="22475" y="3233"/>
                  </a:cubicBezTo>
                  <a:cubicBezTo>
                    <a:pt x="22435" y="3213"/>
                    <a:pt x="22387" y="3177"/>
                    <a:pt x="22337" y="3177"/>
                  </a:cubicBezTo>
                  <a:cubicBezTo>
                    <a:pt x="22326" y="3177"/>
                    <a:pt x="22314" y="3179"/>
                    <a:pt x="22302" y="3183"/>
                  </a:cubicBezTo>
                  <a:cubicBezTo>
                    <a:pt x="22228" y="3208"/>
                    <a:pt x="22166" y="3183"/>
                    <a:pt x="22203" y="3319"/>
                  </a:cubicBezTo>
                  <a:cubicBezTo>
                    <a:pt x="22253" y="3455"/>
                    <a:pt x="22302" y="3430"/>
                    <a:pt x="22401" y="3479"/>
                  </a:cubicBezTo>
                  <a:cubicBezTo>
                    <a:pt x="22511" y="3516"/>
                    <a:pt x="22511" y="3492"/>
                    <a:pt x="22598" y="3553"/>
                  </a:cubicBezTo>
                  <a:cubicBezTo>
                    <a:pt x="22684" y="3602"/>
                    <a:pt x="22709" y="3627"/>
                    <a:pt x="22733" y="3664"/>
                  </a:cubicBezTo>
                  <a:cubicBezTo>
                    <a:pt x="22742" y="3691"/>
                    <a:pt x="22764" y="3711"/>
                    <a:pt x="22789" y="3711"/>
                  </a:cubicBezTo>
                  <a:cubicBezTo>
                    <a:pt x="22799" y="3711"/>
                    <a:pt x="22809" y="3708"/>
                    <a:pt x="22820" y="3701"/>
                  </a:cubicBezTo>
                  <a:cubicBezTo>
                    <a:pt x="22824" y="3700"/>
                    <a:pt x="22827" y="3699"/>
                    <a:pt x="22831" y="3699"/>
                  </a:cubicBezTo>
                  <a:cubicBezTo>
                    <a:pt x="22858" y="3699"/>
                    <a:pt x="22863" y="3738"/>
                    <a:pt x="22820" y="3738"/>
                  </a:cubicBezTo>
                  <a:cubicBezTo>
                    <a:pt x="22795" y="3738"/>
                    <a:pt x="22743" y="3754"/>
                    <a:pt x="22700" y="3754"/>
                  </a:cubicBezTo>
                  <a:cubicBezTo>
                    <a:pt x="22679" y="3754"/>
                    <a:pt x="22659" y="3750"/>
                    <a:pt x="22647" y="3738"/>
                  </a:cubicBezTo>
                  <a:cubicBezTo>
                    <a:pt x="22610" y="3676"/>
                    <a:pt x="22548" y="3627"/>
                    <a:pt x="22475" y="3615"/>
                  </a:cubicBezTo>
                  <a:cubicBezTo>
                    <a:pt x="22401" y="3590"/>
                    <a:pt x="22093" y="3590"/>
                    <a:pt x="22043" y="3553"/>
                  </a:cubicBezTo>
                  <a:cubicBezTo>
                    <a:pt x="21994" y="3504"/>
                    <a:pt x="21994" y="3479"/>
                    <a:pt x="22019" y="3455"/>
                  </a:cubicBezTo>
                  <a:cubicBezTo>
                    <a:pt x="22031" y="3430"/>
                    <a:pt x="22056" y="3430"/>
                    <a:pt x="22031" y="3381"/>
                  </a:cubicBezTo>
                  <a:cubicBezTo>
                    <a:pt x="22006" y="3319"/>
                    <a:pt x="21982" y="3319"/>
                    <a:pt x="21994" y="3257"/>
                  </a:cubicBezTo>
                  <a:cubicBezTo>
                    <a:pt x="22031" y="3171"/>
                    <a:pt x="22056" y="3085"/>
                    <a:pt x="22068" y="2999"/>
                  </a:cubicBezTo>
                  <a:cubicBezTo>
                    <a:pt x="22068" y="2925"/>
                    <a:pt x="22068" y="2814"/>
                    <a:pt x="22006" y="2789"/>
                  </a:cubicBezTo>
                  <a:cubicBezTo>
                    <a:pt x="21967" y="2766"/>
                    <a:pt x="21948" y="2757"/>
                    <a:pt x="21933" y="2757"/>
                  </a:cubicBezTo>
                  <a:cubicBezTo>
                    <a:pt x="21924" y="2757"/>
                    <a:pt x="21917" y="2760"/>
                    <a:pt x="21908" y="2765"/>
                  </a:cubicBezTo>
                  <a:cubicBezTo>
                    <a:pt x="21895" y="2789"/>
                    <a:pt x="21908" y="2814"/>
                    <a:pt x="21920" y="2863"/>
                  </a:cubicBezTo>
                  <a:cubicBezTo>
                    <a:pt x="21932" y="2925"/>
                    <a:pt x="21932" y="2986"/>
                    <a:pt x="21920" y="3048"/>
                  </a:cubicBezTo>
                  <a:cubicBezTo>
                    <a:pt x="21908" y="3110"/>
                    <a:pt x="21858" y="3171"/>
                    <a:pt x="21797" y="3196"/>
                  </a:cubicBezTo>
                  <a:cubicBezTo>
                    <a:pt x="21723" y="3233"/>
                    <a:pt x="21649" y="3233"/>
                    <a:pt x="21624" y="3282"/>
                  </a:cubicBezTo>
                  <a:cubicBezTo>
                    <a:pt x="21575" y="3356"/>
                    <a:pt x="21526" y="3418"/>
                    <a:pt x="21489" y="3492"/>
                  </a:cubicBezTo>
                  <a:cubicBezTo>
                    <a:pt x="21489" y="3528"/>
                    <a:pt x="21489" y="3492"/>
                    <a:pt x="21550" y="3553"/>
                  </a:cubicBezTo>
                  <a:cubicBezTo>
                    <a:pt x="21624" y="3652"/>
                    <a:pt x="21698" y="3763"/>
                    <a:pt x="21748" y="3873"/>
                  </a:cubicBezTo>
                  <a:cubicBezTo>
                    <a:pt x="21785" y="3923"/>
                    <a:pt x="21760" y="3935"/>
                    <a:pt x="21735" y="3972"/>
                  </a:cubicBezTo>
                  <a:cubicBezTo>
                    <a:pt x="21686" y="4058"/>
                    <a:pt x="21649" y="4145"/>
                    <a:pt x="21624" y="4231"/>
                  </a:cubicBezTo>
                  <a:cubicBezTo>
                    <a:pt x="21587" y="4329"/>
                    <a:pt x="21575" y="4391"/>
                    <a:pt x="21587" y="4403"/>
                  </a:cubicBezTo>
                  <a:cubicBezTo>
                    <a:pt x="21612" y="4428"/>
                    <a:pt x="21624" y="4465"/>
                    <a:pt x="21624" y="4502"/>
                  </a:cubicBezTo>
                  <a:cubicBezTo>
                    <a:pt x="21624" y="4537"/>
                    <a:pt x="21647" y="4651"/>
                    <a:pt x="21681" y="4651"/>
                  </a:cubicBezTo>
                  <a:cubicBezTo>
                    <a:pt x="21682" y="4651"/>
                    <a:pt x="21684" y="4650"/>
                    <a:pt x="21686" y="4650"/>
                  </a:cubicBezTo>
                  <a:cubicBezTo>
                    <a:pt x="21723" y="4637"/>
                    <a:pt x="21723" y="4625"/>
                    <a:pt x="21760" y="4625"/>
                  </a:cubicBezTo>
                  <a:cubicBezTo>
                    <a:pt x="21809" y="4625"/>
                    <a:pt x="21785" y="4650"/>
                    <a:pt x="21846" y="4650"/>
                  </a:cubicBezTo>
                  <a:cubicBezTo>
                    <a:pt x="21908" y="4637"/>
                    <a:pt x="21945" y="4563"/>
                    <a:pt x="22019" y="4563"/>
                  </a:cubicBezTo>
                  <a:cubicBezTo>
                    <a:pt x="22117" y="4576"/>
                    <a:pt x="22203" y="4588"/>
                    <a:pt x="22302" y="4625"/>
                  </a:cubicBezTo>
                  <a:cubicBezTo>
                    <a:pt x="22376" y="4637"/>
                    <a:pt x="22438" y="4674"/>
                    <a:pt x="22487" y="4736"/>
                  </a:cubicBezTo>
                  <a:cubicBezTo>
                    <a:pt x="22548" y="4785"/>
                    <a:pt x="22585" y="4859"/>
                    <a:pt x="22610" y="4933"/>
                  </a:cubicBezTo>
                  <a:cubicBezTo>
                    <a:pt x="22635" y="4970"/>
                    <a:pt x="22635" y="5007"/>
                    <a:pt x="22610" y="5044"/>
                  </a:cubicBezTo>
                  <a:cubicBezTo>
                    <a:pt x="22573" y="5093"/>
                    <a:pt x="22536" y="5143"/>
                    <a:pt x="22511" y="5204"/>
                  </a:cubicBezTo>
                  <a:cubicBezTo>
                    <a:pt x="22511" y="5229"/>
                    <a:pt x="22548" y="5253"/>
                    <a:pt x="22622" y="5290"/>
                  </a:cubicBezTo>
                  <a:cubicBezTo>
                    <a:pt x="22709" y="5327"/>
                    <a:pt x="22893" y="5377"/>
                    <a:pt x="22832" y="5377"/>
                  </a:cubicBezTo>
                  <a:cubicBezTo>
                    <a:pt x="22791" y="5377"/>
                    <a:pt x="22700" y="5388"/>
                    <a:pt x="22634" y="5388"/>
                  </a:cubicBezTo>
                  <a:cubicBezTo>
                    <a:pt x="22600" y="5388"/>
                    <a:pt x="22573" y="5385"/>
                    <a:pt x="22561" y="5377"/>
                  </a:cubicBezTo>
                  <a:cubicBezTo>
                    <a:pt x="22524" y="5352"/>
                    <a:pt x="22487" y="5340"/>
                    <a:pt x="22450" y="5327"/>
                  </a:cubicBezTo>
                  <a:cubicBezTo>
                    <a:pt x="22450" y="5303"/>
                    <a:pt x="22450" y="5278"/>
                    <a:pt x="22450" y="5266"/>
                  </a:cubicBezTo>
                  <a:cubicBezTo>
                    <a:pt x="22450" y="5204"/>
                    <a:pt x="22388" y="5192"/>
                    <a:pt x="22401" y="5155"/>
                  </a:cubicBezTo>
                  <a:cubicBezTo>
                    <a:pt x="22425" y="5118"/>
                    <a:pt x="22499" y="5032"/>
                    <a:pt x="22462" y="4970"/>
                  </a:cubicBezTo>
                  <a:cubicBezTo>
                    <a:pt x="22413" y="4908"/>
                    <a:pt x="22351" y="4933"/>
                    <a:pt x="22327" y="4859"/>
                  </a:cubicBezTo>
                  <a:cubicBezTo>
                    <a:pt x="22302" y="4798"/>
                    <a:pt x="22314" y="4748"/>
                    <a:pt x="22240" y="4736"/>
                  </a:cubicBezTo>
                  <a:cubicBezTo>
                    <a:pt x="22228" y="4732"/>
                    <a:pt x="22215" y="4730"/>
                    <a:pt x="22202" y="4730"/>
                  </a:cubicBezTo>
                  <a:cubicBezTo>
                    <a:pt x="22145" y="4730"/>
                    <a:pt x="22085" y="4762"/>
                    <a:pt x="22036" y="4762"/>
                  </a:cubicBezTo>
                  <a:cubicBezTo>
                    <a:pt x="22030" y="4762"/>
                    <a:pt x="22024" y="4762"/>
                    <a:pt x="22019" y="4761"/>
                  </a:cubicBezTo>
                  <a:cubicBezTo>
                    <a:pt x="21945" y="4761"/>
                    <a:pt x="21871" y="4785"/>
                    <a:pt x="21809" y="4835"/>
                  </a:cubicBezTo>
                  <a:cubicBezTo>
                    <a:pt x="21772" y="4872"/>
                    <a:pt x="21871" y="4884"/>
                    <a:pt x="21834" y="4908"/>
                  </a:cubicBezTo>
                  <a:cubicBezTo>
                    <a:pt x="21797" y="4921"/>
                    <a:pt x="21760" y="5007"/>
                    <a:pt x="21772" y="5032"/>
                  </a:cubicBezTo>
                  <a:cubicBezTo>
                    <a:pt x="21809" y="5044"/>
                    <a:pt x="21846" y="5081"/>
                    <a:pt x="21846" y="5118"/>
                  </a:cubicBezTo>
                  <a:cubicBezTo>
                    <a:pt x="21858" y="5180"/>
                    <a:pt x="21883" y="5266"/>
                    <a:pt x="21846" y="5303"/>
                  </a:cubicBezTo>
                  <a:cubicBezTo>
                    <a:pt x="21821" y="5352"/>
                    <a:pt x="21698" y="5463"/>
                    <a:pt x="21686" y="5500"/>
                  </a:cubicBezTo>
                  <a:cubicBezTo>
                    <a:pt x="21674" y="5525"/>
                    <a:pt x="21637" y="5648"/>
                    <a:pt x="21600" y="5697"/>
                  </a:cubicBezTo>
                  <a:cubicBezTo>
                    <a:pt x="21550" y="5734"/>
                    <a:pt x="21304" y="5820"/>
                    <a:pt x="21292" y="5870"/>
                  </a:cubicBezTo>
                  <a:cubicBezTo>
                    <a:pt x="21267" y="5931"/>
                    <a:pt x="21279" y="5993"/>
                    <a:pt x="21218" y="6005"/>
                  </a:cubicBezTo>
                  <a:cubicBezTo>
                    <a:pt x="21181" y="6005"/>
                    <a:pt x="21132" y="5993"/>
                    <a:pt x="21082" y="5980"/>
                  </a:cubicBezTo>
                  <a:cubicBezTo>
                    <a:pt x="21043" y="5957"/>
                    <a:pt x="20999" y="5948"/>
                    <a:pt x="20953" y="5948"/>
                  </a:cubicBezTo>
                  <a:cubicBezTo>
                    <a:pt x="20927" y="5948"/>
                    <a:pt x="20900" y="5951"/>
                    <a:pt x="20873" y="5956"/>
                  </a:cubicBezTo>
                  <a:cubicBezTo>
                    <a:pt x="20857" y="5959"/>
                    <a:pt x="20842" y="5960"/>
                    <a:pt x="20827" y="5960"/>
                  </a:cubicBezTo>
                  <a:cubicBezTo>
                    <a:pt x="20781" y="5960"/>
                    <a:pt x="20737" y="5947"/>
                    <a:pt x="20700" y="5919"/>
                  </a:cubicBezTo>
                  <a:cubicBezTo>
                    <a:pt x="20676" y="5900"/>
                    <a:pt x="20642" y="5900"/>
                    <a:pt x="20611" y="5900"/>
                  </a:cubicBezTo>
                  <a:cubicBezTo>
                    <a:pt x="20580" y="5900"/>
                    <a:pt x="20552" y="5900"/>
                    <a:pt x="20540" y="5882"/>
                  </a:cubicBezTo>
                  <a:cubicBezTo>
                    <a:pt x="20515" y="5845"/>
                    <a:pt x="20528" y="5796"/>
                    <a:pt x="20503" y="5771"/>
                  </a:cubicBezTo>
                  <a:cubicBezTo>
                    <a:pt x="20491" y="5752"/>
                    <a:pt x="20506" y="5746"/>
                    <a:pt x="20528" y="5746"/>
                  </a:cubicBezTo>
                  <a:cubicBezTo>
                    <a:pt x="20549" y="5746"/>
                    <a:pt x="20577" y="5752"/>
                    <a:pt x="20589" y="5759"/>
                  </a:cubicBezTo>
                  <a:cubicBezTo>
                    <a:pt x="20614" y="5771"/>
                    <a:pt x="20589" y="5783"/>
                    <a:pt x="20614" y="5833"/>
                  </a:cubicBezTo>
                  <a:cubicBezTo>
                    <a:pt x="20626" y="5870"/>
                    <a:pt x="20663" y="5882"/>
                    <a:pt x="20700" y="5882"/>
                  </a:cubicBezTo>
                  <a:cubicBezTo>
                    <a:pt x="20725" y="5882"/>
                    <a:pt x="20725" y="5820"/>
                    <a:pt x="20750" y="5796"/>
                  </a:cubicBezTo>
                  <a:cubicBezTo>
                    <a:pt x="20765" y="5791"/>
                    <a:pt x="20776" y="5788"/>
                    <a:pt x="20785" y="5788"/>
                  </a:cubicBezTo>
                  <a:cubicBezTo>
                    <a:pt x="20797" y="5788"/>
                    <a:pt x="20804" y="5793"/>
                    <a:pt x="20811" y="5808"/>
                  </a:cubicBezTo>
                  <a:cubicBezTo>
                    <a:pt x="20823" y="5833"/>
                    <a:pt x="20823" y="5870"/>
                    <a:pt x="20860" y="5870"/>
                  </a:cubicBezTo>
                  <a:cubicBezTo>
                    <a:pt x="20897" y="5870"/>
                    <a:pt x="21070" y="5845"/>
                    <a:pt x="21082" y="5808"/>
                  </a:cubicBezTo>
                  <a:cubicBezTo>
                    <a:pt x="21095" y="5771"/>
                    <a:pt x="21045" y="5746"/>
                    <a:pt x="21045" y="5746"/>
                  </a:cubicBezTo>
                  <a:cubicBezTo>
                    <a:pt x="21045" y="5746"/>
                    <a:pt x="21033" y="5709"/>
                    <a:pt x="21082" y="5697"/>
                  </a:cubicBezTo>
                  <a:cubicBezTo>
                    <a:pt x="21119" y="5672"/>
                    <a:pt x="21119" y="5672"/>
                    <a:pt x="21168" y="5623"/>
                  </a:cubicBezTo>
                  <a:cubicBezTo>
                    <a:pt x="21218" y="5574"/>
                    <a:pt x="21292" y="5549"/>
                    <a:pt x="21304" y="5488"/>
                  </a:cubicBezTo>
                  <a:cubicBezTo>
                    <a:pt x="21316" y="5426"/>
                    <a:pt x="21304" y="5414"/>
                    <a:pt x="21378" y="5401"/>
                  </a:cubicBezTo>
                  <a:cubicBezTo>
                    <a:pt x="21452" y="5389"/>
                    <a:pt x="21501" y="5315"/>
                    <a:pt x="21489" y="5241"/>
                  </a:cubicBezTo>
                  <a:cubicBezTo>
                    <a:pt x="21476" y="5155"/>
                    <a:pt x="21440" y="5093"/>
                    <a:pt x="21489" y="5044"/>
                  </a:cubicBezTo>
                  <a:cubicBezTo>
                    <a:pt x="21538" y="5007"/>
                    <a:pt x="21600" y="4995"/>
                    <a:pt x="21575" y="4945"/>
                  </a:cubicBezTo>
                  <a:cubicBezTo>
                    <a:pt x="21538" y="4908"/>
                    <a:pt x="21366" y="4884"/>
                    <a:pt x="21341" y="4699"/>
                  </a:cubicBezTo>
                  <a:cubicBezTo>
                    <a:pt x="21329" y="4551"/>
                    <a:pt x="21329" y="4416"/>
                    <a:pt x="21341" y="4280"/>
                  </a:cubicBezTo>
                  <a:cubicBezTo>
                    <a:pt x="21341" y="4120"/>
                    <a:pt x="21304" y="4046"/>
                    <a:pt x="21341" y="4021"/>
                  </a:cubicBezTo>
                  <a:cubicBezTo>
                    <a:pt x="21378" y="3984"/>
                    <a:pt x="21464" y="3861"/>
                    <a:pt x="21403" y="3763"/>
                  </a:cubicBezTo>
                  <a:cubicBezTo>
                    <a:pt x="21329" y="3652"/>
                    <a:pt x="21156" y="3528"/>
                    <a:pt x="21168" y="3467"/>
                  </a:cubicBezTo>
                  <a:cubicBezTo>
                    <a:pt x="21181" y="3418"/>
                    <a:pt x="21267" y="3405"/>
                    <a:pt x="21304" y="3294"/>
                  </a:cubicBezTo>
                  <a:cubicBezTo>
                    <a:pt x="21341" y="3220"/>
                    <a:pt x="21366" y="3134"/>
                    <a:pt x="21390" y="3060"/>
                  </a:cubicBezTo>
                  <a:cubicBezTo>
                    <a:pt x="21403" y="2974"/>
                    <a:pt x="21464" y="2851"/>
                    <a:pt x="21341" y="2814"/>
                  </a:cubicBezTo>
                  <a:cubicBezTo>
                    <a:pt x="21230" y="2777"/>
                    <a:pt x="21181" y="2715"/>
                    <a:pt x="21058" y="2715"/>
                  </a:cubicBezTo>
                  <a:cubicBezTo>
                    <a:pt x="20922" y="2715"/>
                    <a:pt x="20774" y="2715"/>
                    <a:pt x="20626" y="2691"/>
                  </a:cubicBezTo>
                  <a:cubicBezTo>
                    <a:pt x="20624" y="2690"/>
                    <a:pt x="20621" y="2690"/>
                    <a:pt x="20619" y="2690"/>
                  </a:cubicBezTo>
                  <a:cubicBezTo>
                    <a:pt x="20562" y="2690"/>
                    <a:pt x="20525" y="2820"/>
                    <a:pt x="20466" y="2962"/>
                  </a:cubicBezTo>
                  <a:cubicBezTo>
                    <a:pt x="20417" y="3110"/>
                    <a:pt x="20368" y="3294"/>
                    <a:pt x="20269" y="3381"/>
                  </a:cubicBezTo>
                  <a:cubicBezTo>
                    <a:pt x="20170" y="3455"/>
                    <a:pt x="19998" y="3578"/>
                    <a:pt x="19961" y="3615"/>
                  </a:cubicBezTo>
                  <a:cubicBezTo>
                    <a:pt x="19924" y="3639"/>
                    <a:pt x="19936" y="3664"/>
                    <a:pt x="19936" y="3701"/>
                  </a:cubicBezTo>
                  <a:cubicBezTo>
                    <a:pt x="19924" y="3738"/>
                    <a:pt x="19924" y="3775"/>
                    <a:pt x="19936" y="3775"/>
                  </a:cubicBezTo>
                  <a:cubicBezTo>
                    <a:pt x="19949" y="3775"/>
                    <a:pt x="19986" y="3769"/>
                    <a:pt x="20019" y="3769"/>
                  </a:cubicBezTo>
                  <a:cubicBezTo>
                    <a:pt x="20053" y="3769"/>
                    <a:pt x="20084" y="3775"/>
                    <a:pt x="20084" y="3800"/>
                  </a:cubicBezTo>
                  <a:cubicBezTo>
                    <a:pt x="20072" y="3849"/>
                    <a:pt x="20072" y="3898"/>
                    <a:pt x="20072" y="3947"/>
                  </a:cubicBezTo>
                  <a:cubicBezTo>
                    <a:pt x="20060" y="3997"/>
                    <a:pt x="20047" y="4046"/>
                    <a:pt x="20035" y="4108"/>
                  </a:cubicBezTo>
                  <a:cubicBezTo>
                    <a:pt x="20035" y="4120"/>
                    <a:pt x="20072" y="4157"/>
                    <a:pt x="20047" y="4194"/>
                  </a:cubicBezTo>
                  <a:cubicBezTo>
                    <a:pt x="20010" y="4243"/>
                    <a:pt x="19949" y="4231"/>
                    <a:pt x="19936" y="4280"/>
                  </a:cubicBezTo>
                  <a:cubicBezTo>
                    <a:pt x="19924" y="4342"/>
                    <a:pt x="19949" y="4379"/>
                    <a:pt x="19986" y="4379"/>
                  </a:cubicBezTo>
                  <a:cubicBezTo>
                    <a:pt x="20010" y="4372"/>
                    <a:pt x="20035" y="4369"/>
                    <a:pt x="20058" y="4369"/>
                  </a:cubicBezTo>
                  <a:cubicBezTo>
                    <a:pt x="20081" y="4369"/>
                    <a:pt x="20103" y="4372"/>
                    <a:pt x="20121" y="4379"/>
                  </a:cubicBezTo>
                  <a:cubicBezTo>
                    <a:pt x="20183" y="4403"/>
                    <a:pt x="20281" y="4391"/>
                    <a:pt x="20281" y="4453"/>
                  </a:cubicBezTo>
                  <a:cubicBezTo>
                    <a:pt x="20269" y="4539"/>
                    <a:pt x="20294" y="4625"/>
                    <a:pt x="20343" y="4699"/>
                  </a:cubicBezTo>
                  <a:cubicBezTo>
                    <a:pt x="20380" y="4727"/>
                    <a:pt x="20431" y="4741"/>
                    <a:pt x="20480" y="4741"/>
                  </a:cubicBezTo>
                  <a:cubicBezTo>
                    <a:pt x="20496" y="4741"/>
                    <a:pt x="20512" y="4739"/>
                    <a:pt x="20528" y="4736"/>
                  </a:cubicBezTo>
                  <a:cubicBezTo>
                    <a:pt x="20565" y="4736"/>
                    <a:pt x="20515" y="4798"/>
                    <a:pt x="20491" y="4835"/>
                  </a:cubicBezTo>
                  <a:cubicBezTo>
                    <a:pt x="20470" y="4877"/>
                    <a:pt x="20412" y="5101"/>
                    <a:pt x="20342" y="5101"/>
                  </a:cubicBezTo>
                  <a:cubicBezTo>
                    <a:pt x="20330" y="5101"/>
                    <a:pt x="20318" y="5095"/>
                    <a:pt x="20306" y="5081"/>
                  </a:cubicBezTo>
                  <a:cubicBezTo>
                    <a:pt x="20220" y="4982"/>
                    <a:pt x="20121" y="4896"/>
                    <a:pt x="20023" y="4810"/>
                  </a:cubicBezTo>
                  <a:cubicBezTo>
                    <a:pt x="19998" y="4785"/>
                    <a:pt x="19961" y="4761"/>
                    <a:pt x="19924" y="4748"/>
                  </a:cubicBezTo>
                  <a:cubicBezTo>
                    <a:pt x="19887" y="4736"/>
                    <a:pt x="19665" y="4650"/>
                    <a:pt x="19579" y="4613"/>
                  </a:cubicBezTo>
                  <a:cubicBezTo>
                    <a:pt x="19493" y="4576"/>
                    <a:pt x="19419" y="4527"/>
                    <a:pt x="19345" y="4465"/>
                  </a:cubicBezTo>
                  <a:cubicBezTo>
                    <a:pt x="19135" y="4403"/>
                    <a:pt x="18914" y="4366"/>
                    <a:pt x="18692" y="4342"/>
                  </a:cubicBezTo>
                  <a:cubicBezTo>
                    <a:pt x="18653" y="4334"/>
                    <a:pt x="18601" y="4317"/>
                    <a:pt x="18558" y="4317"/>
                  </a:cubicBezTo>
                  <a:cubicBezTo>
                    <a:pt x="18531" y="4317"/>
                    <a:pt x="18509" y="4323"/>
                    <a:pt x="18495" y="4342"/>
                  </a:cubicBezTo>
                  <a:cubicBezTo>
                    <a:pt x="18458" y="4379"/>
                    <a:pt x="18433" y="4379"/>
                    <a:pt x="18421" y="4416"/>
                  </a:cubicBezTo>
                  <a:cubicBezTo>
                    <a:pt x="18408" y="4453"/>
                    <a:pt x="18458" y="4551"/>
                    <a:pt x="18495" y="4600"/>
                  </a:cubicBezTo>
                  <a:cubicBezTo>
                    <a:pt x="18519" y="4650"/>
                    <a:pt x="18569" y="4687"/>
                    <a:pt x="18519" y="4736"/>
                  </a:cubicBezTo>
                  <a:cubicBezTo>
                    <a:pt x="18470" y="4785"/>
                    <a:pt x="18458" y="4859"/>
                    <a:pt x="18396" y="4859"/>
                  </a:cubicBezTo>
                  <a:cubicBezTo>
                    <a:pt x="18359" y="4859"/>
                    <a:pt x="18328" y="4853"/>
                    <a:pt x="18307" y="4853"/>
                  </a:cubicBezTo>
                  <a:cubicBezTo>
                    <a:pt x="18285" y="4853"/>
                    <a:pt x="18273" y="4859"/>
                    <a:pt x="18273" y="4884"/>
                  </a:cubicBezTo>
                  <a:cubicBezTo>
                    <a:pt x="18261" y="4921"/>
                    <a:pt x="18335" y="4982"/>
                    <a:pt x="18298" y="4995"/>
                  </a:cubicBezTo>
                  <a:cubicBezTo>
                    <a:pt x="18282" y="4998"/>
                    <a:pt x="18266" y="4999"/>
                    <a:pt x="18249" y="4999"/>
                  </a:cubicBezTo>
                  <a:cubicBezTo>
                    <a:pt x="18200" y="4999"/>
                    <a:pt x="18147" y="4985"/>
                    <a:pt x="18100" y="4958"/>
                  </a:cubicBezTo>
                  <a:cubicBezTo>
                    <a:pt x="18076" y="4921"/>
                    <a:pt x="18076" y="4872"/>
                    <a:pt x="18113" y="4859"/>
                  </a:cubicBezTo>
                  <a:cubicBezTo>
                    <a:pt x="18137" y="4835"/>
                    <a:pt x="18174" y="4810"/>
                    <a:pt x="18150" y="4773"/>
                  </a:cubicBezTo>
                  <a:cubicBezTo>
                    <a:pt x="18129" y="4742"/>
                    <a:pt x="18073" y="4693"/>
                    <a:pt x="18020" y="4693"/>
                  </a:cubicBezTo>
                  <a:cubicBezTo>
                    <a:pt x="18009" y="4693"/>
                    <a:pt x="17999" y="4695"/>
                    <a:pt x="17990" y="4699"/>
                  </a:cubicBezTo>
                  <a:cubicBezTo>
                    <a:pt x="17928" y="4736"/>
                    <a:pt x="17768" y="4835"/>
                    <a:pt x="17718" y="4872"/>
                  </a:cubicBezTo>
                  <a:cubicBezTo>
                    <a:pt x="17699" y="4886"/>
                    <a:pt x="17676" y="4891"/>
                    <a:pt x="17650" y="4891"/>
                  </a:cubicBezTo>
                  <a:cubicBezTo>
                    <a:pt x="17609" y="4891"/>
                    <a:pt x="17561" y="4879"/>
                    <a:pt x="17509" y="4872"/>
                  </a:cubicBezTo>
                  <a:cubicBezTo>
                    <a:pt x="17386" y="4872"/>
                    <a:pt x="17263" y="4908"/>
                    <a:pt x="17164" y="4982"/>
                  </a:cubicBezTo>
                  <a:cubicBezTo>
                    <a:pt x="17127" y="5007"/>
                    <a:pt x="17102" y="5069"/>
                    <a:pt x="17041" y="5069"/>
                  </a:cubicBezTo>
                  <a:cubicBezTo>
                    <a:pt x="16992" y="5069"/>
                    <a:pt x="16696" y="5069"/>
                    <a:pt x="16708" y="5032"/>
                  </a:cubicBezTo>
                  <a:cubicBezTo>
                    <a:pt x="16720" y="4995"/>
                    <a:pt x="16794" y="5007"/>
                    <a:pt x="16807" y="4995"/>
                  </a:cubicBezTo>
                  <a:cubicBezTo>
                    <a:pt x="16819" y="4982"/>
                    <a:pt x="16794" y="4896"/>
                    <a:pt x="16819" y="4835"/>
                  </a:cubicBezTo>
                  <a:cubicBezTo>
                    <a:pt x="16831" y="4785"/>
                    <a:pt x="16942" y="4736"/>
                    <a:pt x="16905" y="4724"/>
                  </a:cubicBezTo>
                  <a:cubicBezTo>
                    <a:pt x="16890" y="4721"/>
                    <a:pt x="16875" y="4720"/>
                    <a:pt x="16861" y="4720"/>
                  </a:cubicBezTo>
                  <a:cubicBezTo>
                    <a:pt x="16793" y="4720"/>
                    <a:pt x="16732" y="4743"/>
                    <a:pt x="16671" y="4773"/>
                  </a:cubicBezTo>
                  <a:cubicBezTo>
                    <a:pt x="16573" y="4810"/>
                    <a:pt x="16499" y="4810"/>
                    <a:pt x="16511" y="4896"/>
                  </a:cubicBezTo>
                  <a:cubicBezTo>
                    <a:pt x="16523" y="4982"/>
                    <a:pt x="16536" y="4982"/>
                    <a:pt x="16499" y="4982"/>
                  </a:cubicBezTo>
                  <a:cubicBezTo>
                    <a:pt x="16462" y="4982"/>
                    <a:pt x="16474" y="4970"/>
                    <a:pt x="16412" y="4945"/>
                  </a:cubicBezTo>
                  <a:cubicBezTo>
                    <a:pt x="16392" y="4943"/>
                    <a:pt x="16371" y="4942"/>
                    <a:pt x="16350" y="4942"/>
                  </a:cubicBezTo>
                  <a:cubicBezTo>
                    <a:pt x="16245" y="4942"/>
                    <a:pt x="16135" y="4968"/>
                    <a:pt x="16043" y="5019"/>
                  </a:cubicBezTo>
                  <a:cubicBezTo>
                    <a:pt x="15944" y="5081"/>
                    <a:pt x="15710" y="5241"/>
                    <a:pt x="15673" y="5241"/>
                  </a:cubicBezTo>
                  <a:cubicBezTo>
                    <a:pt x="15636" y="5253"/>
                    <a:pt x="15451" y="5278"/>
                    <a:pt x="15427" y="5352"/>
                  </a:cubicBezTo>
                  <a:cubicBezTo>
                    <a:pt x="15390" y="5414"/>
                    <a:pt x="15377" y="5672"/>
                    <a:pt x="15291" y="5685"/>
                  </a:cubicBezTo>
                  <a:cubicBezTo>
                    <a:pt x="15232" y="5693"/>
                    <a:pt x="15104" y="5713"/>
                    <a:pt x="15021" y="5713"/>
                  </a:cubicBezTo>
                  <a:cubicBezTo>
                    <a:pt x="14983" y="5713"/>
                    <a:pt x="14954" y="5709"/>
                    <a:pt x="14946" y="5697"/>
                  </a:cubicBezTo>
                  <a:cubicBezTo>
                    <a:pt x="14909" y="5623"/>
                    <a:pt x="14860" y="5562"/>
                    <a:pt x="14786" y="5525"/>
                  </a:cubicBezTo>
                  <a:cubicBezTo>
                    <a:pt x="14712" y="5475"/>
                    <a:pt x="14626" y="5475"/>
                    <a:pt x="14650" y="5426"/>
                  </a:cubicBezTo>
                  <a:cubicBezTo>
                    <a:pt x="14687" y="5377"/>
                    <a:pt x="14712" y="5315"/>
                    <a:pt x="14774" y="5278"/>
                  </a:cubicBezTo>
                  <a:cubicBezTo>
                    <a:pt x="14848" y="5241"/>
                    <a:pt x="15082" y="5266"/>
                    <a:pt x="15082" y="5217"/>
                  </a:cubicBezTo>
                  <a:cubicBezTo>
                    <a:pt x="15045" y="5118"/>
                    <a:pt x="14983" y="5032"/>
                    <a:pt x="14922" y="4945"/>
                  </a:cubicBezTo>
                  <a:cubicBezTo>
                    <a:pt x="14870" y="4894"/>
                    <a:pt x="14802" y="4868"/>
                    <a:pt x="14730" y="4868"/>
                  </a:cubicBezTo>
                  <a:cubicBezTo>
                    <a:pt x="14716" y="4868"/>
                    <a:pt x="14702" y="4869"/>
                    <a:pt x="14687" y="4872"/>
                  </a:cubicBezTo>
                  <a:cubicBezTo>
                    <a:pt x="14589" y="4872"/>
                    <a:pt x="14490" y="4872"/>
                    <a:pt x="14404" y="4859"/>
                  </a:cubicBezTo>
                  <a:cubicBezTo>
                    <a:pt x="14371" y="4851"/>
                    <a:pt x="14309" y="4825"/>
                    <a:pt x="14288" y="4825"/>
                  </a:cubicBezTo>
                  <a:cubicBezTo>
                    <a:pt x="14278" y="4825"/>
                    <a:pt x="14277" y="4831"/>
                    <a:pt x="14293" y="4847"/>
                  </a:cubicBezTo>
                  <a:cubicBezTo>
                    <a:pt x="14330" y="4896"/>
                    <a:pt x="14478" y="4921"/>
                    <a:pt x="14478" y="4982"/>
                  </a:cubicBezTo>
                  <a:cubicBezTo>
                    <a:pt x="14490" y="5069"/>
                    <a:pt x="14478" y="5167"/>
                    <a:pt x="14441" y="5266"/>
                  </a:cubicBezTo>
                  <a:cubicBezTo>
                    <a:pt x="14404" y="5327"/>
                    <a:pt x="14342" y="5463"/>
                    <a:pt x="14379" y="5488"/>
                  </a:cubicBezTo>
                  <a:cubicBezTo>
                    <a:pt x="14429" y="5500"/>
                    <a:pt x="14589" y="5623"/>
                    <a:pt x="14540" y="5734"/>
                  </a:cubicBezTo>
                  <a:cubicBezTo>
                    <a:pt x="14490" y="5820"/>
                    <a:pt x="14466" y="5907"/>
                    <a:pt x="14453" y="6005"/>
                  </a:cubicBezTo>
                  <a:cubicBezTo>
                    <a:pt x="14453" y="6055"/>
                    <a:pt x="14486" y="6145"/>
                    <a:pt x="14472" y="6145"/>
                  </a:cubicBezTo>
                  <a:cubicBezTo>
                    <a:pt x="14469" y="6145"/>
                    <a:pt x="14463" y="6140"/>
                    <a:pt x="14453" y="6128"/>
                  </a:cubicBezTo>
                  <a:cubicBezTo>
                    <a:pt x="14423" y="6087"/>
                    <a:pt x="14400" y="6021"/>
                    <a:pt x="14372" y="6021"/>
                  </a:cubicBezTo>
                  <a:cubicBezTo>
                    <a:pt x="14367" y="6021"/>
                    <a:pt x="14361" y="6023"/>
                    <a:pt x="14355" y="6030"/>
                  </a:cubicBezTo>
                  <a:cubicBezTo>
                    <a:pt x="14329" y="6047"/>
                    <a:pt x="14285" y="6070"/>
                    <a:pt x="14274" y="6070"/>
                  </a:cubicBezTo>
                  <a:cubicBezTo>
                    <a:pt x="14269" y="6070"/>
                    <a:pt x="14270" y="6066"/>
                    <a:pt x="14281" y="6054"/>
                  </a:cubicBezTo>
                  <a:cubicBezTo>
                    <a:pt x="14318" y="6005"/>
                    <a:pt x="14367" y="5980"/>
                    <a:pt x="14318" y="5943"/>
                  </a:cubicBezTo>
                  <a:cubicBezTo>
                    <a:pt x="14232" y="5907"/>
                    <a:pt x="14145" y="5894"/>
                    <a:pt x="14047" y="5870"/>
                  </a:cubicBezTo>
                  <a:cubicBezTo>
                    <a:pt x="14044" y="5869"/>
                    <a:pt x="14042" y="5868"/>
                    <a:pt x="14039" y="5868"/>
                  </a:cubicBezTo>
                  <a:cubicBezTo>
                    <a:pt x="13997" y="5868"/>
                    <a:pt x="13907" y="5947"/>
                    <a:pt x="13850" y="6005"/>
                  </a:cubicBezTo>
                  <a:cubicBezTo>
                    <a:pt x="13776" y="6042"/>
                    <a:pt x="13702" y="6091"/>
                    <a:pt x="13615" y="6128"/>
                  </a:cubicBezTo>
                  <a:cubicBezTo>
                    <a:pt x="13591" y="6153"/>
                    <a:pt x="13468" y="6288"/>
                    <a:pt x="13406" y="6338"/>
                  </a:cubicBezTo>
                  <a:cubicBezTo>
                    <a:pt x="13357" y="6387"/>
                    <a:pt x="13529" y="6498"/>
                    <a:pt x="13566" y="6572"/>
                  </a:cubicBezTo>
                  <a:cubicBezTo>
                    <a:pt x="13587" y="6646"/>
                    <a:pt x="13627" y="6766"/>
                    <a:pt x="13566" y="6766"/>
                  </a:cubicBezTo>
                  <a:cubicBezTo>
                    <a:pt x="13557" y="6766"/>
                    <a:pt x="13544" y="6763"/>
                    <a:pt x="13529" y="6757"/>
                  </a:cubicBezTo>
                  <a:cubicBezTo>
                    <a:pt x="13437" y="6716"/>
                    <a:pt x="13243" y="6649"/>
                    <a:pt x="13151" y="6649"/>
                  </a:cubicBezTo>
                  <a:cubicBezTo>
                    <a:pt x="13133" y="6649"/>
                    <a:pt x="13119" y="6652"/>
                    <a:pt x="13110" y="6658"/>
                  </a:cubicBezTo>
                  <a:cubicBezTo>
                    <a:pt x="13086" y="6670"/>
                    <a:pt x="13049" y="6677"/>
                    <a:pt x="13021" y="6677"/>
                  </a:cubicBezTo>
                  <a:cubicBezTo>
                    <a:pt x="12993" y="6677"/>
                    <a:pt x="12975" y="6670"/>
                    <a:pt x="12987" y="6658"/>
                  </a:cubicBezTo>
                  <a:cubicBezTo>
                    <a:pt x="13012" y="6633"/>
                    <a:pt x="13012" y="6621"/>
                    <a:pt x="12925" y="6560"/>
                  </a:cubicBezTo>
                  <a:cubicBezTo>
                    <a:pt x="12855" y="6509"/>
                    <a:pt x="12801" y="6467"/>
                    <a:pt x="12770" y="6467"/>
                  </a:cubicBezTo>
                  <a:cubicBezTo>
                    <a:pt x="12763" y="6467"/>
                    <a:pt x="12757" y="6469"/>
                    <a:pt x="12753" y="6473"/>
                  </a:cubicBezTo>
                  <a:cubicBezTo>
                    <a:pt x="12716" y="6498"/>
                    <a:pt x="12654" y="6572"/>
                    <a:pt x="12667" y="6609"/>
                  </a:cubicBezTo>
                  <a:cubicBezTo>
                    <a:pt x="12716" y="6683"/>
                    <a:pt x="12765" y="6744"/>
                    <a:pt x="12827" y="6794"/>
                  </a:cubicBezTo>
                  <a:cubicBezTo>
                    <a:pt x="12852" y="6818"/>
                    <a:pt x="13012" y="6818"/>
                    <a:pt x="13012" y="6855"/>
                  </a:cubicBezTo>
                  <a:cubicBezTo>
                    <a:pt x="13012" y="6929"/>
                    <a:pt x="12975" y="6991"/>
                    <a:pt x="12925" y="7028"/>
                  </a:cubicBezTo>
                  <a:cubicBezTo>
                    <a:pt x="12903" y="7039"/>
                    <a:pt x="12879" y="7045"/>
                    <a:pt x="12854" y="7045"/>
                  </a:cubicBezTo>
                  <a:cubicBezTo>
                    <a:pt x="12823" y="7045"/>
                    <a:pt x="12792" y="7036"/>
                    <a:pt x="12765" y="7015"/>
                  </a:cubicBezTo>
                  <a:cubicBezTo>
                    <a:pt x="12716" y="6978"/>
                    <a:pt x="12642" y="7003"/>
                    <a:pt x="12605" y="6978"/>
                  </a:cubicBezTo>
                  <a:cubicBezTo>
                    <a:pt x="12556" y="6941"/>
                    <a:pt x="12494" y="6855"/>
                    <a:pt x="12445" y="6818"/>
                  </a:cubicBezTo>
                  <a:cubicBezTo>
                    <a:pt x="12383" y="6781"/>
                    <a:pt x="12260" y="6769"/>
                    <a:pt x="12260" y="6707"/>
                  </a:cubicBezTo>
                  <a:cubicBezTo>
                    <a:pt x="12260" y="6621"/>
                    <a:pt x="12235" y="6535"/>
                    <a:pt x="12186" y="6461"/>
                  </a:cubicBezTo>
                  <a:cubicBezTo>
                    <a:pt x="12149" y="6412"/>
                    <a:pt x="12100" y="6399"/>
                    <a:pt x="12137" y="6362"/>
                  </a:cubicBezTo>
                  <a:cubicBezTo>
                    <a:pt x="12174" y="6313"/>
                    <a:pt x="12272" y="6215"/>
                    <a:pt x="12260" y="6178"/>
                  </a:cubicBezTo>
                  <a:cubicBezTo>
                    <a:pt x="12223" y="6116"/>
                    <a:pt x="12186" y="6067"/>
                    <a:pt x="12149" y="6017"/>
                  </a:cubicBezTo>
                  <a:cubicBezTo>
                    <a:pt x="12075" y="5968"/>
                    <a:pt x="12014" y="5931"/>
                    <a:pt x="11927" y="5907"/>
                  </a:cubicBezTo>
                  <a:cubicBezTo>
                    <a:pt x="11878" y="5882"/>
                    <a:pt x="11952" y="5894"/>
                    <a:pt x="11903" y="5833"/>
                  </a:cubicBezTo>
                  <a:cubicBezTo>
                    <a:pt x="11884" y="5805"/>
                    <a:pt x="11852" y="5791"/>
                    <a:pt x="11816" y="5791"/>
                  </a:cubicBezTo>
                  <a:cubicBezTo>
                    <a:pt x="11804" y="5791"/>
                    <a:pt x="11792" y="5793"/>
                    <a:pt x="11780" y="5796"/>
                  </a:cubicBezTo>
                  <a:cubicBezTo>
                    <a:pt x="11780" y="5796"/>
                    <a:pt x="11829" y="5783"/>
                    <a:pt x="11780" y="5734"/>
                  </a:cubicBezTo>
                  <a:cubicBezTo>
                    <a:pt x="11743" y="5672"/>
                    <a:pt x="11693" y="5623"/>
                    <a:pt x="11632" y="5586"/>
                  </a:cubicBezTo>
                  <a:cubicBezTo>
                    <a:pt x="11582" y="5549"/>
                    <a:pt x="11521" y="5525"/>
                    <a:pt x="11595" y="5525"/>
                  </a:cubicBezTo>
                  <a:cubicBezTo>
                    <a:pt x="11607" y="5522"/>
                    <a:pt x="11619" y="5521"/>
                    <a:pt x="11631" y="5521"/>
                  </a:cubicBezTo>
                  <a:cubicBezTo>
                    <a:pt x="11689" y="5521"/>
                    <a:pt x="11736" y="5547"/>
                    <a:pt x="11767" y="5598"/>
                  </a:cubicBezTo>
                  <a:cubicBezTo>
                    <a:pt x="11799" y="5661"/>
                    <a:pt x="11874" y="5715"/>
                    <a:pt x="11911" y="5715"/>
                  </a:cubicBezTo>
                  <a:cubicBezTo>
                    <a:pt x="11918" y="5715"/>
                    <a:pt x="11924" y="5713"/>
                    <a:pt x="11927" y="5709"/>
                  </a:cubicBezTo>
                  <a:cubicBezTo>
                    <a:pt x="11936" y="5692"/>
                    <a:pt x="11951" y="5675"/>
                    <a:pt x="11959" y="5675"/>
                  </a:cubicBezTo>
                  <a:cubicBezTo>
                    <a:pt x="11962" y="5675"/>
                    <a:pt x="11964" y="5677"/>
                    <a:pt x="11964" y="5685"/>
                  </a:cubicBezTo>
                  <a:cubicBezTo>
                    <a:pt x="11964" y="5709"/>
                    <a:pt x="12063" y="5734"/>
                    <a:pt x="12162" y="5759"/>
                  </a:cubicBezTo>
                  <a:cubicBezTo>
                    <a:pt x="12297" y="5833"/>
                    <a:pt x="12433" y="5882"/>
                    <a:pt x="12580" y="5907"/>
                  </a:cubicBezTo>
                  <a:cubicBezTo>
                    <a:pt x="12667" y="5907"/>
                    <a:pt x="12765" y="5931"/>
                    <a:pt x="12839" y="5980"/>
                  </a:cubicBezTo>
                  <a:cubicBezTo>
                    <a:pt x="12915" y="6022"/>
                    <a:pt x="13001" y="6047"/>
                    <a:pt x="13084" y="6047"/>
                  </a:cubicBezTo>
                  <a:cubicBezTo>
                    <a:pt x="13123" y="6047"/>
                    <a:pt x="13161" y="6042"/>
                    <a:pt x="13197" y="6030"/>
                  </a:cubicBezTo>
                  <a:cubicBezTo>
                    <a:pt x="13369" y="5968"/>
                    <a:pt x="13529" y="5870"/>
                    <a:pt x="13665" y="5746"/>
                  </a:cubicBezTo>
                  <a:cubicBezTo>
                    <a:pt x="13726" y="5672"/>
                    <a:pt x="13800" y="5697"/>
                    <a:pt x="13788" y="5611"/>
                  </a:cubicBezTo>
                  <a:cubicBezTo>
                    <a:pt x="13751" y="5537"/>
                    <a:pt x="13739" y="5451"/>
                    <a:pt x="13739" y="5377"/>
                  </a:cubicBezTo>
                  <a:cubicBezTo>
                    <a:pt x="13739" y="5290"/>
                    <a:pt x="13763" y="5303"/>
                    <a:pt x="13640" y="5253"/>
                  </a:cubicBezTo>
                  <a:cubicBezTo>
                    <a:pt x="13579" y="5229"/>
                    <a:pt x="13517" y="5192"/>
                    <a:pt x="13468" y="5143"/>
                  </a:cubicBezTo>
                  <a:cubicBezTo>
                    <a:pt x="13418" y="5093"/>
                    <a:pt x="13357" y="5106"/>
                    <a:pt x="13295" y="5044"/>
                  </a:cubicBezTo>
                  <a:cubicBezTo>
                    <a:pt x="13234" y="4982"/>
                    <a:pt x="13221" y="4921"/>
                    <a:pt x="13135" y="4921"/>
                  </a:cubicBezTo>
                  <a:cubicBezTo>
                    <a:pt x="13073" y="4908"/>
                    <a:pt x="13012" y="4884"/>
                    <a:pt x="12962" y="4835"/>
                  </a:cubicBezTo>
                  <a:cubicBezTo>
                    <a:pt x="12765" y="4711"/>
                    <a:pt x="12556" y="4613"/>
                    <a:pt x="12346" y="4527"/>
                  </a:cubicBezTo>
                  <a:cubicBezTo>
                    <a:pt x="12316" y="4536"/>
                    <a:pt x="12311" y="4555"/>
                    <a:pt x="12284" y="4555"/>
                  </a:cubicBezTo>
                  <a:cubicBezTo>
                    <a:pt x="12277" y="4555"/>
                    <a:pt x="12270" y="4554"/>
                    <a:pt x="12260" y="4551"/>
                  </a:cubicBezTo>
                  <a:cubicBezTo>
                    <a:pt x="12226" y="4540"/>
                    <a:pt x="12142" y="4488"/>
                    <a:pt x="12090" y="4488"/>
                  </a:cubicBezTo>
                  <a:cubicBezTo>
                    <a:pt x="12085" y="4488"/>
                    <a:pt x="12080" y="4488"/>
                    <a:pt x="12075" y="4490"/>
                  </a:cubicBezTo>
                  <a:cubicBezTo>
                    <a:pt x="12014" y="4490"/>
                    <a:pt x="11915" y="4613"/>
                    <a:pt x="11878" y="4637"/>
                  </a:cubicBezTo>
                  <a:cubicBezTo>
                    <a:pt x="11867" y="4643"/>
                    <a:pt x="11858" y="4645"/>
                    <a:pt x="11851" y="4645"/>
                  </a:cubicBezTo>
                  <a:cubicBezTo>
                    <a:pt x="11827" y="4645"/>
                    <a:pt x="11830" y="4617"/>
                    <a:pt x="11878" y="4588"/>
                  </a:cubicBezTo>
                  <a:cubicBezTo>
                    <a:pt x="11927" y="4539"/>
                    <a:pt x="11964" y="4527"/>
                    <a:pt x="11915" y="4490"/>
                  </a:cubicBezTo>
                  <a:cubicBezTo>
                    <a:pt x="11878" y="4453"/>
                    <a:pt x="11878" y="4465"/>
                    <a:pt x="11817" y="4453"/>
                  </a:cubicBezTo>
                  <a:cubicBezTo>
                    <a:pt x="11767" y="4440"/>
                    <a:pt x="11706" y="4416"/>
                    <a:pt x="11669" y="4379"/>
                  </a:cubicBezTo>
                  <a:cubicBezTo>
                    <a:pt x="11669" y="4379"/>
                    <a:pt x="11585" y="4316"/>
                    <a:pt x="11630" y="4316"/>
                  </a:cubicBezTo>
                  <a:cubicBezTo>
                    <a:pt x="11634" y="4316"/>
                    <a:pt x="11638" y="4316"/>
                    <a:pt x="11644" y="4317"/>
                  </a:cubicBezTo>
                  <a:cubicBezTo>
                    <a:pt x="11708" y="4326"/>
                    <a:pt x="11778" y="4355"/>
                    <a:pt x="11815" y="4355"/>
                  </a:cubicBezTo>
                  <a:cubicBezTo>
                    <a:pt x="11829" y="4355"/>
                    <a:pt x="11838" y="4351"/>
                    <a:pt x="11841" y="4342"/>
                  </a:cubicBezTo>
                  <a:cubicBezTo>
                    <a:pt x="11841" y="4292"/>
                    <a:pt x="11866" y="4317"/>
                    <a:pt x="11780" y="4280"/>
                  </a:cubicBezTo>
                  <a:cubicBezTo>
                    <a:pt x="11691" y="4236"/>
                    <a:pt x="11643" y="4192"/>
                    <a:pt x="11607" y="4192"/>
                  </a:cubicBezTo>
                  <a:cubicBezTo>
                    <a:pt x="11603" y="4192"/>
                    <a:pt x="11599" y="4193"/>
                    <a:pt x="11595" y="4194"/>
                  </a:cubicBezTo>
                  <a:cubicBezTo>
                    <a:pt x="11561" y="4217"/>
                    <a:pt x="11442" y="4344"/>
                    <a:pt x="11425" y="4344"/>
                  </a:cubicBezTo>
                  <a:cubicBezTo>
                    <a:pt x="11423" y="4344"/>
                    <a:pt x="11422" y="4344"/>
                    <a:pt x="11422" y="4342"/>
                  </a:cubicBezTo>
                  <a:cubicBezTo>
                    <a:pt x="11422" y="4305"/>
                    <a:pt x="11422" y="4280"/>
                    <a:pt x="11410" y="4268"/>
                  </a:cubicBezTo>
                  <a:cubicBezTo>
                    <a:pt x="11402" y="4260"/>
                    <a:pt x="11361" y="4243"/>
                    <a:pt x="11325" y="4243"/>
                  </a:cubicBezTo>
                  <a:cubicBezTo>
                    <a:pt x="11304" y="4243"/>
                    <a:pt x="11284" y="4249"/>
                    <a:pt x="11274" y="4268"/>
                  </a:cubicBezTo>
                  <a:cubicBezTo>
                    <a:pt x="11256" y="4304"/>
                    <a:pt x="11245" y="4347"/>
                    <a:pt x="11235" y="4347"/>
                  </a:cubicBezTo>
                  <a:cubicBezTo>
                    <a:pt x="11232" y="4347"/>
                    <a:pt x="11228" y="4342"/>
                    <a:pt x="11225" y="4329"/>
                  </a:cubicBezTo>
                  <a:cubicBezTo>
                    <a:pt x="11225" y="4317"/>
                    <a:pt x="11213" y="4305"/>
                    <a:pt x="11213" y="4292"/>
                  </a:cubicBezTo>
                  <a:cubicBezTo>
                    <a:pt x="11203" y="4254"/>
                    <a:pt x="11186" y="4207"/>
                    <a:pt x="11179" y="4207"/>
                  </a:cubicBezTo>
                  <a:cubicBezTo>
                    <a:pt x="11177" y="4207"/>
                    <a:pt x="11176" y="4211"/>
                    <a:pt x="11176" y="4218"/>
                  </a:cubicBezTo>
                  <a:cubicBezTo>
                    <a:pt x="11176" y="4241"/>
                    <a:pt x="11166" y="4294"/>
                    <a:pt x="11136" y="4294"/>
                  </a:cubicBezTo>
                  <a:cubicBezTo>
                    <a:pt x="11133" y="4294"/>
                    <a:pt x="11130" y="4293"/>
                    <a:pt x="11127" y="4292"/>
                  </a:cubicBezTo>
                  <a:cubicBezTo>
                    <a:pt x="11108" y="4286"/>
                    <a:pt x="11090" y="4283"/>
                    <a:pt x="11071" y="4283"/>
                  </a:cubicBezTo>
                  <a:cubicBezTo>
                    <a:pt x="11053" y="4283"/>
                    <a:pt x="11034" y="4286"/>
                    <a:pt x="11016" y="4292"/>
                  </a:cubicBezTo>
                  <a:lnTo>
                    <a:pt x="10991" y="4292"/>
                  </a:lnTo>
                  <a:cubicBezTo>
                    <a:pt x="11016" y="4280"/>
                    <a:pt x="11028" y="4280"/>
                    <a:pt x="11040" y="4268"/>
                  </a:cubicBezTo>
                  <a:cubicBezTo>
                    <a:pt x="11077" y="4231"/>
                    <a:pt x="11077" y="4218"/>
                    <a:pt x="11016" y="4182"/>
                  </a:cubicBezTo>
                  <a:cubicBezTo>
                    <a:pt x="10954" y="4132"/>
                    <a:pt x="10782" y="4108"/>
                    <a:pt x="10855" y="4095"/>
                  </a:cubicBezTo>
                  <a:cubicBezTo>
                    <a:pt x="10861" y="4094"/>
                    <a:pt x="10867" y="4094"/>
                    <a:pt x="10873" y="4094"/>
                  </a:cubicBezTo>
                  <a:cubicBezTo>
                    <a:pt x="10929" y="4094"/>
                    <a:pt x="10982" y="4130"/>
                    <a:pt x="11044" y="4130"/>
                  </a:cubicBezTo>
                  <a:cubicBezTo>
                    <a:pt x="11070" y="4130"/>
                    <a:pt x="11097" y="4124"/>
                    <a:pt x="11127" y="4108"/>
                  </a:cubicBezTo>
                  <a:cubicBezTo>
                    <a:pt x="11200" y="4083"/>
                    <a:pt x="11250" y="4046"/>
                    <a:pt x="11299" y="3997"/>
                  </a:cubicBezTo>
                  <a:cubicBezTo>
                    <a:pt x="11336" y="3960"/>
                    <a:pt x="11361" y="3923"/>
                    <a:pt x="11262" y="3873"/>
                  </a:cubicBezTo>
                  <a:cubicBezTo>
                    <a:pt x="11176" y="3824"/>
                    <a:pt x="11065" y="3800"/>
                    <a:pt x="11003" y="3750"/>
                  </a:cubicBezTo>
                  <a:cubicBezTo>
                    <a:pt x="10959" y="3720"/>
                    <a:pt x="10936" y="3704"/>
                    <a:pt x="10915" y="3704"/>
                  </a:cubicBezTo>
                  <a:cubicBezTo>
                    <a:pt x="10901" y="3704"/>
                    <a:pt x="10887" y="3711"/>
                    <a:pt x="10868" y="3726"/>
                  </a:cubicBezTo>
                  <a:cubicBezTo>
                    <a:pt x="10831" y="3763"/>
                    <a:pt x="10794" y="3812"/>
                    <a:pt x="10769" y="3873"/>
                  </a:cubicBezTo>
                  <a:cubicBezTo>
                    <a:pt x="10749" y="3924"/>
                    <a:pt x="10721" y="3966"/>
                    <a:pt x="10704" y="3966"/>
                  </a:cubicBezTo>
                  <a:cubicBezTo>
                    <a:pt x="10701" y="3966"/>
                    <a:pt x="10698" y="3964"/>
                    <a:pt x="10695" y="3960"/>
                  </a:cubicBezTo>
                  <a:cubicBezTo>
                    <a:pt x="10683" y="3923"/>
                    <a:pt x="10732" y="3849"/>
                    <a:pt x="10671" y="3837"/>
                  </a:cubicBezTo>
                  <a:cubicBezTo>
                    <a:pt x="10609" y="3837"/>
                    <a:pt x="10560" y="3812"/>
                    <a:pt x="10634" y="3812"/>
                  </a:cubicBezTo>
                  <a:cubicBezTo>
                    <a:pt x="10708" y="3800"/>
                    <a:pt x="10745" y="3812"/>
                    <a:pt x="10695" y="3787"/>
                  </a:cubicBezTo>
                  <a:cubicBezTo>
                    <a:pt x="10634" y="3750"/>
                    <a:pt x="10535" y="3775"/>
                    <a:pt x="10634" y="3738"/>
                  </a:cubicBezTo>
                  <a:cubicBezTo>
                    <a:pt x="10732" y="3713"/>
                    <a:pt x="10806" y="3726"/>
                    <a:pt x="10732" y="3664"/>
                  </a:cubicBezTo>
                  <a:cubicBezTo>
                    <a:pt x="10694" y="3634"/>
                    <a:pt x="10623" y="3613"/>
                    <a:pt x="10569" y="3613"/>
                  </a:cubicBezTo>
                  <a:cubicBezTo>
                    <a:pt x="10535" y="3613"/>
                    <a:pt x="10508" y="3621"/>
                    <a:pt x="10498" y="3639"/>
                  </a:cubicBezTo>
                  <a:cubicBezTo>
                    <a:pt x="10461" y="3689"/>
                    <a:pt x="10560" y="3726"/>
                    <a:pt x="10523" y="3750"/>
                  </a:cubicBezTo>
                  <a:cubicBezTo>
                    <a:pt x="10474" y="3787"/>
                    <a:pt x="10424" y="3837"/>
                    <a:pt x="10387" y="3886"/>
                  </a:cubicBezTo>
                  <a:cubicBezTo>
                    <a:pt x="10362" y="3911"/>
                    <a:pt x="10336" y="3949"/>
                    <a:pt x="10323" y="3949"/>
                  </a:cubicBezTo>
                  <a:cubicBezTo>
                    <a:pt x="10317" y="3949"/>
                    <a:pt x="10313" y="3942"/>
                    <a:pt x="10313" y="3923"/>
                  </a:cubicBezTo>
                  <a:cubicBezTo>
                    <a:pt x="10313" y="3861"/>
                    <a:pt x="10289" y="3800"/>
                    <a:pt x="10313" y="3750"/>
                  </a:cubicBezTo>
                  <a:cubicBezTo>
                    <a:pt x="10324" y="3709"/>
                    <a:pt x="10325" y="3686"/>
                    <a:pt x="10305" y="3686"/>
                  </a:cubicBezTo>
                  <a:cubicBezTo>
                    <a:pt x="10300" y="3686"/>
                    <a:pt x="10295" y="3687"/>
                    <a:pt x="10289" y="3689"/>
                  </a:cubicBezTo>
                  <a:cubicBezTo>
                    <a:pt x="10252" y="3701"/>
                    <a:pt x="10042" y="4058"/>
                    <a:pt x="9993" y="4058"/>
                  </a:cubicBezTo>
                  <a:cubicBezTo>
                    <a:pt x="9956" y="4058"/>
                    <a:pt x="9944" y="4058"/>
                    <a:pt x="9944" y="3997"/>
                  </a:cubicBezTo>
                  <a:cubicBezTo>
                    <a:pt x="9993" y="3910"/>
                    <a:pt x="10042" y="3824"/>
                    <a:pt x="10104" y="3738"/>
                  </a:cubicBezTo>
                  <a:cubicBezTo>
                    <a:pt x="10141" y="3701"/>
                    <a:pt x="10153" y="3676"/>
                    <a:pt x="10141" y="3639"/>
                  </a:cubicBezTo>
                  <a:cubicBezTo>
                    <a:pt x="10132" y="3612"/>
                    <a:pt x="10122" y="3598"/>
                    <a:pt x="10092" y="3598"/>
                  </a:cubicBezTo>
                  <a:cubicBezTo>
                    <a:pt x="10082" y="3598"/>
                    <a:pt x="10070" y="3599"/>
                    <a:pt x="10055" y="3602"/>
                  </a:cubicBezTo>
                  <a:cubicBezTo>
                    <a:pt x="9993" y="3615"/>
                    <a:pt x="9981" y="3627"/>
                    <a:pt x="10018" y="3627"/>
                  </a:cubicBezTo>
                  <a:cubicBezTo>
                    <a:pt x="10055" y="3639"/>
                    <a:pt x="10092" y="3652"/>
                    <a:pt x="10018" y="3664"/>
                  </a:cubicBezTo>
                  <a:cubicBezTo>
                    <a:pt x="9973" y="3664"/>
                    <a:pt x="9928" y="3690"/>
                    <a:pt x="9902" y="3690"/>
                  </a:cubicBezTo>
                  <a:cubicBezTo>
                    <a:pt x="9892" y="3690"/>
                    <a:pt x="9885" y="3686"/>
                    <a:pt x="9882" y="3676"/>
                  </a:cubicBezTo>
                  <a:cubicBezTo>
                    <a:pt x="9882" y="3656"/>
                    <a:pt x="9882" y="3609"/>
                    <a:pt x="9868" y="3609"/>
                  </a:cubicBezTo>
                  <a:cubicBezTo>
                    <a:pt x="9865" y="3609"/>
                    <a:pt x="9861" y="3611"/>
                    <a:pt x="9857" y="3615"/>
                  </a:cubicBezTo>
                  <a:cubicBezTo>
                    <a:pt x="9833" y="3639"/>
                    <a:pt x="9808" y="3676"/>
                    <a:pt x="9784" y="3713"/>
                  </a:cubicBezTo>
                  <a:cubicBezTo>
                    <a:pt x="9759" y="3738"/>
                    <a:pt x="9808" y="3812"/>
                    <a:pt x="9820" y="3837"/>
                  </a:cubicBezTo>
                  <a:cubicBezTo>
                    <a:pt x="9828" y="3852"/>
                    <a:pt x="9821" y="3868"/>
                    <a:pt x="9809" y="3868"/>
                  </a:cubicBezTo>
                  <a:cubicBezTo>
                    <a:pt x="9802" y="3868"/>
                    <a:pt x="9793" y="3862"/>
                    <a:pt x="9784" y="3849"/>
                  </a:cubicBezTo>
                  <a:cubicBezTo>
                    <a:pt x="9770" y="3835"/>
                    <a:pt x="9760" y="3825"/>
                    <a:pt x="9754" y="3825"/>
                  </a:cubicBezTo>
                  <a:cubicBezTo>
                    <a:pt x="9749" y="3825"/>
                    <a:pt x="9747" y="3832"/>
                    <a:pt x="9747" y="3849"/>
                  </a:cubicBezTo>
                  <a:cubicBezTo>
                    <a:pt x="9737" y="3888"/>
                    <a:pt x="9750" y="3934"/>
                    <a:pt x="9744" y="3934"/>
                  </a:cubicBezTo>
                  <a:cubicBezTo>
                    <a:pt x="9742" y="3934"/>
                    <a:pt x="9739" y="3931"/>
                    <a:pt x="9734" y="3923"/>
                  </a:cubicBezTo>
                  <a:cubicBezTo>
                    <a:pt x="9707" y="3895"/>
                    <a:pt x="9707" y="3881"/>
                    <a:pt x="9687" y="3881"/>
                  </a:cubicBezTo>
                  <a:cubicBezTo>
                    <a:pt x="9681" y="3881"/>
                    <a:pt x="9673" y="3883"/>
                    <a:pt x="9660" y="3886"/>
                  </a:cubicBezTo>
                  <a:cubicBezTo>
                    <a:pt x="9632" y="3900"/>
                    <a:pt x="9608" y="3914"/>
                    <a:pt x="9599" y="3914"/>
                  </a:cubicBezTo>
                  <a:cubicBezTo>
                    <a:pt x="9593" y="3914"/>
                    <a:pt x="9595" y="3907"/>
                    <a:pt x="9611" y="3886"/>
                  </a:cubicBezTo>
                  <a:cubicBezTo>
                    <a:pt x="9636" y="3824"/>
                    <a:pt x="9734" y="3800"/>
                    <a:pt x="9673" y="3800"/>
                  </a:cubicBezTo>
                  <a:cubicBezTo>
                    <a:pt x="9611" y="3800"/>
                    <a:pt x="9574" y="3873"/>
                    <a:pt x="9525" y="3886"/>
                  </a:cubicBezTo>
                  <a:cubicBezTo>
                    <a:pt x="9505" y="3886"/>
                    <a:pt x="9485" y="3884"/>
                    <a:pt x="9470" y="3884"/>
                  </a:cubicBezTo>
                  <a:cubicBezTo>
                    <a:pt x="9448" y="3884"/>
                    <a:pt x="9436" y="3888"/>
                    <a:pt x="9451" y="3910"/>
                  </a:cubicBezTo>
                  <a:cubicBezTo>
                    <a:pt x="9488" y="3960"/>
                    <a:pt x="9525" y="4021"/>
                    <a:pt x="9549" y="4021"/>
                  </a:cubicBezTo>
                  <a:cubicBezTo>
                    <a:pt x="9556" y="4019"/>
                    <a:pt x="9563" y="4018"/>
                    <a:pt x="9568" y="4018"/>
                  </a:cubicBezTo>
                  <a:cubicBezTo>
                    <a:pt x="9593" y="4018"/>
                    <a:pt x="9604" y="4038"/>
                    <a:pt x="9574" y="4058"/>
                  </a:cubicBezTo>
                  <a:cubicBezTo>
                    <a:pt x="9543" y="4079"/>
                    <a:pt x="9556" y="4153"/>
                    <a:pt x="9538" y="4153"/>
                  </a:cubicBezTo>
                  <a:cubicBezTo>
                    <a:pt x="9535" y="4153"/>
                    <a:pt x="9530" y="4150"/>
                    <a:pt x="9525" y="4145"/>
                  </a:cubicBezTo>
                  <a:cubicBezTo>
                    <a:pt x="9475" y="4108"/>
                    <a:pt x="9475" y="4083"/>
                    <a:pt x="9439" y="4083"/>
                  </a:cubicBezTo>
                  <a:cubicBezTo>
                    <a:pt x="9414" y="4083"/>
                    <a:pt x="9402" y="4046"/>
                    <a:pt x="9389" y="4021"/>
                  </a:cubicBezTo>
                  <a:cubicBezTo>
                    <a:pt x="9383" y="4003"/>
                    <a:pt x="9383" y="3991"/>
                    <a:pt x="9380" y="3991"/>
                  </a:cubicBezTo>
                  <a:cubicBezTo>
                    <a:pt x="9377" y="3991"/>
                    <a:pt x="9371" y="4003"/>
                    <a:pt x="9352" y="4034"/>
                  </a:cubicBezTo>
                  <a:cubicBezTo>
                    <a:pt x="9331" y="4063"/>
                    <a:pt x="9322" y="4074"/>
                    <a:pt x="9313" y="4074"/>
                  </a:cubicBezTo>
                  <a:cubicBezTo>
                    <a:pt x="9307" y="4074"/>
                    <a:pt x="9301" y="4069"/>
                    <a:pt x="9291" y="4058"/>
                  </a:cubicBezTo>
                  <a:cubicBezTo>
                    <a:pt x="9266" y="4034"/>
                    <a:pt x="9278" y="4009"/>
                    <a:pt x="9254" y="3997"/>
                  </a:cubicBezTo>
                  <a:cubicBezTo>
                    <a:pt x="9192" y="3997"/>
                    <a:pt x="9130" y="4009"/>
                    <a:pt x="9081" y="4021"/>
                  </a:cubicBezTo>
                  <a:cubicBezTo>
                    <a:pt x="9020" y="4021"/>
                    <a:pt x="9020" y="4021"/>
                    <a:pt x="9118" y="4046"/>
                  </a:cubicBezTo>
                  <a:cubicBezTo>
                    <a:pt x="9198" y="4069"/>
                    <a:pt x="9278" y="4134"/>
                    <a:pt x="9260" y="4134"/>
                  </a:cubicBezTo>
                  <a:cubicBezTo>
                    <a:pt x="9259" y="4134"/>
                    <a:pt x="9257" y="4133"/>
                    <a:pt x="9254" y="4132"/>
                  </a:cubicBezTo>
                  <a:cubicBezTo>
                    <a:pt x="9204" y="4132"/>
                    <a:pt x="9204" y="4132"/>
                    <a:pt x="9204" y="4182"/>
                  </a:cubicBezTo>
                  <a:cubicBezTo>
                    <a:pt x="9204" y="4214"/>
                    <a:pt x="9242" y="4284"/>
                    <a:pt x="9235" y="4284"/>
                  </a:cubicBezTo>
                  <a:cubicBezTo>
                    <a:pt x="9234" y="4284"/>
                    <a:pt x="9232" y="4283"/>
                    <a:pt x="9229" y="4280"/>
                  </a:cubicBezTo>
                  <a:cubicBezTo>
                    <a:pt x="9192" y="4243"/>
                    <a:pt x="9106" y="4218"/>
                    <a:pt x="9081" y="4194"/>
                  </a:cubicBezTo>
                  <a:cubicBezTo>
                    <a:pt x="9078" y="4191"/>
                    <a:pt x="9074" y="4189"/>
                    <a:pt x="9069" y="4189"/>
                  </a:cubicBezTo>
                  <a:cubicBezTo>
                    <a:pt x="9057" y="4189"/>
                    <a:pt x="9044" y="4200"/>
                    <a:pt x="9044" y="4218"/>
                  </a:cubicBezTo>
                  <a:cubicBezTo>
                    <a:pt x="9044" y="4240"/>
                    <a:pt x="9036" y="4253"/>
                    <a:pt x="9024" y="4253"/>
                  </a:cubicBezTo>
                  <a:cubicBezTo>
                    <a:pt x="9016" y="4253"/>
                    <a:pt x="9005" y="4246"/>
                    <a:pt x="8995" y="4231"/>
                  </a:cubicBezTo>
                  <a:cubicBezTo>
                    <a:pt x="8978" y="4205"/>
                    <a:pt x="8985" y="4179"/>
                    <a:pt x="8982" y="4179"/>
                  </a:cubicBezTo>
                  <a:lnTo>
                    <a:pt x="8982" y="4179"/>
                  </a:lnTo>
                  <a:cubicBezTo>
                    <a:pt x="8981" y="4179"/>
                    <a:pt x="8978" y="4183"/>
                    <a:pt x="8970" y="4194"/>
                  </a:cubicBezTo>
                  <a:cubicBezTo>
                    <a:pt x="8958" y="4231"/>
                    <a:pt x="8884" y="4280"/>
                    <a:pt x="8909" y="4329"/>
                  </a:cubicBezTo>
                  <a:cubicBezTo>
                    <a:pt x="8942" y="4362"/>
                    <a:pt x="8965" y="4405"/>
                    <a:pt x="8926" y="4405"/>
                  </a:cubicBezTo>
                  <a:cubicBezTo>
                    <a:pt x="8921" y="4405"/>
                    <a:pt x="8915" y="4405"/>
                    <a:pt x="8909" y="4403"/>
                  </a:cubicBezTo>
                  <a:cubicBezTo>
                    <a:pt x="8895" y="4403"/>
                    <a:pt x="8883" y="4404"/>
                    <a:pt x="8872" y="4404"/>
                  </a:cubicBezTo>
                  <a:cubicBezTo>
                    <a:pt x="8847" y="4404"/>
                    <a:pt x="8835" y="4398"/>
                    <a:pt x="8835" y="4354"/>
                  </a:cubicBezTo>
                  <a:cubicBezTo>
                    <a:pt x="8835" y="4297"/>
                    <a:pt x="8856" y="4229"/>
                    <a:pt x="8830" y="4229"/>
                  </a:cubicBezTo>
                  <a:cubicBezTo>
                    <a:pt x="8828" y="4229"/>
                    <a:pt x="8825" y="4230"/>
                    <a:pt x="8822" y="4231"/>
                  </a:cubicBezTo>
                  <a:cubicBezTo>
                    <a:pt x="8773" y="4243"/>
                    <a:pt x="8822" y="4268"/>
                    <a:pt x="8761" y="4280"/>
                  </a:cubicBezTo>
                  <a:cubicBezTo>
                    <a:pt x="8699" y="4292"/>
                    <a:pt x="8699" y="4329"/>
                    <a:pt x="8736" y="4342"/>
                  </a:cubicBezTo>
                  <a:cubicBezTo>
                    <a:pt x="8749" y="4342"/>
                    <a:pt x="8755" y="4340"/>
                    <a:pt x="8757" y="4340"/>
                  </a:cubicBezTo>
                  <a:cubicBezTo>
                    <a:pt x="8761" y="4340"/>
                    <a:pt x="8744" y="4346"/>
                    <a:pt x="8712" y="4379"/>
                  </a:cubicBezTo>
                  <a:cubicBezTo>
                    <a:pt x="8685" y="4405"/>
                    <a:pt x="8658" y="4452"/>
                    <a:pt x="8650" y="4452"/>
                  </a:cubicBezTo>
                  <a:cubicBezTo>
                    <a:pt x="8647" y="4452"/>
                    <a:pt x="8647" y="4445"/>
                    <a:pt x="8650" y="4428"/>
                  </a:cubicBezTo>
                  <a:cubicBezTo>
                    <a:pt x="8675" y="4354"/>
                    <a:pt x="8699" y="4342"/>
                    <a:pt x="8650" y="4317"/>
                  </a:cubicBezTo>
                  <a:cubicBezTo>
                    <a:pt x="8613" y="4280"/>
                    <a:pt x="8514" y="4243"/>
                    <a:pt x="8564" y="4231"/>
                  </a:cubicBezTo>
                  <a:cubicBezTo>
                    <a:pt x="8625" y="4231"/>
                    <a:pt x="8699" y="4231"/>
                    <a:pt x="8625" y="4182"/>
                  </a:cubicBezTo>
                  <a:cubicBezTo>
                    <a:pt x="8588" y="4157"/>
                    <a:pt x="8539" y="4145"/>
                    <a:pt x="8502" y="4145"/>
                  </a:cubicBezTo>
                  <a:cubicBezTo>
                    <a:pt x="8490" y="4141"/>
                    <a:pt x="8481" y="4140"/>
                    <a:pt x="8476" y="4140"/>
                  </a:cubicBezTo>
                  <a:cubicBezTo>
                    <a:pt x="8459" y="4140"/>
                    <a:pt x="8468" y="4154"/>
                    <a:pt x="8477" y="4182"/>
                  </a:cubicBezTo>
                  <a:cubicBezTo>
                    <a:pt x="8490" y="4218"/>
                    <a:pt x="8527" y="4292"/>
                    <a:pt x="8502" y="4292"/>
                  </a:cubicBezTo>
                  <a:cubicBezTo>
                    <a:pt x="8477" y="4305"/>
                    <a:pt x="8453" y="4305"/>
                    <a:pt x="8428" y="4305"/>
                  </a:cubicBezTo>
                  <a:cubicBezTo>
                    <a:pt x="8395" y="4305"/>
                    <a:pt x="8343" y="4344"/>
                    <a:pt x="8375" y="4344"/>
                  </a:cubicBezTo>
                  <a:cubicBezTo>
                    <a:pt x="8379" y="4344"/>
                    <a:pt x="8384" y="4343"/>
                    <a:pt x="8391" y="4342"/>
                  </a:cubicBezTo>
                  <a:cubicBezTo>
                    <a:pt x="8440" y="4342"/>
                    <a:pt x="8473" y="4336"/>
                    <a:pt x="8475" y="4336"/>
                  </a:cubicBezTo>
                  <a:cubicBezTo>
                    <a:pt x="8476" y="4336"/>
                    <a:pt x="8469" y="4338"/>
                    <a:pt x="8453" y="4342"/>
                  </a:cubicBezTo>
                  <a:cubicBezTo>
                    <a:pt x="8416" y="4366"/>
                    <a:pt x="8379" y="4366"/>
                    <a:pt x="8440" y="4391"/>
                  </a:cubicBezTo>
                  <a:cubicBezTo>
                    <a:pt x="8486" y="4406"/>
                    <a:pt x="8508" y="4417"/>
                    <a:pt x="8519" y="4417"/>
                  </a:cubicBezTo>
                  <a:cubicBezTo>
                    <a:pt x="8525" y="4417"/>
                    <a:pt x="8527" y="4413"/>
                    <a:pt x="8527" y="4403"/>
                  </a:cubicBezTo>
                  <a:cubicBezTo>
                    <a:pt x="8527" y="4381"/>
                    <a:pt x="8536" y="4363"/>
                    <a:pt x="8543" y="4363"/>
                  </a:cubicBezTo>
                  <a:cubicBezTo>
                    <a:pt x="8547" y="4363"/>
                    <a:pt x="8551" y="4371"/>
                    <a:pt x="8551" y="4391"/>
                  </a:cubicBezTo>
                  <a:cubicBezTo>
                    <a:pt x="8541" y="4423"/>
                    <a:pt x="8548" y="4482"/>
                    <a:pt x="8535" y="4482"/>
                  </a:cubicBezTo>
                  <a:cubicBezTo>
                    <a:pt x="8533" y="4482"/>
                    <a:pt x="8530" y="4481"/>
                    <a:pt x="8527" y="4477"/>
                  </a:cubicBezTo>
                  <a:cubicBezTo>
                    <a:pt x="8490" y="4453"/>
                    <a:pt x="8465" y="4428"/>
                    <a:pt x="8428" y="4416"/>
                  </a:cubicBezTo>
                  <a:cubicBezTo>
                    <a:pt x="8396" y="4405"/>
                    <a:pt x="8392" y="4349"/>
                    <a:pt x="8368" y="4349"/>
                  </a:cubicBezTo>
                  <a:cubicBezTo>
                    <a:pt x="8364" y="4349"/>
                    <a:pt x="8359" y="4351"/>
                    <a:pt x="8354" y="4354"/>
                  </a:cubicBezTo>
                  <a:cubicBezTo>
                    <a:pt x="8314" y="4374"/>
                    <a:pt x="8274" y="4410"/>
                    <a:pt x="8254" y="4410"/>
                  </a:cubicBezTo>
                  <a:cubicBezTo>
                    <a:pt x="8249" y="4410"/>
                    <a:pt x="8246" y="4408"/>
                    <a:pt x="8243" y="4403"/>
                  </a:cubicBezTo>
                  <a:cubicBezTo>
                    <a:pt x="8243" y="4384"/>
                    <a:pt x="8236" y="4371"/>
                    <a:pt x="8224" y="4371"/>
                  </a:cubicBezTo>
                  <a:cubicBezTo>
                    <a:pt x="8213" y="4371"/>
                    <a:pt x="8199" y="4380"/>
                    <a:pt x="8182" y="4403"/>
                  </a:cubicBezTo>
                  <a:cubicBezTo>
                    <a:pt x="8132" y="4440"/>
                    <a:pt x="8059" y="4465"/>
                    <a:pt x="8071" y="4502"/>
                  </a:cubicBezTo>
                  <a:cubicBezTo>
                    <a:pt x="8071" y="4551"/>
                    <a:pt x="8108" y="4563"/>
                    <a:pt x="8083" y="4576"/>
                  </a:cubicBezTo>
                  <a:cubicBezTo>
                    <a:pt x="8073" y="4596"/>
                    <a:pt x="8054" y="4643"/>
                    <a:pt x="8077" y="4643"/>
                  </a:cubicBezTo>
                  <a:cubicBezTo>
                    <a:pt x="8082" y="4643"/>
                    <a:pt x="8088" y="4641"/>
                    <a:pt x="8095" y="4637"/>
                  </a:cubicBezTo>
                  <a:cubicBezTo>
                    <a:pt x="8152" y="4615"/>
                    <a:pt x="8146" y="4562"/>
                    <a:pt x="8173" y="4562"/>
                  </a:cubicBezTo>
                  <a:cubicBezTo>
                    <a:pt x="8176" y="4562"/>
                    <a:pt x="8178" y="4562"/>
                    <a:pt x="8182" y="4563"/>
                  </a:cubicBezTo>
                  <a:cubicBezTo>
                    <a:pt x="8200" y="4572"/>
                    <a:pt x="8198" y="4607"/>
                    <a:pt x="8219" y="4607"/>
                  </a:cubicBezTo>
                  <a:cubicBezTo>
                    <a:pt x="8227" y="4607"/>
                    <a:pt x="8239" y="4602"/>
                    <a:pt x="8256" y="4588"/>
                  </a:cubicBezTo>
                  <a:cubicBezTo>
                    <a:pt x="8273" y="4575"/>
                    <a:pt x="8286" y="4570"/>
                    <a:pt x="8293" y="4570"/>
                  </a:cubicBezTo>
                  <a:cubicBezTo>
                    <a:pt x="8306" y="4570"/>
                    <a:pt x="8300" y="4589"/>
                    <a:pt x="8268" y="4613"/>
                  </a:cubicBezTo>
                  <a:cubicBezTo>
                    <a:pt x="8231" y="4650"/>
                    <a:pt x="8206" y="4650"/>
                    <a:pt x="8206" y="4699"/>
                  </a:cubicBezTo>
                  <a:cubicBezTo>
                    <a:pt x="8206" y="4741"/>
                    <a:pt x="8216" y="4830"/>
                    <a:pt x="8202" y="4830"/>
                  </a:cubicBezTo>
                  <a:cubicBezTo>
                    <a:pt x="8200" y="4830"/>
                    <a:pt x="8197" y="4827"/>
                    <a:pt x="8194" y="4822"/>
                  </a:cubicBezTo>
                  <a:cubicBezTo>
                    <a:pt x="8163" y="4802"/>
                    <a:pt x="8132" y="4755"/>
                    <a:pt x="8108" y="4755"/>
                  </a:cubicBezTo>
                  <a:cubicBezTo>
                    <a:pt x="8104" y="4755"/>
                    <a:pt x="8099" y="4757"/>
                    <a:pt x="8095" y="4761"/>
                  </a:cubicBezTo>
                  <a:cubicBezTo>
                    <a:pt x="8068" y="4779"/>
                    <a:pt x="8040" y="4832"/>
                    <a:pt x="8033" y="4832"/>
                  </a:cubicBezTo>
                  <a:cubicBezTo>
                    <a:pt x="8031" y="4832"/>
                    <a:pt x="8031" y="4826"/>
                    <a:pt x="8034" y="4810"/>
                  </a:cubicBezTo>
                  <a:cubicBezTo>
                    <a:pt x="8042" y="4768"/>
                    <a:pt x="8039" y="4749"/>
                    <a:pt x="8025" y="4749"/>
                  </a:cubicBezTo>
                  <a:cubicBezTo>
                    <a:pt x="8018" y="4749"/>
                    <a:pt x="8009" y="4753"/>
                    <a:pt x="7997" y="4761"/>
                  </a:cubicBezTo>
                  <a:cubicBezTo>
                    <a:pt x="7980" y="4778"/>
                    <a:pt x="7963" y="4812"/>
                    <a:pt x="7954" y="4812"/>
                  </a:cubicBezTo>
                  <a:cubicBezTo>
                    <a:pt x="7950" y="4812"/>
                    <a:pt x="7948" y="4805"/>
                    <a:pt x="7948" y="4785"/>
                  </a:cubicBezTo>
                  <a:cubicBezTo>
                    <a:pt x="7948" y="4737"/>
                    <a:pt x="7963" y="4667"/>
                    <a:pt x="7958" y="4667"/>
                  </a:cubicBezTo>
                  <a:lnTo>
                    <a:pt x="7958" y="4667"/>
                  </a:lnTo>
                  <a:cubicBezTo>
                    <a:pt x="7956" y="4667"/>
                    <a:pt x="7953" y="4673"/>
                    <a:pt x="7948" y="4687"/>
                  </a:cubicBezTo>
                  <a:cubicBezTo>
                    <a:pt x="7918" y="4726"/>
                    <a:pt x="7904" y="4814"/>
                    <a:pt x="7880" y="4814"/>
                  </a:cubicBezTo>
                  <a:cubicBezTo>
                    <a:pt x="7875" y="4814"/>
                    <a:pt x="7869" y="4809"/>
                    <a:pt x="7861" y="4798"/>
                  </a:cubicBezTo>
                  <a:cubicBezTo>
                    <a:pt x="7837" y="4748"/>
                    <a:pt x="7824" y="4699"/>
                    <a:pt x="7837" y="4637"/>
                  </a:cubicBezTo>
                  <a:cubicBezTo>
                    <a:pt x="7848" y="4604"/>
                    <a:pt x="7909" y="4511"/>
                    <a:pt x="7885" y="4511"/>
                  </a:cubicBezTo>
                  <a:cubicBezTo>
                    <a:pt x="7882" y="4511"/>
                    <a:pt x="7879" y="4512"/>
                    <a:pt x="7874" y="4514"/>
                  </a:cubicBezTo>
                  <a:cubicBezTo>
                    <a:pt x="7824" y="4551"/>
                    <a:pt x="7714" y="4613"/>
                    <a:pt x="7738" y="4637"/>
                  </a:cubicBezTo>
                  <a:cubicBezTo>
                    <a:pt x="7768" y="4667"/>
                    <a:pt x="7815" y="4706"/>
                    <a:pt x="7798" y="4706"/>
                  </a:cubicBezTo>
                  <a:cubicBezTo>
                    <a:pt x="7794" y="4706"/>
                    <a:pt x="7787" y="4704"/>
                    <a:pt x="7775" y="4699"/>
                  </a:cubicBezTo>
                  <a:cubicBezTo>
                    <a:pt x="7747" y="4688"/>
                    <a:pt x="7731" y="4679"/>
                    <a:pt x="7722" y="4679"/>
                  </a:cubicBezTo>
                  <a:cubicBezTo>
                    <a:pt x="7711" y="4679"/>
                    <a:pt x="7708" y="4691"/>
                    <a:pt x="7701" y="4724"/>
                  </a:cubicBezTo>
                  <a:cubicBezTo>
                    <a:pt x="7693" y="4757"/>
                    <a:pt x="7685" y="4773"/>
                    <a:pt x="7677" y="4773"/>
                  </a:cubicBezTo>
                  <a:cubicBezTo>
                    <a:pt x="7672" y="4773"/>
                    <a:pt x="7668" y="4769"/>
                    <a:pt x="7664" y="4761"/>
                  </a:cubicBezTo>
                  <a:cubicBezTo>
                    <a:pt x="7656" y="4737"/>
                    <a:pt x="7659" y="4723"/>
                    <a:pt x="7648" y="4723"/>
                  </a:cubicBezTo>
                  <a:cubicBezTo>
                    <a:pt x="7642" y="4723"/>
                    <a:pt x="7632" y="4727"/>
                    <a:pt x="7615" y="4736"/>
                  </a:cubicBezTo>
                  <a:cubicBezTo>
                    <a:pt x="7582" y="4769"/>
                    <a:pt x="7529" y="4812"/>
                    <a:pt x="7571" y="4812"/>
                  </a:cubicBezTo>
                  <a:cubicBezTo>
                    <a:pt x="7576" y="4812"/>
                    <a:pt x="7582" y="4811"/>
                    <a:pt x="7590" y="4810"/>
                  </a:cubicBezTo>
                  <a:cubicBezTo>
                    <a:pt x="7603" y="4807"/>
                    <a:pt x="7615" y="4806"/>
                    <a:pt x="7626" y="4806"/>
                  </a:cubicBezTo>
                  <a:cubicBezTo>
                    <a:pt x="7673" y="4806"/>
                    <a:pt x="7706" y="4822"/>
                    <a:pt x="7677" y="4822"/>
                  </a:cubicBezTo>
                  <a:cubicBezTo>
                    <a:pt x="7640" y="4822"/>
                    <a:pt x="7627" y="4847"/>
                    <a:pt x="7664" y="4847"/>
                  </a:cubicBezTo>
                  <a:cubicBezTo>
                    <a:pt x="7697" y="4847"/>
                    <a:pt x="7703" y="4825"/>
                    <a:pt x="7706" y="4825"/>
                  </a:cubicBezTo>
                  <a:cubicBezTo>
                    <a:pt x="7708" y="4825"/>
                    <a:pt x="7709" y="4830"/>
                    <a:pt x="7714" y="4847"/>
                  </a:cubicBezTo>
                  <a:cubicBezTo>
                    <a:pt x="7726" y="4896"/>
                    <a:pt x="7726" y="4908"/>
                    <a:pt x="7677" y="4908"/>
                  </a:cubicBezTo>
                  <a:cubicBezTo>
                    <a:pt x="7649" y="4908"/>
                    <a:pt x="7635" y="4867"/>
                    <a:pt x="7609" y="4867"/>
                  </a:cubicBezTo>
                  <a:cubicBezTo>
                    <a:pt x="7600" y="4867"/>
                    <a:pt x="7590" y="4872"/>
                    <a:pt x="7578" y="4884"/>
                  </a:cubicBezTo>
                  <a:cubicBezTo>
                    <a:pt x="7516" y="4945"/>
                    <a:pt x="7516" y="5019"/>
                    <a:pt x="7479" y="5019"/>
                  </a:cubicBezTo>
                  <a:cubicBezTo>
                    <a:pt x="7430" y="5032"/>
                    <a:pt x="7282" y="5044"/>
                    <a:pt x="7332" y="5056"/>
                  </a:cubicBezTo>
                  <a:cubicBezTo>
                    <a:pt x="7362" y="5069"/>
                    <a:pt x="7393" y="5075"/>
                    <a:pt x="7424" y="5075"/>
                  </a:cubicBezTo>
                  <a:cubicBezTo>
                    <a:pt x="7455" y="5075"/>
                    <a:pt x="7486" y="5069"/>
                    <a:pt x="7516" y="5056"/>
                  </a:cubicBezTo>
                  <a:cubicBezTo>
                    <a:pt x="7584" y="5023"/>
                    <a:pt x="7610" y="4968"/>
                    <a:pt x="7652" y="4968"/>
                  </a:cubicBezTo>
                  <a:cubicBezTo>
                    <a:pt x="7656" y="4968"/>
                    <a:pt x="7660" y="4969"/>
                    <a:pt x="7664" y="4970"/>
                  </a:cubicBezTo>
                  <a:cubicBezTo>
                    <a:pt x="7689" y="4976"/>
                    <a:pt x="7701" y="4982"/>
                    <a:pt x="7712" y="4982"/>
                  </a:cubicBezTo>
                  <a:cubicBezTo>
                    <a:pt x="7723" y="4982"/>
                    <a:pt x="7732" y="4976"/>
                    <a:pt x="7750" y="4958"/>
                  </a:cubicBezTo>
                  <a:cubicBezTo>
                    <a:pt x="7764" y="4949"/>
                    <a:pt x="7773" y="4946"/>
                    <a:pt x="7781" y="4946"/>
                  </a:cubicBezTo>
                  <a:cubicBezTo>
                    <a:pt x="7791" y="4946"/>
                    <a:pt x="7800" y="4949"/>
                    <a:pt x="7816" y="4949"/>
                  </a:cubicBezTo>
                  <a:cubicBezTo>
                    <a:pt x="7824" y="4949"/>
                    <a:pt x="7835" y="4948"/>
                    <a:pt x="7849" y="4945"/>
                  </a:cubicBezTo>
                  <a:cubicBezTo>
                    <a:pt x="7898" y="4921"/>
                    <a:pt x="7861" y="4896"/>
                    <a:pt x="7837" y="4859"/>
                  </a:cubicBezTo>
                  <a:cubicBezTo>
                    <a:pt x="7827" y="4849"/>
                    <a:pt x="7825" y="4845"/>
                    <a:pt x="7827" y="4845"/>
                  </a:cubicBezTo>
                  <a:cubicBezTo>
                    <a:pt x="7835" y="4845"/>
                    <a:pt x="7874" y="4872"/>
                    <a:pt x="7874" y="4872"/>
                  </a:cubicBezTo>
                  <a:cubicBezTo>
                    <a:pt x="7874" y="4872"/>
                    <a:pt x="7874" y="4921"/>
                    <a:pt x="7911" y="4921"/>
                  </a:cubicBezTo>
                  <a:cubicBezTo>
                    <a:pt x="7929" y="4911"/>
                    <a:pt x="7976" y="4867"/>
                    <a:pt x="7987" y="4867"/>
                  </a:cubicBezTo>
                  <a:cubicBezTo>
                    <a:pt x="7991" y="4867"/>
                    <a:pt x="7991" y="4872"/>
                    <a:pt x="7985" y="4884"/>
                  </a:cubicBezTo>
                  <a:cubicBezTo>
                    <a:pt x="7972" y="4933"/>
                    <a:pt x="7923" y="4921"/>
                    <a:pt x="7948" y="4958"/>
                  </a:cubicBezTo>
                  <a:cubicBezTo>
                    <a:pt x="7948" y="4982"/>
                    <a:pt x="7935" y="4982"/>
                    <a:pt x="7923" y="4995"/>
                  </a:cubicBezTo>
                  <a:cubicBezTo>
                    <a:pt x="7964" y="4995"/>
                    <a:pt x="8005" y="4984"/>
                    <a:pt x="8017" y="4984"/>
                  </a:cubicBezTo>
                  <a:cubicBezTo>
                    <a:pt x="8023" y="4984"/>
                    <a:pt x="8022" y="4987"/>
                    <a:pt x="8009" y="4995"/>
                  </a:cubicBezTo>
                  <a:cubicBezTo>
                    <a:pt x="7977" y="5016"/>
                    <a:pt x="7900" y="5074"/>
                    <a:pt x="7918" y="5074"/>
                  </a:cubicBezTo>
                  <a:cubicBezTo>
                    <a:pt x="7921" y="5074"/>
                    <a:pt x="7927" y="5072"/>
                    <a:pt x="7935" y="5069"/>
                  </a:cubicBezTo>
                  <a:cubicBezTo>
                    <a:pt x="7985" y="5069"/>
                    <a:pt x="8022" y="5044"/>
                    <a:pt x="8046" y="5019"/>
                  </a:cubicBezTo>
                  <a:cubicBezTo>
                    <a:pt x="8060" y="5009"/>
                    <a:pt x="8074" y="5005"/>
                    <a:pt x="8086" y="5005"/>
                  </a:cubicBezTo>
                  <a:cubicBezTo>
                    <a:pt x="8111" y="5005"/>
                    <a:pt x="8125" y="5021"/>
                    <a:pt x="8109" y="5021"/>
                  </a:cubicBezTo>
                  <a:cubicBezTo>
                    <a:pt x="8106" y="5021"/>
                    <a:pt x="8101" y="5021"/>
                    <a:pt x="8095" y="5019"/>
                  </a:cubicBezTo>
                  <a:cubicBezTo>
                    <a:pt x="8092" y="5018"/>
                    <a:pt x="8088" y="5018"/>
                    <a:pt x="8084" y="5018"/>
                  </a:cubicBezTo>
                  <a:cubicBezTo>
                    <a:pt x="8039" y="5018"/>
                    <a:pt x="7994" y="5082"/>
                    <a:pt x="7960" y="5093"/>
                  </a:cubicBezTo>
                  <a:cubicBezTo>
                    <a:pt x="7923" y="5106"/>
                    <a:pt x="7935" y="5143"/>
                    <a:pt x="7923" y="5167"/>
                  </a:cubicBezTo>
                  <a:cubicBezTo>
                    <a:pt x="7908" y="5182"/>
                    <a:pt x="7894" y="5201"/>
                    <a:pt x="7876" y="5201"/>
                  </a:cubicBezTo>
                  <a:cubicBezTo>
                    <a:pt x="7865" y="5201"/>
                    <a:pt x="7852" y="5192"/>
                    <a:pt x="7837" y="5167"/>
                  </a:cubicBezTo>
                  <a:cubicBezTo>
                    <a:pt x="7817" y="5118"/>
                    <a:pt x="7829" y="5054"/>
                    <a:pt x="7822" y="5054"/>
                  </a:cubicBezTo>
                  <a:cubicBezTo>
                    <a:pt x="7820" y="5054"/>
                    <a:pt x="7817" y="5058"/>
                    <a:pt x="7812" y="5069"/>
                  </a:cubicBezTo>
                  <a:cubicBezTo>
                    <a:pt x="7782" y="5109"/>
                    <a:pt x="7801" y="5181"/>
                    <a:pt x="7796" y="5181"/>
                  </a:cubicBezTo>
                  <a:cubicBezTo>
                    <a:pt x="7795" y="5181"/>
                    <a:pt x="7792" y="5177"/>
                    <a:pt x="7787" y="5167"/>
                  </a:cubicBezTo>
                  <a:cubicBezTo>
                    <a:pt x="7768" y="5138"/>
                    <a:pt x="7756" y="5094"/>
                    <a:pt x="7734" y="5094"/>
                  </a:cubicBezTo>
                  <a:cubicBezTo>
                    <a:pt x="7728" y="5094"/>
                    <a:pt x="7722" y="5098"/>
                    <a:pt x="7714" y="5106"/>
                  </a:cubicBezTo>
                  <a:cubicBezTo>
                    <a:pt x="7677" y="5143"/>
                    <a:pt x="7652" y="5180"/>
                    <a:pt x="7627" y="5217"/>
                  </a:cubicBezTo>
                  <a:cubicBezTo>
                    <a:pt x="7594" y="5250"/>
                    <a:pt x="7561" y="5292"/>
                    <a:pt x="7581" y="5292"/>
                  </a:cubicBezTo>
                  <a:cubicBezTo>
                    <a:pt x="7583" y="5292"/>
                    <a:pt x="7586" y="5292"/>
                    <a:pt x="7590" y="5290"/>
                  </a:cubicBezTo>
                  <a:cubicBezTo>
                    <a:pt x="7636" y="5290"/>
                    <a:pt x="7682" y="5215"/>
                    <a:pt x="7688" y="5215"/>
                  </a:cubicBezTo>
                  <a:cubicBezTo>
                    <a:pt x="7689" y="5215"/>
                    <a:pt x="7689" y="5216"/>
                    <a:pt x="7689" y="5217"/>
                  </a:cubicBezTo>
                  <a:cubicBezTo>
                    <a:pt x="7689" y="5241"/>
                    <a:pt x="7689" y="5266"/>
                    <a:pt x="7714" y="5266"/>
                  </a:cubicBezTo>
                  <a:cubicBezTo>
                    <a:pt x="7750" y="5266"/>
                    <a:pt x="7812" y="5278"/>
                    <a:pt x="7763" y="5278"/>
                  </a:cubicBezTo>
                  <a:cubicBezTo>
                    <a:pt x="7714" y="5278"/>
                    <a:pt x="7677" y="5290"/>
                    <a:pt x="7640" y="5303"/>
                  </a:cubicBezTo>
                  <a:cubicBezTo>
                    <a:pt x="7603" y="5327"/>
                    <a:pt x="7652" y="5352"/>
                    <a:pt x="7714" y="5352"/>
                  </a:cubicBezTo>
                  <a:cubicBezTo>
                    <a:pt x="7720" y="5350"/>
                    <a:pt x="7727" y="5350"/>
                    <a:pt x="7733" y="5350"/>
                  </a:cubicBezTo>
                  <a:cubicBezTo>
                    <a:pt x="7772" y="5350"/>
                    <a:pt x="7796" y="5382"/>
                    <a:pt x="7775" y="5414"/>
                  </a:cubicBezTo>
                  <a:cubicBezTo>
                    <a:pt x="7770" y="5429"/>
                    <a:pt x="7771" y="5436"/>
                    <a:pt x="7771" y="5436"/>
                  </a:cubicBezTo>
                  <a:cubicBezTo>
                    <a:pt x="7770" y="5436"/>
                    <a:pt x="7767" y="5423"/>
                    <a:pt x="7738" y="5401"/>
                  </a:cubicBezTo>
                  <a:cubicBezTo>
                    <a:pt x="7714" y="5377"/>
                    <a:pt x="7701" y="5371"/>
                    <a:pt x="7689" y="5371"/>
                  </a:cubicBezTo>
                  <a:cubicBezTo>
                    <a:pt x="7677" y="5371"/>
                    <a:pt x="7664" y="5377"/>
                    <a:pt x="7640" y="5377"/>
                  </a:cubicBezTo>
                  <a:cubicBezTo>
                    <a:pt x="7603" y="5377"/>
                    <a:pt x="7615" y="5414"/>
                    <a:pt x="7566" y="5438"/>
                  </a:cubicBezTo>
                  <a:cubicBezTo>
                    <a:pt x="7529" y="5451"/>
                    <a:pt x="7442" y="5488"/>
                    <a:pt x="7504" y="5488"/>
                  </a:cubicBezTo>
                  <a:cubicBezTo>
                    <a:pt x="7553" y="5488"/>
                    <a:pt x="7603" y="5471"/>
                    <a:pt x="7641" y="5471"/>
                  </a:cubicBezTo>
                  <a:cubicBezTo>
                    <a:pt x="7660" y="5471"/>
                    <a:pt x="7677" y="5475"/>
                    <a:pt x="7689" y="5488"/>
                  </a:cubicBezTo>
                  <a:cubicBezTo>
                    <a:pt x="7716" y="5506"/>
                    <a:pt x="7730" y="5538"/>
                    <a:pt x="7710" y="5538"/>
                  </a:cubicBezTo>
                  <a:cubicBezTo>
                    <a:pt x="7703" y="5538"/>
                    <a:pt x="7692" y="5534"/>
                    <a:pt x="7677" y="5525"/>
                  </a:cubicBezTo>
                  <a:cubicBezTo>
                    <a:pt x="7650" y="5509"/>
                    <a:pt x="7640" y="5504"/>
                    <a:pt x="7632" y="5504"/>
                  </a:cubicBezTo>
                  <a:cubicBezTo>
                    <a:pt x="7623" y="5504"/>
                    <a:pt x="7618" y="5512"/>
                    <a:pt x="7590" y="5512"/>
                  </a:cubicBezTo>
                  <a:cubicBezTo>
                    <a:pt x="7553" y="5512"/>
                    <a:pt x="7541" y="5525"/>
                    <a:pt x="7566" y="5525"/>
                  </a:cubicBezTo>
                  <a:cubicBezTo>
                    <a:pt x="7595" y="5525"/>
                    <a:pt x="7593" y="5556"/>
                    <a:pt x="7566" y="5556"/>
                  </a:cubicBezTo>
                  <a:cubicBezTo>
                    <a:pt x="7559" y="5556"/>
                    <a:pt x="7551" y="5554"/>
                    <a:pt x="7541" y="5549"/>
                  </a:cubicBezTo>
                  <a:cubicBezTo>
                    <a:pt x="7498" y="5532"/>
                    <a:pt x="7485" y="5509"/>
                    <a:pt x="7465" y="5509"/>
                  </a:cubicBezTo>
                  <a:cubicBezTo>
                    <a:pt x="7456" y="5509"/>
                    <a:pt x="7445" y="5513"/>
                    <a:pt x="7430" y="5525"/>
                  </a:cubicBezTo>
                  <a:cubicBezTo>
                    <a:pt x="7389" y="5557"/>
                    <a:pt x="7386" y="5563"/>
                    <a:pt x="7407" y="5563"/>
                  </a:cubicBezTo>
                  <a:cubicBezTo>
                    <a:pt x="7418" y="5563"/>
                    <a:pt x="7434" y="5562"/>
                    <a:pt x="7455" y="5562"/>
                  </a:cubicBezTo>
                  <a:cubicBezTo>
                    <a:pt x="7504" y="5562"/>
                    <a:pt x="7516" y="5598"/>
                    <a:pt x="7455" y="5598"/>
                  </a:cubicBezTo>
                  <a:cubicBezTo>
                    <a:pt x="7405" y="5598"/>
                    <a:pt x="7356" y="5635"/>
                    <a:pt x="7344" y="5685"/>
                  </a:cubicBezTo>
                  <a:cubicBezTo>
                    <a:pt x="7332" y="5722"/>
                    <a:pt x="7344" y="5709"/>
                    <a:pt x="7356" y="5734"/>
                  </a:cubicBezTo>
                  <a:cubicBezTo>
                    <a:pt x="7369" y="5759"/>
                    <a:pt x="7381" y="5771"/>
                    <a:pt x="7332" y="5771"/>
                  </a:cubicBezTo>
                  <a:cubicBezTo>
                    <a:pt x="7282" y="5771"/>
                    <a:pt x="7282" y="5783"/>
                    <a:pt x="7245" y="5808"/>
                  </a:cubicBezTo>
                  <a:cubicBezTo>
                    <a:pt x="7196" y="5845"/>
                    <a:pt x="7221" y="5870"/>
                    <a:pt x="7245" y="5870"/>
                  </a:cubicBezTo>
                  <a:cubicBezTo>
                    <a:pt x="7258" y="5870"/>
                    <a:pt x="7258" y="5894"/>
                    <a:pt x="7221" y="5894"/>
                  </a:cubicBezTo>
                  <a:cubicBezTo>
                    <a:pt x="7196" y="5894"/>
                    <a:pt x="7171" y="5931"/>
                    <a:pt x="7208" y="5931"/>
                  </a:cubicBezTo>
                  <a:cubicBezTo>
                    <a:pt x="7229" y="5931"/>
                    <a:pt x="7247" y="5923"/>
                    <a:pt x="7255" y="5923"/>
                  </a:cubicBezTo>
                  <a:cubicBezTo>
                    <a:pt x="7261" y="5923"/>
                    <a:pt x="7263" y="5928"/>
                    <a:pt x="7258" y="5943"/>
                  </a:cubicBezTo>
                  <a:cubicBezTo>
                    <a:pt x="7233" y="5980"/>
                    <a:pt x="7208" y="5993"/>
                    <a:pt x="7270" y="5993"/>
                  </a:cubicBezTo>
                  <a:cubicBezTo>
                    <a:pt x="7295" y="5987"/>
                    <a:pt x="7316" y="5984"/>
                    <a:pt x="7336" y="5984"/>
                  </a:cubicBezTo>
                  <a:cubicBezTo>
                    <a:pt x="7356" y="5984"/>
                    <a:pt x="7375" y="5987"/>
                    <a:pt x="7393" y="5993"/>
                  </a:cubicBezTo>
                  <a:cubicBezTo>
                    <a:pt x="7412" y="5999"/>
                    <a:pt x="7409" y="5999"/>
                    <a:pt x="7398" y="5999"/>
                  </a:cubicBezTo>
                  <a:cubicBezTo>
                    <a:pt x="7387" y="5999"/>
                    <a:pt x="7369" y="5999"/>
                    <a:pt x="7356" y="6005"/>
                  </a:cubicBezTo>
                  <a:cubicBezTo>
                    <a:pt x="7336" y="6025"/>
                    <a:pt x="7341" y="6045"/>
                    <a:pt x="7309" y="6045"/>
                  </a:cubicBezTo>
                  <a:cubicBezTo>
                    <a:pt x="7302" y="6045"/>
                    <a:pt x="7294" y="6044"/>
                    <a:pt x="7282" y="6042"/>
                  </a:cubicBezTo>
                  <a:cubicBezTo>
                    <a:pt x="7241" y="6042"/>
                    <a:pt x="7228" y="6037"/>
                    <a:pt x="7216" y="6037"/>
                  </a:cubicBezTo>
                  <a:cubicBezTo>
                    <a:pt x="7210" y="6037"/>
                    <a:pt x="7204" y="6038"/>
                    <a:pt x="7196" y="6042"/>
                  </a:cubicBezTo>
                  <a:cubicBezTo>
                    <a:pt x="7178" y="6048"/>
                    <a:pt x="7162" y="6051"/>
                    <a:pt x="7147" y="6051"/>
                  </a:cubicBezTo>
                  <a:cubicBezTo>
                    <a:pt x="7131" y="6051"/>
                    <a:pt x="7116" y="6048"/>
                    <a:pt x="7097" y="6042"/>
                  </a:cubicBezTo>
                  <a:cubicBezTo>
                    <a:pt x="7048" y="6042"/>
                    <a:pt x="7011" y="6067"/>
                    <a:pt x="7048" y="6067"/>
                  </a:cubicBezTo>
                  <a:cubicBezTo>
                    <a:pt x="7073" y="6079"/>
                    <a:pt x="7122" y="6116"/>
                    <a:pt x="7085" y="6116"/>
                  </a:cubicBezTo>
                  <a:cubicBezTo>
                    <a:pt x="7060" y="6116"/>
                    <a:pt x="6987" y="6141"/>
                    <a:pt x="7048" y="6141"/>
                  </a:cubicBezTo>
                  <a:cubicBezTo>
                    <a:pt x="7097" y="6141"/>
                    <a:pt x="7125" y="6124"/>
                    <a:pt x="7141" y="6124"/>
                  </a:cubicBezTo>
                  <a:cubicBezTo>
                    <a:pt x="7149" y="6124"/>
                    <a:pt x="7155" y="6128"/>
                    <a:pt x="7159" y="6141"/>
                  </a:cubicBezTo>
                  <a:cubicBezTo>
                    <a:pt x="7159" y="6178"/>
                    <a:pt x="7159" y="6178"/>
                    <a:pt x="7122" y="6178"/>
                  </a:cubicBezTo>
                  <a:cubicBezTo>
                    <a:pt x="7085" y="6178"/>
                    <a:pt x="7085" y="6239"/>
                    <a:pt x="7048" y="6264"/>
                  </a:cubicBezTo>
                  <a:cubicBezTo>
                    <a:pt x="7030" y="6276"/>
                    <a:pt x="7036" y="6276"/>
                    <a:pt x="7047" y="6276"/>
                  </a:cubicBezTo>
                  <a:cubicBezTo>
                    <a:pt x="7057" y="6276"/>
                    <a:pt x="7073" y="6276"/>
                    <a:pt x="7073" y="6288"/>
                  </a:cubicBezTo>
                  <a:cubicBezTo>
                    <a:pt x="7073" y="6313"/>
                    <a:pt x="7048" y="6301"/>
                    <a:pt x="7011" y="6325"/>
                  </a:cubicBezTo>
                  <a:cubicBezTo>
                    <a:pt x="6962" y="6338"/>
                    <a:pt x="7036" y="6350"/>
                    <a:pt x="7060" y="6350"/>
                  </a:cubicBezTo>
                  <a:cubicBezTo>
                    <a:pt x="7073" y="6362"/>
                    <a:pt x="7073" y="6362"/>
                    <a:pt x="7036" y="6362"/>
                  </a:cubicBezTo>
                  <a:cubicBezTo>
                    <a:pt x="6987" y="6362"/>
                    <a:pt x="6974" y="6362"/>
                    <a:pt x="6999" y="6424"/>
                  </a:cubicBezTo>
                  <a:cubicBezTo>
                    <a:pt x="7024" y="6461"/>
                    <a:pt x="7048" y="6486"/>
                    <a:pt x="7085" y="6498"/>
                  </a:cubicBezTo>
                  <a:lnTo>
                    <a:pt x="6987" y="6498"/>
                  </a:lnTo>
                  <a:cubicBezTo>
                    <a:pt x="6925" y="6498"/>
                    <a:pt x="6900" y="6498"/>
                    <a:pt x="6863" y="6560"/>
                  </a:cubicBezTo>
                  <a:cubicBezTo>
                    <a:pt x="6843" y="6600"/>
                    <a:pt x="6856" y="6624"/>
                    <a:pt x="6827" y="6624"/>
                  </a:cubicBezTo>
                  <a:cubicBezTo>
                    <a:pt x="6820" y="6624"/>
                    <a:pt x="6812" y="6623"/>
                    <a:pt x="6802" y="6621"/>
                  </a:cubicBezTo>
                  <a:cubicBezTo>
                    <a:pt x="6759" y="6614"/>
                    <a:pt x="6708" y="6607"/>
                    <a:pt x="6682" y="6607"/>
                  </a:cubicBezTo>
                  <a:cubicBezTo>
                    <a:pt x="6663" y="6607"/>
                    <a:pt x="6658" y="6611"/>
                    <a:pt x="6679" y="6621"/>
                  </a:cubicBezTo>
                  <a:cubicBezTo>
                    <a:pt x="6728" y="6646"/>
                    <a:pt x="6777" y="6658"/>
                    <a:pt x="6826" y="6658"/>
                  </a:cubicBezTo>
                  <a:cubicBezTo>
                    <a:pt x="6863" y="6658"/>
                    <a:pt x="6888" y="6597"/>
                    <a:pt x="6937" y="6584"/>
                  </a:cubicBezTo>
                  <a:cubicBezTo>
                    <a:pt x="6973" y="6577"/>
                    <a:pt x="6996" y="6570"/>
                    <a:pt x="7000" y="6570"/>
                  </a:cubicBezTo>
                  <a:cubicBezTo>
                    <a:pt x="7003" y="6570"/>
                    <a:pt x="6995" y="6574"/>
                    <a:pt x="6974" y="6584"/>
                  </a:cubicBezTo>
                  <a:cubicBezTo>
                    <a:pt x="6913" y="6609"/>
                    <a:pt x="6913" y="6670"/>
                    <a:pt x="6888" y="6683"/>
                  </a:cubicBezTo>
                  <a:cubicBezTo>
                    <a:pt x="6851" y="6683"/>
                    <a:pt x="6802" y="6683"/>
                    <a:pt x="6814" y="6720"/>
                  </a:cubicBezTo>
                  <a:cubicBezTo>
                    <a:pt x="6826" y="6757"/>
                    <a:pt x="6863" y="6794"/>
                    <a:pt x="6826" y="6806"/>
                  </a:cubicBezTo>
                  <a:cubicBezTo>
                    <a:pt x="6813" y="6819"/>
                    <a:pt x="6799" y="6829"/>
                    <a:pt x="6786" y="6829"/>
                  </a:cubicBezTo>
                  <a:cubicBezTo>
                    <a:pt x="6775" y="6829"/>
                    <a:pt x="6764" y="6823"/>
                    <a:pt x="6752" y="6806"/>
                  </a:cubicBezTo>
                  <a:cubicBezTo>
                    <a:pt x="6734" y="6788"/>
                    <a:pt x="6710" y="6776"/>
                    <a:pt x="6683" y="6776"/>
                  </a:cubicBezTo>
                  <a:cubicBezTo>
                    <a:pt x="6674" y="6776"/>
                    <a:pt x="6664" y="6778"/>
                    <a:pt x="6654" y="6781"/>
                  </a:cubicBezTo>
                  <a:cubicBezTo>
                    <a:pt x="6605" y="6831"/>
                    <a:pt x="6555" y="6880"/>
                    <a:pt x="6518" y="6941"/>
                  </a:cubicBezTo>
                  <a:cubicBezTo>
                    <a:pt x="6481" y="6978"/>
                    <a:pt x="6444" y="7003"/>
                    <a:pt x="6481" y="7003"/>
                  </a:cubicBezTo>
                  <a:cubicBezTo>
                    <a:pt x="6518" y="7003"/>
                    <a:pt x="6531" y="7028"/>
                    <a:pt x="6506" y="7028"/>
                  </a:cubicBezTo>
                  <a:cubicBezTo>
                    <a:pt x="6469" y="7040"/>
                    <a:pt x="6457" y="7065"/>
                    <a:pt x="6432" y="7077"/>
                  </a:cubicBezTo>
                  <a:cubicBezTo>
                    <a:pt x="6407" y="7077"/>
                    <a:pt x="6334" y="7102"/>
                    <a:pt x="6383" y="7114"/>
                  </a:cubicBezTo>
                  <a:cubicBezTo>
                    <a:pt x="6420" y="7126"/>
                    <a:pt x="6432" y="7126"/>
                    <a:pt x="6432" y="7176"/>
                  </a:cubicBezTo>
                  <a:cubicBezTo>
                    <a:pt x="6432" y="7198"/>
                    <a:pt x="6440" y="7206"/>
                    <a:pt x="6454" y="7206"/>
                  </a:cubicBezTo>
                  <a:cubicBezTo>
                    <a:pt x="6477" y="7206"/>
                    <a:pt x="6516" y="7183"/>
                    <a:pt x="6555" y="7176"/>
                  </a:cubicBezTo>
                  <a:cubicBezTo>
                    <a:pt x="6617" y="7151"/>
                    <a:pt x="6728" y="7151"/>
                    <a:pt x="6715" y="7114"/>
                  </a:cubicBezTo>
                  <a:cubicBezTo>
                    <a:pt x="6715" y="7077"/>
                    <a:pt x="6691" y="7114"/>
                    <a:pt x="6679" y="7065"/>
                  </a:cubicBezTo>
                  <a:cubicBezTo>
                    <a:pt x="6672" y="7032"/>
                    <a:pt x="6672" y="7017"/>
                    <a:pt x="6680" y="7017"/>
                  </a:cubicBezTo>
                  <a:cubicBezTo>
                    <a:pt x="6686" y="7017"/>
                    <a:pt x="6698" y="7029"/>
                    <a:pt x="6715" y="7052"/>
                  </a:cubicBezTo>
                  <a:cubicBezTo>
                    <a:pt x="6765" y="7089"/>
                    <a:pt x="6826" y="7114"/>
                    <a:pt x="6777" y="7114"/>
                  </a:cubicBezTo>
                  <a:cubicBezTo>
                    <a:pt x="6740" y="7126"/>
                    <a:pt x="6777" y="7151"/>
                    <a:pt x="6728" y="7188"/>
                  </a:cubicBezTo>
                  <a:cubicBezTo>
                    <a:pt x="6691" y="7200"/>
                    <a:pt x="6666" y="7225"/>
                    <a:pt x="6642" y="7250"/>
                  </a:cubicBezTo>
                  <a:cubicBezTo>
                    <a:pt x="6628" y="7263"/>
                    <a:pt x="6611" y="7273"/>
                    <a:pt x="6596" y="7273"/>
                  </a:cubicBezTo>
                  <a:cubicBezTo>
                    <a:pt x="6584" y="7273"/>
                    <a:pt x="6573" y="7266"/>
                    <a:pt x="6568" y="7250"/>
                  </a:cubicBezTo>
                  <a:cubicBezTo>
                    <a:pt x="6555" y="7237"/>
                    <a:pt x="6546" y="7231"/>
                    <a:pt x="6538" y="7231"/>
                  </a:cubicBezTo>
                  <a:cubicBezTo>
                    <a:pt x="6531" y="7231"/>
                    <a:pt x="6525" y="7237"/>
                    <a:pt x="6518" y="7250"/>
                  </a:cubicBezTo>
                  <a:cubicBezTo>
                    <a:pt x="6494" y="7274"/>
                    <a:pt x="6469" y="7286"/>
                    <a:pt x="6432" y="7286"/>
                  </a:cubicBezTo>
                  <a:cubicBezTo>
                    <a:pt x="6407" y="7286"/>
                    <a:pt x="6395" y="7274"/>
                    <a:pt x="6383" y="7237"/>
                  </a:cubicBezTo>
                  <a:cubicBezTo>
                    <a:pt x="6374" y="7219"/>
                    <a:pt x="6371" y="7182"/>
                    <a:pt x="6356" y="7182"/>
                  </a:cubicBezTo>
                  <a:cubicBezTo>
                    <a:pt x="6351" y="7182"/>
                    <a:pt x="6344" y="7187"/>
                    <a:pt x="6334" y="7200"/>
                  </a:cubicBezTo>
                  <a:cubicBezTo>
                    <a:pt x="6309" y="7250"/>
                    <a:pt x="6309" y="7311"/>
                    <a:pt x="6272" y="7311"/>
                  </a:cubicBezTo>
                  <a:cubicBezTo>
                    <a:pt x="6223" y="7311"/>
                    <a:pt x="6198" y="7311"/>
                    <a:pt x="6210" y="7250"/>
                  </a:cubicBezTo>
                  <a:cubicBezTo>
                    <a:pt x="6226" y="7202"/>
                    <a:pt x="6227" y="7175"/>
                    <a:pt x="6218" y="7175"/>
                  </a:cubicBezTo>
                  <a:cubicBezTo>
                    <a:pt x="6214" y="7175"/>
                    <a:pt x="6207" y="7183"/>
                    <a:pt x="6198" y="7200"/>
                  </a:cubicBezTo>
                  <a:cubicBezTo>
                    <a:pt x="6186" y="7237"/>
                    <a:pt x="6173" y="7274"/>
                    <a:pt x="6173" y="7311"/>
                  </a:cubicBezTo>
                  <a:cubicBezTo>
                    <a:pt x="6152" y="7354"/>
                    <a:pt x="6196" y="7387"/>
                    <a:pt x="6159" y="7387"/>
                  </a:cubicBezTo>
                  <a:cubicBezTo>
                    <a:pt x="6153" y="7387"/>
                    <a:pt x="6146" y="7387"/>
                    <a:pt x="6136" y="7385"/>
                  </a:cubicBezTo>
                  <a:cubicBezTo>
                    <a:pt x="6110" y="7377"/>
                    <a:pt x="6091" y="7375"/>
                    <a:pt x="6078" y="7375"/>
                  </a:cubicBezTo>
                  <a:cubicBezTo>
                    <a:pt x="6048" y="7375"/>
                    <a:pt x="6043" y="7389"/>
                    <a:pt x="6026" y="7397"/>
                  </a:cubicBezTo>
                  <a:cubicBezTo>
                    <a:pt x="6013" y="7422"/>
                    <a:pt x="6026" y="7447"/>
                    <a:pt x="6038" y="7496"/>
                  </a:cubicBezTo>
                  <a:cubicBezTo>
                    <a:pt x="6044" y="7516"/>
                    <a:pt x="6037" y="7528"/>
                    <a:pt x="6027" y="7528"/>
                  </a:cubicBezTo>
                  <a:cubicBezTo>
                    <a:pt x="6018" y="7528"/>
                    <a:pt x="6007" y="7519"/>
                    <a:pt x="6001" y="7496"/>
                  </a:cubicBezTo>
                  <a:cubicBezTo>
                    <a:pt x="5989" y="7447"/>
                    <a:pt x="6026" y="7422"/>
                    <a:pt x="5989" y="7422"/>
                  </a:cubicBezTo>
                  <a:cubicBezTo>
                    <a:pt x="5979" y="7419"/>
                    <a:pt x="5969" y="7417"/>
                    <a:pt x="5959" y="7417"/>
                  </a:cubicBezTo>
                  <a:cubicBezTo>
                    <a:pt x="5932" y="7417"/>
                    <a:pt x="5905" y="7429"/>
                    <a:pt x="5878" y="7447"/>
                  </a:cubicBezTo>
                  <a:cubicBezTo>
                    <a:pt x="5841" y="7471"/>
                    <a:pt x="5791" y="7447"/>
                    <a:pt x="5791" y="7508"/>
                  </a:cubicBezTo>
                  <a:cubicBezTo>
                    <a:pt x="5791" y="7558"/>
                    <a:pt x="5754" y="7570"/>
                    <a:pt x="5816" y="7570"/>
                  </a:cubicBezTo>
                  <a:cubicBezTo>
                    <a:pt x="5849" y="7570"/>
                    <a:pt x="5871" y="7581"/>
                    <a:pt x="5896" y="7581"/>
                  </a:cubicBezTo>
                  <a:cubicBezTo>
                    <a:pt x="5909" y="7581"/>
                    <a:pt x="5923" y="7578"/>
                    <a:pt x="5939" y="7570"/>
                  </a:cubicBezTo>
                  <a:cubicBezTo>
                    <a:pt x="5979" y="7560"/>
                    <a:pt x="6003" y="7542"/>
                    <a:pt x="6024" y="7542"/>
                  </a:cubicBezTo>
                  <a:cubicBezTo>
                    <a:pt x="6028" y="7542"/>
                    <a:pt x="6033" y="7543"/>
                    <a:pt x="6038" y="7545"/>
                  </a:cubicBezTo>
                  <a:cubicBezTo>
                    <a:pt x="6045" y="7559"/>
                    <a:pt x="6059" y="7569"/>
                    <a:pt x="6074" y="7569"/>
                  </a:cubicBezTo>
                  <a:cubicBezTo>
                    <a:pt x="6087" y="7569"/>
                    <a:pt x="6101" y="7562"/>
                    <a:pt x="6112" y="7545"/>
                  </a:cubicBezTo>
                  <a:cubicBezTo>
                    <a:pt x="6124" y="7527"/>
                    <a:pt x="6139" y="7518"/>
                    <a:pt x="6147" y="7518"/>
                  </a:cubicBezTo>
                  <a:cubicBezTo>
                    <a:pt x="6155" y="7518"/>
                    <a:pt x="6155" y="7527"/>
                    <a:pt x="6136" y="7545"/>
                  </a:cubicBezTo>
                  <a:cubicBezTo>
                    <a:pt x="6120" y="7578"/>
                    <a:pt x="6109" y="7589"/>
                    <a:pt x="6089" y="7589"/>
                  </a:cubicBezTo>
                  <a:cubicBezTo>
                    <a:pt x="6079" y="7589"/>
                    <a:pt x="6067" y="7586"/>
                    <a:pt x="6050" y="7582"/>
                  </a:cubicBezTo>
                  <a:cubicBezTo>
                    <a:pt x="6032" y="7576"/>
                    <a:pt x="6010" y="7573"/>
                    <a:pt x="5989" y="7573"/>
                  </a:cubicBezTo>
                  <a:cubicBezTo>
                    <a:pt x="5967" y="7573"/>
                    <a:pt x="5945" y="7576"/>
                    <a:pt x="5927" y="7582"/>
                  </a:cubicBezTo>
                  <a:cubicBezTo>
                    <a:pt x="5903" y="7606"/>
                    <a:pt x="5875" y="7614"/>
                    <a:pt x="5845" y="7614"/>
                  </a:cubicBezTo>
                  <a:cubicBezTo>
                    <a:pt x="5827" y="7614"/>
                    <a:pt x="5809" y="7611"/>
                    <a:pt x="5791" y="7607"/>
                  </a:cubicBezTo>
                  <a:cubicBezTo>
                    <a:pt x="5764" y="7601"/>
                    <a:pt x="5726" y="7596"/>
                    <a:pt x="5693" y="7596"/>
                  </a:cubicBezTo>
                  <a:cubicBezTo>
                    <a:pt x="5653" y="7596"/>
                    <a:pt x="5619" y="7604"/>
                    <a:pt x="5619" y="7631"/>
                  </a:cubicBezTo>
                  <a:cubicBezTo>
                    <a:pt x="5611" y="7664"/>
                    <a:pt x="5619" y="7664"/>
                    <a:pt x="5640" y="7664"/>
                  </a:cubicBezTo>
                  <a:cubicBezTo>
                    <a:pt x="5650" y="7664"/>
                    <a:pt x="5664" y="7664"/>
                    <a:pt x="5681" y="7668"/>
                  </a:cubicBezTo>
                  <a:cubicBezTo>
                    <a:pt x="5742" y="7681"/>
                    <a:pt x="5791" y="7705"/>
                    <a:pt x="5791" y="7767"/>
                  </a:cubicBezTo>
                  <a:cubicBezTo>
                    <a:pt x="5791" y="7817"/>
                    <a:pt x="5780" y="7867"/>
                    <a:pt x="5769" y="7867"/>
                  </a:cubicBezTo>
                  <a:cubicBezTo>
                    <a:pt x="5764" y="7867"/>
                    <a:pt x="5758" y="7856"/>
                    <a:pt x="5754" y="7829"/>
                  </a:cubicBezTo>
                  <a:cubicBezTo>
                    <a:pt x="5754" y="7755"/>
                    <a:pt x="5767" y="7718"/>
                    <a:pt x="5717" y="7705"/>
                  </a:cubicBezTo>
                  <a:cubicBezTo>
                    <a:pt x="5682" y="7705"/>
                    <a:pt x="5659" y="7697"/>
                    <a:pt x="5646" y="7697"/>
                  </a:cubicBezTo>
                  <a:cubicBezTo>
                    <a:pt x="5636" y="7697"/>
                    <a:pt x="5631" y="7702"/>
                    <a:pt x="5631" y="7718"/>
                  </a:cubicBezTo>
                  <a:cubicBezTo>
                    <a:pt x="5622" y="7756"/>
                    <a:pt x="5620" y="7824"/>
                    <a:pt x="5619" y="7824"/>
                  </a:cubicBezTo>
                  <a:cubicBezTo>
                    <a:pt x="5619" y="7824"/>
                    <a:pt x="5619" y="7818"/>
                    <a:pt x="5619" y="7804"/>
                  </a:cubicBezTo>
                  <a:cubicBezTo>
                    <a:pt x="5607" y="7742"/>
                    <a:pt x="5631" y="7718"/>
                    <a:pt x="5607" y="7681"/>
                  </a:cubicBezTo>
                  <a:cubicBezTo>
                    <a:pt x="5588" y="7653"/>
                    <a:pt x="5598" y="7603"/>
                    <a:pt x="5592" y="7603"/>
                  </a:cubicBezTo>
                  <a:lnTo>
                    <a:pt x="5592" y="7603"/>
                  </a:lnTo>
                  <a:cubicBezTo>
                    <a:pt x="5591" y="7603"/>
                    <a:pt x="5588" y="7608"/>
                    <a:pt x="5582" y="7619"/>
                  </a:cubicBezTo>
                  <a:cubicBezTo>
                    <a:pt x="5557" y="7668"/>
                    <a:pt x="5533" y="7681"/>
                    <a:pt x="5533" y="7718"/>
                  </a:cubicBezTo>
                  <a:cubicBezTo>
                    <a:pt x="5533" y="7755"/>
                    <a:pt x="5508" y="7829"/>
                    <a:pt x="5533" y="7829"/>
                  </a:cubicBezTo>
                  <a:cubicBezTo>
                    <a:pt x="5542" y="7829"/>
                    <a:pt x="5551" y="7849"/>
                    <a:pt x="5545" y="7849"/>
                  </a:cubicBezTo>
                  <a:cubicBezTo>
                    <a:pt x="5543" y="7849"/>
                    <a:pt x="5539" y="7847"/>
                    <a:pt x="5533" y="7841"/>
                  </a:cubicBezTo>
                  <a:cubicBezTo>
                    <a:pt x="5508" y="7816"/>
                    <a:pt x="5496" y="7816"/>
                    <a:pt x="5471" y="7767"/>
                  </a:cubicBezTo>
                  <a:cubicBezTo>
                    <a:pt x="5466" y="7746"/>
                    <a:pt x="5465" y="7739"/>
                    <a:pt x="5463" y="7739"/>
                  </a:cubicBezTo>
                  <a:cubicBezTo>
                    <a:pt x="5460" y="7739"/>
                    <a:pt x="5455" y="7753"/>
                    <a:pt x="5434" y="7767"/>
                  </a:cubicBezTo>
                  <a:cubicBezTo>
                    <a:pt x="5409" y="7779"/>
                    <a:pt x="5422" y="7841"/>
                    <a:pt x="5385" y="7841"/>
                  </a:cubicBezTo>
                  <a:cubicBezTo>
                    <a:pt x="5336" y="7841"/>
                    <a:pt x="5286" y="7878"/>
                    <a:pt x="5286" y="7890"/>
                  </a:cubicBezTo>
                  <a:cubicBezTo>
                    <a:pt x="5286" y="7915"/>
                    <a:pt x="5311" y="7927"/>
                    <a:pt x="5286" y="7952"/>
                  </a:cubicBezTo>
                  <a:cubicBezTo>
                    <a:pt x="5262" y="7976"/>
                    <a:pt x="5274" y="8026"/>
                    <a:pt x="5286" y="8026"/>
                  </a:cubicBezTo>
                  <a:cubicBezTo>
                    <a:pt x="5292" y="8026"/>
                    <a:pt x="5311" y="8023"/>
                    <a:pt x="5331" y="8023"/>
                  </a:cubicBezTo>
                  <a:cubicBezTo>
                    <a:pt x="5351" y="8023"/>
                    <a:pt x="5372" y="8026"/>
                    <a:pt x="5385" y="8038"/>
                  </a:cubicBezTo>
                  <a:cubicBezTo>
                    <a:pt x="5406" y="8059"/>
                    <a:pt x="5446" y="8090"/>
                    <a:pt x="5432" y="8090"/>
                  </a:cubicBezTo>
                  <a:cubicBezTo>
                    <a:pt x="5430" y="8090"/>
                    <a:pt x="5427" y="8089"/>
                    <a:pt x="5422" y="8087"/>
                  </a:cubicBezTo>
                  <a:cubicBezTo>
                    <a:pt x="5412" y="8085"/>
                    <a:pt x="5405" y="8084"/>
                    <a:pt x="5398" y="8084"/>
                  </a:cubicBezTo>
                  <a:cubicBezTo>
                    <a:pt x="5371" y="8084"/>
                    <a:pt x="5365" y="8102"/>
                    <a:pt x="5336" y="8112"/>
                  </a:cubicBezTo>
                  <a:cubicBezTo>
                    <a:pt x="5299" y="8124"/>
                    <a:pt x="5274" y="8174"/>
                    <a:pt x="5286" y="8186"/>
                  </a:cubicBezTo>
                  <a:cubicBezTo>
                    <a:pt x="5311" y="8211"/>
                    <a:pt x="5336" y="8223"/>
                    <a:pt x="5360" y="8235"/>
                  </a:cubicBezTo>
                  <a:cubicBezTo>
                    <a:pt x="5397" y="8235"/>
                    <a:pt x="5434" y="8235"/>
                    <a:pt x="5459" y="8211"/>
                  </a:cubicBezTo>
                  <a:cubicBezTo>
                    <a:pt x="5470" y="8203"/>
                    <a:pt x="5484" y="8200"/>
                    <a:pt x="5496" y="8200"/>
                  </a:cubicBezTo>
                  <a:cubicBezTo>
                    <a:pt x="5525" y="8200"/>
                    <a:pt x="5544" y="8218"/>
                    <a:pt x="5483" y="8235"/>
                  </a:cubicBezTo>
                  <a:cubicBezTo>
                    <a:pt x="5409" y="8248"/>
                    <a:pt x="5446" y="8248"/>
                    <a:pt x="5385" y="8272"/>
                  </a:cubicBezTo>
                  <a:cubicBezTo>
                    <a:pt x="5336" y="8272"/>
                    <a:pt x="5299" y="8309"/>
                    <a:pt x="5274" y="8346"/>
                  </a:cubicBezTo>
                  <a:cubicBezTo>
                    <a:pt x="5262" y="8371"/>
                    <a:pt x="5274" y="8383"/>
                    <a:pt x="5336" y="8395"/>
                  </a:cubicBezTo>
                  <a:cubicBezTo>
                    <a:pt x="5385" y="8408"/>
                    <a:pt x="5434" y="8408"/>
                    <a:pt x="5446" y="8457"/>
                  </a:cubicBezTo>
                  <a:cubicBezTo>
                    <a:pt x="5446" y="8485"/>
                    <a:pt x="5446" y="8535"/>
                    <a:pt x="5435" y="8535"/>
                  </a:cubicBezTo>
                  <a:cubicBezTo>
                    <a:pt x="5432" y="8535"/>
                    <a:pt x="5428" y="8530"/>
                    <a:pt x="5422" y="8519"/>
                  </a:cubicBezTo>
                  <a:cubicBezTo>
                    <a:pt x="5411" y="8475"/>
                    <a:pt x="5419" y="8430"/>
                    <a:pt x="5386" y="8430"/>
                  </a:cubicBezTo>
                  <a:cubicBezTo>
                    <a:pt x="5382" y="8430"/>
                    <a:pt x="5378" y="8431"/>
                    <a:pt x="5372" y="8432"/>
                  </a:cubicBezTo>
                  <a:cubicBezTo>
                    <a:pt x="5323" y="8432"/>
                    <a:pt x="5336" y="8457"/>
                    <a:pt x="5311" y="8482"/>
                  </a:cubicBezTo>
                  <a:cubicBezTo>
                    <a:pt x="5286" y="8519"/>
                    <a:pt x="5286" y="8556"/>
                    <a:pt x="5311" y="8593"/>
                  </a:cubicBezTo>
                  <a:cubicBezTo>
                    <a:pt x="5336" y="8617"/>
                    <a:pt x="5360" y="8617"/>
                    <a:pt x="5397" y="8617"/>
                  </a:cubicBezTo>
                  <a:cubicBezTo>
                    <a:pt x="5422" y="8617"/>
                    <a:pt x="5446" y="8630"/>
                    <a:pt x="5459" y="8642"/>
                  </a:cubicBezTo>
                  <a:cubicBezTo>
                    <a:pt x="5473" y="8656"/>
                    <a:pt x="5488" y="8662"/>
                    <a:pt x="5502" y="8662"/>
                  </a:cubicBezTo>
                  <a:cubicBezTo>
                    <a:pt x="5512" y="8662"/>
                    <a:pt x="5522" y="8659"/>
                    <a:pt x="5533" y="8654"/>
                  </a:cubicBezTo>
                  <a:cubicBezTo>
                    <a:pt x="5570" y="8642"/>
                    <a:pt x="5570" y="8642"/>
                    <a:pt x="5594" y="8593"/>
                  </a:cubicBezTo>
                  <a:cubicBezTo>
                    <a:pt x="5603" y="8556"/>
                    <a:pt x="5612" y="8534"/>
                    <a:pt x="5631" y="8534"/>
                  </a:cubicBezTo>
                  <a:cubicBezTo>
                    <a:pt x="5638" y="8534"/>
                    <a:pt x="5646" y="8537"/>
                    <a:pt x="5656" y="8543"/>
                  </a:cubicBezTo>
                  <a:cubicBezTo>
                    <a:pt x="5656" y="8543"/>
                    <a:pt x="5631" y="8543"/>
                    <a:pt x="5619" y="8580"/>
                  </a:cubicBezTo>
                  <a:cubicBezTo>
                    <a:pt x="5594" y="8642"/>
                    <a:pt x="5557" y="8703"/>
                    <a:pt x="5533" y="8703"/>
                  </a:cubicBezTo>
                  <a:lnTo>
                    <a:pt x="5459" y="8703"/>
                  </a:lnTo>
                  <a:cubicBezTo>
                    <a:pt x="5434" y="8703"/>
                    <a:pt x="5520" y="8740"/>
                    <a:pt x="5545" y="8753"/>
                  </a:cubicBezTo>
                  <a:cubicBezTo>
                    <a:pt x="5559" y="8767"/>
                    <a:pt x="5561" y="8781"/>
                    <a:pt x="5551" y="8781"/>
                  </a:cubicBezTo>
                  <a:cubicBezTo>
                    <a:pt x="5543" y="8781"/>
                    <a:pt x="5529" y="8774"/>
                    <a:pt x="5508" y="8753"/>
                  </a:cubicBezTo>
                  <a:cubicBezTo>
                    <a:pt x="5492" y="8740"/>
                    <a:pt x="5479" y="8735"/>
                    <a:pt x="5471" y="8735"/>
                  </a:cubicBezTo>
                  <a:cubicBezTo>
                    <a:pt x="5455" y="8735"/>
                    <a:pt x="5455" y="8757"/>
                    <a:pt x="5471" y="8790"/>
                  </a:cubicBezTo>
                  <a:cubicBezTo>
                    <a:pt x="5483" y="8851"/>
                    <a:pt x="5533" y="8839"/>
                    <a:pt x="5557" y="8851"/>
                  </a:cubicBezTo>
                  <a:cubicBezTo>
                    <a:pt x="5594" y="8864"/>
                    <a:pt x="5656" y="8888"/>
                    <a:pt x="5594" y="8888"/>
                  </a:cubicBezTo>
                  <a:cubicBezTo>
                    <a:pt x="5557" y="8888"/>
                    <a:pt x="5520" y="8876"/>
                    <a:pt x="5483" y="8864"/>
                  </a:cubicBezTo>
                  <a:cubicBezTo>
                    <a:pt x="5472" y="8864"/>
                    <a:pt x="5457" y="8869"/>
                    <a:pt x="5441" y="8869"/>
                  </a:cubicBezTo>
                  <a:cubicBezTo>
                    <a:pt x="5422" y="8869"/>
                    <a:pt x="5404" y="8861"/>
                    <a:pt x="5397" y="8827"/>
                  </a:cubicBezTo>
                  <a:cubicBezTo>
                    <a:pt x="5378" y="8778"/>
                    <a:pt x="5397" y="8698"/>
                    <a:pt x="5387" y="8698"/>
                  </a:cubicBezTo>
                  <a:cubicBezTo>
                    <a:pt x="5385" y="8698"/>
                    <a:pt x="5380" y="8703"/>
                    <a:pt x="5372" y="8716"/>
                  </a:cubicBezTo>
                  <a:cubicBezTo>
                    <a:pt x="5348" y="8753"/>
                    <a:pt x="5336" y="8802"/>
                    <a:pt x="5336" y="8839"/>
                  </a:cubicBezTo>
                  <a:cubicBezTo>
                    <a:pt x="5336" y="8876"/>
                    <a:pt x="5409" y="8888"/>
                    <a:pt x="5372" y="8913"/>
                  </a:cubicBezTo>
                  <a:cubicBezTo>
                    <a:pt x="5348" y="8925"/>
                    <a:pt x="5336" y="8962"/>
                    <a:pt x="5336" y="8999"/>
                  </a:cubicBezTo>
                  <a:cubicBezTo>
                    <a:pt x="5336" y="9013"/>
                    <a:pt x="5336" y="9023"/>
                    <a:pt x="5342" y="9023"/>
                  </a:cubicBezTo>
                  <a:cubicBezTo>
                    <a:pt x="5347" y="9023"/>
                    <a:pt x="5356" y="9016"/>
                    <a:pt x="5372" y="8999"/>
                  </a:cubicBezTo>
                  <a:cubicBezTo>
                    <a:pt x="5397" y="8975"/>
                    <a:pt x="5413" y="8975"/>
                    <a:pt x="5423" y="8975"/>
                  </a:cubicBezTo>
                  <a:cubicBezTo>
                    <a:pt x="5434" y="8975"/>
                    <a:pt x="5440" y="8975"/>
                    <a:pt x="5446" y="8950"/>
                  </a:cubicBezTo>
                  <a:cubicBezTo>
                    <a:pt x="5454" y="8921"/>
                    <a:pt x="5461" y="8909"/>
                    <a:pt x="5466" y="8909"/>
                  </a:cubicBezTo>
                  <a:cubicBezTo>
                    <a:pt x="5469" y="8909"/>
                    <a:pt x="5471" y="8915"/>
                    <a:pt x="5471" y="8925"/>
                  </a:cubicBezTo>
                  <a:cubicBezTo>
                    <a:pt x="5471" y="8950"/>
                    <a:pt x="5471" y="8962"/>
                    <a:pt x="5508" y="8962"/>
                  </a:cubicBezTo>
                  <a:cubicBezTo>
                    <a:pt x="5520" y="8950"/>
                    <a:pt x="5533" y="8950"/>
                    <a:pt x="5545" y="8938"/>
                  </a:cubicBezTo>
                  <a:cubicBezTo>
                    <a:pt x="5553" y="8929"/>
                    <a:pt x="5567" y="8904"/>
                    <a:pt x="5576" y="8904"/>
                  </a:cubicBezTo>
                  <a:cubicBezTo>
                    <a:pt x="5579" y="8904"/>
                    <a:pt x="5582" y="8909"/>
                    <a:pt x="5582" y="8925"/>
                  </a:cubicBezTo>
                  <a:cubicBezTo>
                    <a:pt x="5582" y="8944"/>
                    <a:pt x="5579" y="8944"/>
                    <a:pt x="5577" y="8944"/>
                  </a:cubicBezTo>
                  <a:cubicBezTo>
                    <a:pt x="5576" y="8944"/>
                    <a:pt x="5576" y="8944"/>
                    <a:pt x="5582" y="8962"/>
                  </a:cubicBezTo>
                  <a:cubicBezTo>
                    <a:pt x="5594" y="8999"/>
                    <a:pt x="5570" y="9011"/>
                    <a:pt x="5545" y="9024"/>
                  </a:cubicBezTo>
                  <a:cubicBezTo>
                    <a:pt x="5508" y="9036"/>
                    <a:pt x="5508" y="9085"/>
                    <a:pt x="5533" y="9110"/>
                  </a:cubicBezTo>
                  <a:cubicBezTo>
                    <a:pt x="5540" y="9125"/>
                    <a:pt x="5557" y="9136"/>
                    <a:pt x="5569" y="9136"/>
                  </a:cubicBezTo>
                  <a:cubicBezTo>
                    <a:pt x="5577" y="9136"/>
                    <a:pt x="5582" y="9132"/>
                    <a:pt x="5582" y="9122"/>
                  </a:cubicBezTo>
                  <a:cubicBezTo>
                    <a:pt x="5585" y="9113"/>
                    <a:pt x="5590" y="9109"/>
                    <a:pt x="5595" y="9109"/>
                  </a:cubicBezTo>
                  <a:cubicBezTo>
                    <a:pt x="5609" y="9109"/>
                    <a:pt x="5621" y="9138"/>
                    <a:pt x="5594" y="9147"/>
                  </a:cubicBezTo>
                  <a:cubicBezTo>
                    <a:pt x="5577" y="9156"/>
                    <a:pt x="5553" y="9164"/>
                    <a:pt x="5532" y="9164"/>
                  </a:cubicBezTo>
                  <a:cubicBezTo>
                    <a:pt x="5523" y="9164"/>
                    <a:pt x="5515" y="9163"/>
                    <a:pt x="5508" y="9159"/>
                  </a:cubicBezTo>
                  <a:cubicBezTo>
                    <a:pt x="5446" y="9159"/>
                    <a:pt x="5434" y="9196"/>
                    <a:pt x="5422" y="9233"/>
                  </a:cubicBezTo>
                  <a:cubicBezTo>
                    <a:pt x="5409" y="9258"/>
                    <a:pt x="5446" y="9283"/>
                    <a:pt x="5471" y="9283"/>
                  </a:cubicBezTo>
                  <a:cubicBezTo>
                    <a:pt x="5496" y="9295"/>
                    <a:pt x="5545" y="9356"/>
                    <a:pt x="5619" y="9393"/>
                  </a:cubicBezTo>
                  <a:cubicBezTo>
                    <a:pt x="5637" y="9404"/>
                    <a:pt x="5651" y="9408"/>
                    <a:pt x="5662" y="9408"/>
                  </a:cubicBezTo>
                  <a:cubicBezTo>
                    <a:pt x="5681" y="9408"/>
                    <a:pt x="5692" y="9399"/>
                    <a:pt x="5702" y="9399"/>
                  </a:cubicBezTo>
                  <a:cubicBezTo>
                    <a:pt x="5707" y="9399"/>
                    <a:pt x="5712" y="9400"/>
                    <a:pt x="5717" y="9406"/>
                  </a:cubicBezTo>
                  <a:cubicBezTo>
                    <a:pt x="5742" y="9430"/>
                    <a:pt x="5767" y="9455"/>
                    <a:pt x="5791" y="9467"/>
                  </a:cubicBezTo>
                  <a:cubicBezTo>
                    <a:pt x="5828" y="9474"/>
                    <a:pt x="5865" y="9477"/>
                    <a:pt x="5902" y="9477"/>
                  </a:cubicBezTo>
                  <a:cubicBezTo>
                    <a:pt x="5939" y="9477"/>
                    <a:pt x="5976" y="9474"/>
                    <a:pt x="6013" y="9467"/>
                  </a:cubicBezTo>
                  <a:cubicBezTo>
                    <a:pt x="6062" y="9430"/>
                    <a:pt x="6223" y="9295"/>
                    <a:pt x="6297" y="9246"/>
                  </a:cubicBezTo>
                  <a:cubicBezTo>
                    <a:pt x="6370" y="9196"/>
                    <a:pt x="6346" y="9159"/>
                    <a:pt x="6420" y="9110"/>
                  </a:cubicBezTo>
                  <a:cubicBezTo>
                    <a:pt x="6506" y="9061"/>
                    <a:pt x="6543" y="9073"/>
                    <a:pt x="6568" y="8999"/>
                  </a:cubicBezTo>
                  <a:cubicBezTo>
                    <a:pt x="6592" y="8925"/>
                    <a:pt x="6592" y="8876"/>
                    <a:pt x="6605" y="8851"/>
                  </a:cubicBezTo>
                  <a:cubicBezTo>
                    <a:pt x="6609" y="8843"/>
                    <a:pt x="6611" y="8838"/>
                    <a:pt x="6614" y="8838"/>
                  </a:cubicBezTo>
                  <a:cubicBezTo>
                    <a:pt x="6619" y="8838"/>
                    <a:pt x="6625" y="8862"/>
                    <a:pt x="6642" y="8938"/>
                  </a:cubicBezTo>
                  <a:cubicBezTo>
                    <a:pt x="6654" y="9048"/>
                    <a:pt x="6728" y="8999"/>
                    <a:pt x="6740" y="9036"/>
                  </a:cubicBezTo>
                  <a:cubicBezTo>
                    <a:pt x="6752" y="9073"/>
                    <a:pt x="6715" y="9048"/>
                    <a:pt x="6740" y="9135"/>
                  </a:cubicBezTo>
                  <a:cubicBezTo>
                    <a:pt x="6765" y="9209"/>
                    <a:pt x="6777" y="9184"/>
                    <a:pt x="6777" y="9258"/>
                  </a:cubicBezTo>
                  <a:cubicBezTo>
                    <a:pt x="6777" y="9332"/>
                    <a:pt x="6900" y="9393"/>
                    <a:pt x="6900" y="9455"/>
                  </a:cubicBezTo>
                  <a:cubicBezTo>
                    <a:pt x="6913" y="9504"/>
                    <a:pt x="6876" y="9529"/>
                    <a:pt x="6900" y="9578"/>
                  </a:cubicBezTo>
                  <a:cubicBezTo>
                    <a:pt x="6937" y="9701"/>
                    <a:pt x="6987" y="9825"/>
                    <a:pt x="7036" y="9948"/>
                  </a:cubicBezTo>
                  <a:cubicBezTo>
                    <a:pt x="7073" y="9973"/>
                    <a:pt x="7159" y="10034"/>
                    <a:pt x="7147" y="10071"/>
                  </a:cubicBezTo>
                  <a:cubicBezTo>
                    <a:pt x="7134" y="10133"/>
                    <a:pt x="7134" y="10194"/>
                    <a:pt x="7134" y="10256"/>
                  </a:cubicBezTo>
                  <a:cubicBezTo>
                    <a:pt x="7147" y="10281"/>
                    <a:pt x="7159" y="10355"/>
                    <a:pt x="7184" y="10416"/>
                  </a:cubicBezTo>
                  <a:cubicBezTo>
                    <a:pt x="7208" y="10478"/>
                    <a:pt x="7147" y="10527"/>
                    <a:pt x="7245" y="10527"/>
                  </a:cubicBezTo>
                  <a:cubicBezTo>
                    <a:pt x="7298" y="10527"/>
                    <a:pt x="7361" y="10541"/>
                    <a:pt x="7407" y="10541"/>
                  </a:cubicBezTo>
                  <a:cubicBezTo>
                    <a:pt x="7446" y="10541"/>
                    <a:pt x="7473" y="10530"/>
                    <a:pt x="7467" y="10490"/>
                  </a:cubicBezTo>
                  <a:cubicBezTo>
                    <a:pt x="7455" y="10404"/>
                    <a:pt x="7442" y="10293"/>
                    <a:pt x="7516" y="10281"/>
                  </a:cubicBezTo>
                  <a:cubicBezTo>
                    <a:pt x="7578" y="10281"/>
                    <a:pt x="7590" y="10231"/>
                    <a:pt x="7652" y="10231"/>
                  </a:cubicBezTo>
                  <a:cubicBezTo>
                    <a:pt x="7698" y="10231"/>
                    <a:pt x="7758" y="10273"/>
                    <a:pt x="7801" y="10273"/>
                  </a:cubicBezTo>
                  <a:cubicBezTo>
                    <a:pt x="7815" y="10273"/>
                    <a:pt x="7828" y="10268"/>
                    <a:pt x="7837" y="10256"/>
                  </a:cubicBezTo>
                  <a:cubicBezTo>
                    <a:pt x="7874" y="10207"/>
                    <a:pt x="7886" y="10133"/>
                    <a:pt x="7911" y="10083"/>
                  </a:cubicBezTo>
                  <a:cubicBezTo>
                    <a:pt x="7960" y="9936"/>
                    <a:pt x="7997" y="9775"/>
                    <a:pt x="8009" y="9603"/>
                  </a:cubicBezTo>
                  <a:cubicBezTo>
                    <a:pt x="8022" y="9529"/>
                    <a:pt x="8009" y="9455"/>
                    <a:pt x="7997" y="9369"/>
                  </a:cubicBezTo>
                  <a:cubicBezTo>
                    <a:pt x="7972" y="9320"/>
                    <a:pt x="7923" y="9270"/>
                    <a:pt x="7997" y="9270"/>
                  </a:cubicBezTo>
                  <a:cubicBezTo>
                    <a:pt x="8083" y="9246"/>
                    <a:pt x="8169" y="9196"/>
                    <a:pt x="8243" y="9135"/>
                  </a:cubicBezTo>
                  <a:cubicBezTo>
                    <a:pt x="8280" y="9098"/>
                    <a:pt x="8268" y="9085"/>
                    <a:pt x="8256" y="9061"/>
                  </a:cubicBezTo>
                  <a:cubicBezTo>
                    <a:pt x="8256" y="9055"/>
                    <a:pt x="8268" y="9055"/>
                    <a:pt x="8286" y="9055"/>
                  </a:cubicBezTo>
                  <a:cubicBezTo>
                    <a:pt x="8305" y="9055"/>
                    <a:pt x="8330" y="9055"/>
                    <a:pt x="8354" y="9048"/>
                  </a:cubicBezTo>
                  <a:cubicBezTo>
                    <a:pt x="8391" y="9036"/>
                    <a:pt x="8440" y="8975"/>
                    <a:pt x="8391" y="8950"/>
                  </a:cubicBezTo>
                  <a:cubicBezTo>
                    <a:pt x="8342" y="8913"/>
                    <a:pt x="8342" y="8925"/>
                    <a:pt x="8391" y="8876"/>
                  </a:cubicBezTo>
                  <a:cubicBezTo>
                    <a:pt x="8440" y="8839"/>
                    <a:pt x="8564" y="8777"/>
                    <a:pt x="8514" y="8716"/>
                  </a:cubicBezTo>
                  <a:cubicBezTo>
                    <a:pt x="8428" y="8617"/>
                    <a:pt x="8342" y="8519"/>
                    <a:pt x="8243" y="8445"/>
                  </a:cubicBezTo>
                  <a:cubicBezTo>
                    <a:pt x="8157" y="8383"/>
                    <a:pt x="8132" y="8383"/>
                    <a:pt x="8120" y="8297"/>
                  </a:cubicBezTo>
                  <a:cubicBezTo>
                    <a:pt x="8108" y="8161"/>
                    <a:pt x="8120" y="8013"/>
                    <a:pt x="8169" y="7866"/>
                  </a:cubicBezTo>
                  <a:cubicBezTo>
                    <a:pt x="8219" y="7742"/>
                    <a:pt x="8231" y="7742"/>
                    <a:pt x="8182" y="7705"/>
                  </a:cubicBezTo>
                  <a:cubicBezTo>
                    <a:pt x="8145" y="7668"/>
                    <a:pt x="8108" y="7656"/>
                    <a:pt x="8169" y="7607"/>
                  </a:cubicBezTo>
                  <a:cubicBezTo>
                    <a:pt x="8243" y="7558"/>
                    <a:pt x="8317" y="7496"/>
                    <a:pt x="8354" y="7422"/>
                  </a:cubicBezTo>
                  <a:cubicBezTo>
                    <a:pt x="8404" y="7348"/>
                    <a:pt x="8465" y="7286"/>
                    <a:pt x="8551" y="7250"/>
                  </a:cubicBezTo>
                  <a:cubicBezTo>
                    <a:pt x="8650" y="7200"/>
                    <a:pt x="8749" y="7126"/>
                    <a:pt x="8835" y="7052"/>
                  </a:cubicBezTo>
                  <a:cubicBezTo>
                    <a:pt x="8896" y="6991"/>
                    <a:pt x="8933" y="6978"/>
                    <a:pt x="8995" y="6917"/>
                  </a:cubicBezTo>
                  <a:cubicBezTo>
                    <a:pt x="9057" y="6880"/>
                    <a:pt x="9094" y="6806"/>
                    <a:pt x="9094" y="6744"/>
                  </a:cubicBezTo>
                  <a:cubicBezTo>
                    <a:pt x="9094" y="6707"/>
                    <a:pt x="9081" y="6707"/>
                    <a:pt x="9032" y="6633"/>
                  </a:cubicBezTo>
                  <a:cubicBezTo>
                    <a:pt x="8995" y="6560"/>
                    <a:pt x="9032" y="6523"/>
                    <a:pt x="9044" y="6498"/>
                  </a:cubicBezTo>
                  <a:cubicBezTo>
                    <a:pt x="9069" y="6486"/>
                    <a:pt x="9217" y="6449"/>
                    <a:pt x="9167" y="6387"/>
                  </a:cubicBezTo>
                  <a:cubicBezTo>
                    <a:pt x="9130" y="6338"/>
                    <a:pt x="9106" y="6301"/>
                    <a:pt x="9204" y="6252"/>
                  </a:cubicBezTo>
                  <a:cubicBezTo>
                    <a:pt x="9303" y="6215"/>
                    <a:pt x="9303" y="6178"/>
                    <a:pt x="9365" y="6128"/>
                  </a:cubicBezTo>
                  <a:cubicBezTo>
                    <a:pt x="9406" y="6101"/>
                    <a:pt x="9428" y="6085"/>
                    <a:pt x="9446" y="6085"/>
                  </a:cubicBezTo>
                  <a:cubicBezTo>
                    <a:pt x="9460" y="6085"/>
                    <a:pt x="9472" y="6094"/>
                    <a:pt x="9488" y="6116"/>
                  </a:cubicBezTo>
                  <a:cubicBezTo>
                    <a:pt x="9515" y="6136"/>
                    <a:pt x="9523" y="6145"/>
                    <a:pt x="9534" y="6145"/>
                  </a:cubicBezTo>
                  <a:cubicBezTo>
                    <a:pt x="9542" y="6145"/>
                    <a:pt x="9552" y="6139"/>
                    <a:pt x="9574" y="6128"/>
                  </a:cubicBezTo>
                  <a:cubicBezTo>
                    <a:pt x="9610" y="6107"/>
                    <a:pt x="9625" y="6094"/>
                    <a:pt x="9650" y="6094"/>
                  </a:cubicBezTo>
                  <a:cubicBezTo>
                    <a:pt x="9669" y="6094"/>
                    <a:pt x="9693" y="6100"/>
                    <a:pt x="9734" y="6116"/>
                  </a:cubicBezTo>
                  <a:lnTo>
                    <a:pt x="9747" y="6116"/>
                  </a:lnTo>
                  <a:cubicBezTo>
                    <a:pt x="9833" y="6153"/>
                    <a:pt x="9919" y="6227"/>
                    <a:pt x="9968" y="6239"/>
                  </a:cubicBezTo>
                  <a:cubicBezTo>
                    <a:pt x="10005" y="6252"/>
                    <a:pt x="9944" y="6399"/>
                    <a:pt x="9993" y="6436"/>
                  </a:cubicBezTo>
                  <a:cubicBezTo>
                    <a:pt x="10042" y="6486"/>
                    <a:pt x="10055" y="6535"/>
                    <a:pt x="10018" y="6535"/>
                  </a:cubicBezTo>
                  <a:cubicBezTo>
                    <a:pt x="9985" y="6535"/>
                    <a:pt x="9957" y="6551"/>
                    <a:pt x="9939" y="6551"/>
                  </a:cubicBezTo>
                  <a:cubicBezTo>
                    <a:pt x="9930" y="6551"/>
                    <a:pt x="9923" y="6547"/>
                    <a:pt x="9919" y="6535"/>
                  </a:cubicBezTo>
                  <a:cubicBezTo>
                    <a:pt x="9919" y="6519"/>
                    <a:pt x="9915" y="6513"/>
                    <a:pt x="9909" y="6513"/>
                  </a:cubicBezTo>
                  <a:cubicBezTo>
                    <a:pt x="9901" y="6513"/>
                    <a:pt x="9889" y="6526"/>
                    <a:pt x="9882" y="6547"/>
                  </a:cubicBezTo>
                  <a:cubicBezTo>
                    <a:pt x="9845" y="6597"/>
                    <a:pt x="9796" y="6646"/>
                    <a:pt x="9759" y="6695"/>
                  </a:cubicBezTo>
                  <a:cubicBezTo>
                    <a:pt x="9710" y="6744"/>
                    <a:pt x="9685" y="6880"/>
                    <a:pt x="9623" y="6892"/>
                  </a:cubicBezTo>
                  <a:cubicBezTo>
                    <a:pt x="9574" y="6905"/>
                    <a:pt x="9537" y="6929"/>
                    <a:pt x="9525" y="6978"/>
                  </a:cubicBezTo>
                  <a:cubicBezTo>
                    <a:pt x="9475" y="7028"/>
                    <a:pt x="9377" y="7102"/>
                    <a:pt x="9315" y="7163"/>
                  </a:cubicBezTo>
                  <a:cubicBezTo>
                    <a:pt x="9266" y="7237"/>
                    <a:pt x="9241" y="7262"/>
                    <a:pt x="9167" y="7262"/>
                  </a:cubicBezTo>
                  <a:cubicBezTo>
                    <a:pt x="9094" y="7262"/>
                    <a:pt x="9167" y="7286"/>
                    <a:pt x="9106" y="7360"/>
                  </a:cubicBezTo>
                  <a:cubicBezTo>
                    <a:pt x="9057" y="7422"/>
                    <a:pt x="9020" y="7422"/>
                    <a:pt x="9057" y="7558"/>
                  </a:cubicBezTo>
                  <a:cubicBezTo>
                    <a:pt x="9081" y="7705"/>
                    <a:pt x="9057" y="7718"/>
                    <a:pt x="9094" y="7792"/>
                  </a:cubicBezTo>
                  <a:cubicBezTo>
                    <a:pt x="9118" y="7853"/>
                    <a:pt x="9180" y="7792"/>
                    <a:pt x="9167" y="7890"/>
                  </a:cubicBezTo>
                  <a:cubicBezTo>
                    <a:pt x="9143" y="8001"/>
                    <a:pt x="9143" y="8223"/>
                    <a:pt x="9118" y="8321"/>
                  </a:cubicBezTo>
                  <a:cubicBezTo>
                    <a:pt x="9094" y="8420"/>
                    <a:pt x="9057" y="8383"/>
                    <a:pt x="9155" y="8420"/>
                  </a:cubicBezTo>
                  <a:cubicBezTo>
                    <a:pt x="9241" y="8457"/>
                    <a:pt x="9303" y="8494"/>
                    <a:pt x="9266" y="8519"/>
                  </a:cubicBezTo>
                  <a:cubicBezTo>
                    <a:pt x="9226" y="8539"/>
                    <a:pt x="9160" y="8617"/>
                    <a:pt x="9179" y="8617"/>
                  </a:cubicBezTo>
                  <a:cubicBezTo>
                    <a:pt x="9183" y="8617"/>
                    <a:pt x="9191" y="8614"/>
                    <a:pt x="9204" y="8605"/>
                  </a:cubicBezTo>
                  <a:cubicBezTo>
                    <a:pt x="9280" y="8572"/>
                    <a:pt x="9309" y="8463"/>
                    <a:pt x="9331" y="8463"/>
                  </a:cubicBezTo>
                  <a:cubicBezTo>
                    <a:pt x="9334" y="8463"/>
                    <a:pt x="9337" y="8465"/>
                    <a:pt x="9340" y="8469"/>
                  </a:cubicBezTo>
                  <a:cubicBezTo>
                    <a:pt x="9365" y="8519"/>
                    <a:pt x="9365" y="8568"/>
                    <a:pt x="9340" y="8617"/>
                  </a:cubicBezTo>
                  <a:cubicBezTo>
                    <a:pt x="9322" y="8644"/>
                    <a:pt x="9298" y="8690"/>
                    <a:pt x="9319" y="8690"/>
                  </a:cubicBezTo>
                  <a:cubicBezTo>
                    <a:pt x="9326" y="8690"/>
                    <a:pt x="9341" y="8683"/>
                    <a:pt x="9365" y="8666"/>
                  </a:cubicBezTo>
                  <a:cubicBezTo>
                    <a:pt x="9419" y="8613"/>
                    <a:pt x="9453" y="8552"/>
                    <a:pt x="9477" y="8552"/>
                  </a:cubicBezTo>
                  <a:cubicBezTo>
                    <a:pt x="9486" y="8552"/>
                    <a:pt x="9493" y="8560"/>
                    <a:pt x="9500" y="8580"/>
                  </a:cubicBezTo>
                  <a:cubicBezTo>
                    <a:pt x="9511" y="8643"/>
                    <a:pt x="9441" y="8697"/>
                    <a:pt x="9472" y="8697"/>
                  </a:cubicBezTo>
                  <a:cubicBezTo>
                    <a:pt x="9478" y="8697"/>
                    <a:pt x="9487" y="8695"/>
                    <a:pt x="9500" y="8691"/>
                  </a:cubicBezTo>
                  <a:cubicBezTo>
                    <a:pt x="9599" y="8691"/>
                    <a:pt x="9710" y="8666"/>
                    <a:pt x="9808" y="8630"/>
                  </a:cubicBezTo>
                  <a:cubicBezTo>
                    <a:pt x="9931" y="8568"/>
                    <a:pt x="10079" y="8519"/>
                    <a:pt x="10215" y="8482"/>
                  </a:cubicBezTo>
                  <a:cubicBezTo>
                    <a:pt x="10326" y="8469"/>
                    <a:pt x="10523" y="8445"/>
                    <a:pt x="10634" y="8420"/>
                  </a:cubicBezTo>
                  <a:lnTo>
                    <a:pt x="10658" y="8420"/>
                  </a:lnTo>
                  <a:cubicBezTo>
                    <a:pt x="10711" y="8413"/>
                    <a:pt x="10750" y="8401"/>
                    <a:pt x="10772" y="8401"/>
                  </a:cubicBezTo>
                  <a:cubicBezTo>
                    <a:pt x="10786" y="8401"/>
                    <a:pt x="10794" y="8406"/>
                    <a:pt x="10794" y="8420"/>
                  </a:cubicBezTo>
                  <a:cubicBezTo>
                    <a:pt x="10794" y="8482"/>
                    <a:pt x="10819" y="8531"/>
                    <a:pt x="10868" y="8556"/>
                  </a:cubicBezTo>
                  <a:cubicBezTo>
                    <a:pt x="10917" y="8593"/>
                    <a:pt x="11127" y="8642"/>
                    <a:pt x="11114" y="8666"/>
                  </a:cubicBezTo>
                  <a:cubicBezTo>
                    <a:pt x="11090" y="8691"/>
                    <a:pt x="11077" y="8716"/>
                    <a:pt x="10991" y="8716"/>
                  </a:cubicBezTo>
                  <a:cubicBezTo>
                    <a:pt x="10892" y="8716"/>
                    <a:pt x="10732" y="8716"/>
                    <a:pt x="10683" y="8777"/>
                  </a:cubicBezTo>
                  <a:cubicBezTo>
                    <a:pt x="10658" y="8802"/>
                    <a:pt x="10646" y="8827"/>
                    <a:pt x="10634" y="8839"/>
                  </a:cubicBezTo>
                  <a:cubicBezTo>
                    <a:pt x="10634" y="8864"/>
                    <a:pt x="10609" y="8888"/>
                    <a:pt x="10584" y="8901"/>
                  </a:cubicBezTo>
                  <a:cubicBezTo>
                    <a:pt x="10437" y="8901"/>
                    <a:pt x="10289" y="8888"/>
                    <a:pt x="10153" y="8864"/>
                  </a:cubicBezTo>
                  <a:cubicBezTo>
                    <a:pt x="10117" y="8857"/>
                    <a:pt x="10081" y="8854"/>
                    <a:pt x="10044" y="8854"/>
                  </a:cubicBezTo>
                  <a:cubicBezTo>
                    <a:pt x="9945" y="8854"/>
                    <a:pt x="9846" y="8877"/>
                    <a:pt x="9747" y="8913"/>
                  </a:cubicBezTo>
                  <a:cubicBezTo>
                    <a:pt x="9710" y="8950"/>
                    <a:pt x="9623" y="9048"/>
                    <a:pt x="9574" y="9048"/>
                  </a:cubicBezTo>
                  <a:cubicBezTo>
                    <a:pt x="9525" y="9061"/>
                    <a:pt x="9475" y="9122"/>
                    <a:pt x="9537" y="9122"/>
                  </a:cubicBezTo>
                  <a:cubicBezTo>
                    <a:pt x="9599" y="9122"/>
                    <a:pt x="9623" y="9159"/>
                    <a:pt x="9611" y="9184"/>
                  </a:cubicBezTo>
                  <a:cubicBezTo>
                    <a:pt x="9586" y="9221"/>
                    <a:pt x="9574" y="9233"/>
                    <a:pt x="9599" y="9283"/>
                  </a:cubicBezTo>
                  <a:cubicBezTo>
                    <a:pt x="9623" y="9332"/>
                    <a:pt x="9599" y="9356"/>
                    <a:pt x="9697" y="9369"/>
                  </a:cubicBezTo>
                  <a:cubicBezTo>
                    <a:pt x="9707" y="9370"/>
                    <a:pt x="9716" y="9371"/>
                    <a:pt x="9725" y="9371"/>
                  </a:cubicBezTo>
                  <a:cubicBezTo>
                    <a:pt x="9774" y="9371"/>
                    <a:pt x="9817" y="9356"/>
                    <a:pt x="9839" y="9356"/>
                  </a:cubicBezTo>
                  <a:cubicBezTo>
                    <a:pt x="9855" y="9356"/>
                    <a:pt x="9860" y="9365"/>
                    <a:pt x="9845" y="9393"/>
                  </a:cubicBezTo>
                  <a:cubicBezTo>
                    <a:pt x="9808" y="9443"/>
                    <a:pt x="9784" y="9492"/>
                    <a:pt x="9771" y="9541"/>
                  </a:cubicBezTo>
                  <a:cubicBezTo>
                    <a:pt x="9771" y="9566"/>
                    <a:pt x="9771" y="9591"/>
                    <a:pt x="9771" y="9615"/>
                  </a:cubicBezTo>
                  <a:cubicBezTo>
                    <a:pt x="9771" y="9689"/>
                    <a:pt x="9771" y="9775"/>
                    <a:pt x="9734" y="9800"/>
                  </a:cubicBezTo>
                  <a:cubicBezTo>
                    <a:pt x="9704" y="9820"/>
                    <a:pt x="9649" y="9899"/>
                    <a:pt x="9596" y="9899"/>
                  </a:cubicBezTo>
                  <a:cubicBezTo>
                    <a:pt x="9584" y="9899"/>
                    <a:pt x="9573" y="9895"/>
                    <a:pt x="9562" y="9886"/>
                  </a:cubicBezTo>
                  <a:cubicBezTo>
                    <a:pt x="9512" y="9837"/>
                    <a:pt x="9426" y="9726"/>
                    <a:pt x="9377" y="9677"/>
                  </a:cubicBezTo>
                  <a:cubicBezTo>
                    <a:pt x="9339" y="9639"/>
                    <a:pt x="9323" y="9623"/>
                    <a:pt x="9296" y="9623"/>
                  </a:cubicBezTo>
                  <a:cubicBezTo>
                    <a:pt x="9287" y="9623"/>
                    <a:pt x="9278" y="9625"/>
                    <a:pt x="9266" y="9628"/>
                  </a:cubicBezTo>
                  <a:cubicBezTo>
                    <a:pt x="9229" y="9640"/>
                    <a:pt x="9143" y="9652"/>
                    <a:pt x="9094" y="9763"/>
                  </a:cubicBezTo>
                  <a:cubicBezTo>
                    <a:pt x="9044" y="9849"/>
                    <a:pt x="9020" y="9936"/>
                    <a:pt x="8995" y="10034"/>
                  </a:cubicBezTo>
                  <a:cubicBezTo>
                    <a:pt x="8995" y="10120"/>
                    <a:pt x="8983" y="10194"/>
                    <a:pt x="8995" y="10281"/>
                  </a:cubicBezTo>
                  <a:cubicBezTo>
                    <a:pt x="8995" y="10330"/>
                    <a:pt x="8995" y="10379"/>
                    <a:pt x="9007" y="10428"/>
                  </a:cubicBezTo>
                  <a:cubicBezTo>
                    <a:pt x="9032" y="10478"/>
                    <a:pt x="9044" y="10527"/>
                    <a:pt x="9032" y="10589"/>
                  </a:cubicBezTo>
                  <a:cubicBezTo>
                    <a:pt x="9032" y="10650"/>
                    <a:pt x="9020" y="10712"/>
                    <a:pt x="9007" y="10712"/>
                  </a:cubicBezTo>
                  <a:cubicBezTo>
                    <a:pt x="8999" y="10712"/>
                    <a:pt x="8969" y="10723"/>
                    <a:pt x="8950" y="10723"/>
                  </a:cubicBezTo>
                  <a:cubicBezTo>
                    <a:pt x="8940" y="10723"/>
                    <a:pt x="8933" y="10720"/>
                    <a:pt x="8933" y="10712"/>
                  </a:cubicBezTo>
                  <a:cubicBezTo>
                    <a:pt x="8933" y="10692"/>
                    <a:pt x="8941" y="10656"/>
                    <a:pt x="8918" y="10656"/>
                  </a:cubicBezTo>
                  <a:cubicBezTo>
                    <a:pt x="8913" y="10656"/>
                    <a:pt x="8906" y="10658"/>
                    <a:pt x="8896" y="10663"/>
                  </a:cubicBezTo>
                  <a:cubicBezTo>
                    <a:pt x="8872" y="10687"/>
                    <a:pt x="8835" y="10700"/>
                    <a:pt x="8810" y="10700"/>
                  </a:cubicBezTo>
                  <a:cubicBezTo>
                    <a:pt x="8804" y="10698"/>
                    <a:pt x="8797" y="10698"/>
                    <a:pt x="8791" y="10698"/>
                  </a:cubicBezTo>
                  <a:cubicBezTo>
                    <a:pt x="8739" y="10698"/>
                    <a:pt x="8699" y="10742"/>
                    <a:pt x="8699" y="10786"/>
                  </a:cubicBezTo>
                  <a:cubicBezTo>
                    <a:pt x="8699" y="10837"/>
                    <a:pt x="8687" y="10864"/>
                    <a:pt x="8672" y="10864"/>
                  </a:cubicBezTo>
                  <a:cubicBezTo>
                    <a:pt x="8665" y="10864"/>
                    <a:pt x="8658" y="10859"/>
                    <a:pt x="8650" y="10847"/>
                  </a:cubicBezTo>
                  <a:cubicBezTo>
                    <a:pt x="8641" y="10834"/>
                    <a:pt x="8635" y="10827"/>
                    <a:pt x="8631" y="10827"/>
                  </a:cubicBezTo>
                  <a:cubicBezTo>
                    <a:pt x="8625" y="10827"/>
                    <a:pt x="8625" y="10846"/>
                    <a:pt x="8625" y="10884"/>
                  </a:cubicBezTo>
                  <a:cubicBezTo>
                    <a:pt x="8625" y="10926"/>
                    <a:pt x="8614" y="10951"/>
                    <a:pt x="8587" y="10951"/>
                  </a:cubicBezTo>
                  <a:cubicBezTo>
                    <a:pt x="8575" y="10951"/>
                    <a:pt x="8559" y="10945"/>
                    <a:pt x="8539" y="10934"/>
                  </a:cubicBezTo>
                  <a:cubicBezTo>
                    <a:pt x="8490" y="10909"/>
                    <a:pt x="8440" y="10860"/>
                    <a:pt x="8416" y="10810"/>
                  </a:cubicBezTo>
                  <a:cubicBezTo>
                    <a:pt x="8391" y="10761"/>
                    <a:pt x="8330" y="10736"/>
                    <a:pt x="8268" y="10736"/>
                  </a:cubicBezTo>
                  <a:cubicBezTo>
                    <a:pt x="8219" y="10749"/>
                    <a:pt x="8009" y="10884"/>
                    <a:pt x="7948" y="10921"/>
                  </a:cubicBezTo>
                  <a:cubicBezTo>
                    <a:pt x="7824" y="10995"/>
                    <a:pt x="7701" y="11045"/>
                    <a:pt x="7566" y="11081"/>
                  </a:cubicBezTo>
                  <a:cubicBezTo>
                    <a:pt x="7479" y="11094"/>
                    <a:pt x="7566" y="11155"/>
                    <a:pt x="7516" y="11155"/>
                  </a:cubicBezTo>
                  <a:lnTo>
                    <a:pt x="7479" y="11155"/>
                  </a:lnTo>
                  <a:cubicBezTo>
                    <a:pt x="7467" y="11155"/>
                    <a:pt x="7455" y="11143"/>
                    <a:pt x="7418" y="11106"/>
                  </a:cubicBezTo>
                  <a:cubicBezTo>
                    <a:pt x="7369" y="11057"/>
                    <a:pt x="7295" y="11020"/>
                    <a:pt x="7307" y="10983"/>
                  </a:cubicBezTo>
                  <a:cubicBezTo>
                    <a:pt x="7318" y="10951"/>
                    <a:pt x="7319" y="10853"/>
                    <a:pt x="7303" y="10853"/>
                  </a:cubicBezTo>
                  <a:cubicBezTo>
                    <a:pt x="7301" y="10853"/>
                    <a:pt x="7298" y="10855"/>
                    <a:pt x="7295" y="10860"/>
                  </a:cubicBezTo>
                  <a:cubicBezTo>
                    <a:pt x="7258" y="10897"/>
                    <a:pt x="7270" y="10995"/>
                    <a:pt x="7245" y="10995"/>
                  </a:cubicBezTo>
                  <a:cubicBezTo>
                    <a:pt x="7208" y="10995"/>
                    <a:pt x="7184" y="10958"/>
                    <a:pt x="7134" y="10946"/>
                  </a:cubicBezTo>
                  <a:cubicBezTo>
                    <a:pt x="7060" y="10958"/>
                    <a:pt x="6999" y="10983"/>
                    <a:pt x="6925" y="11020"/>
                  </a:cubicBezTo>
                  <a:cubicBezTo>
                    <a:pt x="6900" y="11032"/>
                    <a:pt x="6888" y="11081"/>
                    <a:pt x="6814" y="11094"/>
                  </a:cubicBezTo>
                  <a:cubicBezTo>
                    <a:pt x="6785" y="11098"/>
                    <a:pt x="6755" y="11101"/>
                    <a:pt x="6729" y="11101"/>
                  </a:cubicBezTo>
                  <a:cubicBezTo>
                    <a:pt x="6677" y="11101"/>
                    <a:pt x="6642" y="11090"/>
                    <a:pt x="6666" y="11057"/>
                  </a:cubicBezTo>
                  <a:cubicBezTo>
                    <a:pt x="6698" y="11003"/>
                    <a:pt x="6731" y="10968"/>
                    <a:pt x="6690" y="10968"/>
                  </a:cubicBezTo>
                  <a:cubicBezTo>
                    <a:pt x="6683" y="10968"/>
                    <a:pt x="6676" y="10969"/>
                    <a:pt x="6666" y="10971"/>
                  </a:cubicBezTo>
                  <a:cubicBezTo>
                    <a:pt x="6642" y="10971"/>
                    <a:pt x="6609" y="10973"/>
                    <a:pt x="6579" y="10973"/>
                  </a:cubicBezTo>
                  <a:cubicBezTo>
                    <a:pt x="6534" y="10973"/>
                    <a:pt x="6494" y="10968"/>
                    <a:pt x="6494" y="10946"/>
                  </a:cubicBezTo>
                  <a:cubicBezTo>
                    <a:pt x="6481" y="10897"/>
                    <a:pt x="6518" y="10847"/>
                    <a:pt x="6494" y="10786"/>
                  </a:cubicBezTo>
                  <a:cubicBezTo>
                    <a:pt x="6494" y="10773"/>
                    <a:pt x="6494" y="10761"/>
                    <a:pt x="6481" y="10749"/>
                  </a:cubicBezTo>
                  <a:cubicBezTo>
                    <a:pt x="6432" y="10675"/>
                    <a:pt x="6358" y="10663"/>
                    <a:pt x="6346" y="10613"/>
                  </a:cubicBezTo>
                  <a:cubicBezTo>
                    <a:pt x="6346" y="10564"/>
                    <a:pt x="6395" y="10589"/>
                    <a:pt x="6420" y="10527"/>
                  </a:cubicBezTo>
                  <a:cubicBezTo>
                    <a:pt x="6457" y="10478"/>
                    <a:pt x="6407" y="10478"/>
                    <a:pt x="6457" y="10416"/>
                  </a:cubicBezTo>
                  <a:cubicBezTo>
                    <a:pt x="6497" y="10376"/>
                    <a:pt x="6504" y="10304"/>
                    <a:pt x="6512" y="10304"/>
                  </a:cubicBezTo>
                  <a:cubicBezTo>
                    <a:pt x="6514" y="10304"/>
                    <a:pt x="6516" y="10308"/>
                    <a:pt x="6518" y="10318"/>
                  </a:cubicBezTo>
                  <a:cubicBezTo>
                    <a:pt x="6534" y="10342"/>
                    <a:pt x="6540" y="10360"/>
                    <a:pt x="6549" y="10360"/>
                  </a:cubicBezTo>
                  <a:cubicBezTo>
                    <a:pt x="6553" y="10360"/>
                    <a:pt x="6559" y="10355"/>
                    <a:pt x="6568" y="10342"/>
                  </a:cubicBezTo>
                  <a:cubicBezTo>
                    <a:pt x="6592" y="10305"/>
                    <a:pt x="6629" y="10268"/>
                    <a:pt x="6654" y="10244"/>
                  </a:cubicBezTo>
                  <a:cubicBezTo>
                    <a:pt x="6715" y="10194"/>
                    <a:pt x="6740" y="10170"/>
                    <a:pt x="6654" y="10120"/>
                  </a:cubicBezTo>
                  <a:cubicBezTo>
                    <a:pt x="6580" y="10083"/>
                    <a:pt x="6531" y="10083"/>
                    <a:pt x="6531" y="9997"/>
                  </a:cubicBezTo>
                  <a:cubicBezTo>
                    <a:pt x="6518" y="9923"/>
                    <a:pt x="6494" y="9923"/>
                    <a:pt x="6494" y="9886"/>
                  </a:cubicBezTo>
                  <a:cubicBezTo>
                    <a:pt x="6489" y="9867"/>
                    <a:pt x="6502" y="9863"/>
                    <a:pt x="6519" y="9863"/>
                  </a:cubicBezTo>
                  <a:cubicBezTo>
                    <a:pt x="6530" y="9863"/>
                    <a:pt x="6544" y="9864"/>
                    <a:pt x="6555" y="9864"/>
                  </a:cubicBezTo>
                  <a:cubicBezTo>
                    <a:pt x="6569" y="9864"/>
                    <a:pt x="6580" y="9862"/>
                    <a:pt x="6580" y="9849"/>
                  </a:cubicBezTo>
                  <a:cubicBezTo>
                    <a:pt x="6592" y="9788"/>
                    <a:pt x="6592" y="9726"/>
                    <a:pt x="6592" y="9665"/>
                  </a:cubicBezTo>
                  <a:cubicBezTo>
                    <a:pt x="6592" y="9658"/>
                    <a:pt x="6592" y="9656"/>
                    <a:pt x="6590" y="9656"/>
                  </a:cubicBezTo>
                  <a:cubicBezTo>
                    <a:pt x="6584" y="9656"/>
                    <a:pt x="6568" y="9677"/>
                    <a:pt x="6531" y="9677"/>
                  </a:cubicBezTo>
                  <a:cubicBezTo>
                    <a:pt x="6506" y="9677"/>
                    <a:pt x="6488" y="9668"/>
                    <a:pt x="6471" y="9668"/>
                  </a:cubicBezTo>
                  <a:cubicBezTo>
                    <a:pt x="6454" y="9668"/>
                    <a:pt x="6438" y="9677"/>
                    <a:pt x="6420" y="9714"/>
                  </a:cubicBezTo>
                  <a:cubicBezTo>
                    <a:pt x="6395" y="9788"/>
                    <a:pt x="6358" y="9849"/>
                    <a:pt x="6334" y="9849"/>
                  </a:cubicBezTo>
                  <a:lnTo>
                    <a:pt x="6161" y="9849"/>
                  </a:lnTo>
                  <a:cubicBezTo>
                    <a:pt x="6112" y="9862"/>
                    <a:pt x="6038" y="9973"/>
                    <a:pt x="6075" y="9985"/>
                  </a:cubicBezTo>
                  <a:cubicBezTo>
                    <a:pt x="6097" y="9992"/>
                    <a:pt x="6106" y="10004"/>
                    <a:pt x="6121" y="10004"/>
                  </a:cubicBezTo>
                  <a:cubicBezTo>
                    <a:pt x="6130" y="10004"/>
                    <a:pt x="6142" y="9999"/>
                    <a:pt x="6161" y="9985"/>
                  </a:cubicBezTo>
                  <a:cubicBezTo>
                    <a:pt x="6198" y="9948"/>
                    <a:pt x="6210" y="9948"/>
                    <a:pt x="6235" y="9923"/>
                  </a:cubicBezTo>
                  <a:cubicBezTo>
                    <a:pt x="6244" y="9915"/>
                    <a:pt x="6251" y="9910"/>
                    <a:pt x="6257" y="9910"/>
                  </a:cubicBezTo>
                  <a:cubicBezTo>
                    <a:pt x="6268" y="9910"/>
                    <a:pt x="6276" y="9924"/>
                    <a:pt x="6284" y="9948"/>
                  </a:cubicBezTo>
                  <a:cubicBezTo>
                    <a:pt x="6284" y="9979"/>
                    <a:pt x="6311" y="10055"/>
                    <a:pt x="6304" y="10055"/>
                  </a:cubicBezTo>
                  <a:cubicBezTo>
                    <a:pt x="6303" y="10055"/>
                    <a:pt x="6300" y="10052"/>
                    <a:pt x="6297" y="10046"/>
                  </a:cubicBezTo>
                  <a:cubicBezTo>
                    <a:pt x="6267" y="10027"/>
                    <a:pt x="6237" y="9990"/>
                    <a:pt x="6220" y="9990"/>
                  </a:cubicBezTo>
                  <a:cubicBezTo>
                    <a:pt x="6216" y="9990"/>
                    <a:pt x="6213" y="9992"/>
                    <a:pt x="6210" y="9997"/>
                  </a:cubicBezTo>
                  <a:cubicBezTo>
                    <a:pt x="6198" y="10034"/>
                    <a:pt x="6186" y="10059"/>
                    <a:pt x="6173" y="10083"/>
                  </a:cubicBezTo>
                  <a:cubicBezTo>
                    <a:pt x="6173" y="10083"/>
                    <a:pt x="6112" y="10083"/>
                    <a:pt x="6112" y="10059"/>
                  </a:cubicBezTo>
                  <a:cubicBezTo>
                    <a:pt x="6108" y="10052"/>
                    <a:pt x="6107" y="10049"/>
                    <a:pt x="6106" y="10049"/>
                  </a:cubicBezTo>
                  <a:cubicBezTo>
                    <a:pt x="6103" y="10049"/>
                    <a:pt x="6105" y="10066"/>
                    <a:pt x="6087" y="10083"/>
                  </a:cubicBezTo>
                  <a:cubicBezTo>
                    <a:pt x="6084" y="10085"/>
                    <a:pt x="6080" y="10085"/>
                    <a:pt x="6077" y="10085"/>
                  </a:cubicBezTo>
                  <a:cubicBezTo>
                    <a:pt x="6056" y="10085"/>
                    <a:pt x="6044" y="10059"/>
                    <a:pt x="6035" y="10059"/>
                  </a:cubicBezTo>
                  <a:cubicBezTo>
                    <a:pt x="6031" y="10059"/>
                    <a:pt x="6028" y="10062"/>
                    <a:pt x="6026" y="10071"/>
                  </a:cubicBezTo>
                  <a:cubicBezTo>
                    <a:pt x="6001" y="10096"/>
                    <a:pt x="6001" y="10083"/>
                    <a:pt x="6001" y="10194"/>
                  </a:cubicBezTo>
                  <a:cubicBezTo>
                    <a:pt x="6001" y="10281"/>
                    <a:pt x="6013" y="10367"/>
                    <a:pt x="6038" y="10441"/>
                  </a:cubicBezTo>
                  <a:cubicBezTo>
                    <a:pt x="6075" y="10502"/>
                    <a:pt x="6112" y="10465"/>
                    <a:pt x="6124" y="10527"/>
                  </a:cubicBezTo>
                  <a:cubicBezTo>
                    <a:pt x="6136" y="10589"/>
                    <a:pt x="6149" y="10613"/>
                    <a:pt x="6124" y="10650"/>
                  </a:cubicBezTo>
                  <a:cubicBezTo>
                    <a:pt x="6112" y="10687"/>
                    <a:pt x="6050" y="10687"/>
                    <a:pt x="6112" y="10749"/>
                  </a:cubicBezTo>
                  <a:cubicBezTo>
                    <a:pt x="6124" y="10749"/>
                    <a:pt x="6124" y="10749"/>
                    <a:pt x="6124" y="10761"/>
                  </a:cubicBezTo>
                  <a:cubicBezTo>
                    <a:pt x="6173" y="10798"/>
                    <a:pt x="6186" y="10773"/>
                    <a:pt x="6186" y="10847"/>
                  </a:cubicBezTo>
                  <a:cubicBezTo>
                    <a:pt x="6186" y="10921"/>
                    <a:pt x="6124" y="10884"/>
                    <a:pt x="6149" y="10971"/>
                  </a:cubicBezTo>
                  <a:cubicBezTo>
                    <a:pt x="6186" y="11057"/>
                    <a:pt x="6186" y="11057"/>
                    <a:pt x="6186" y="11106"/>
                  </a:cubicBezTo>
                  <a:cubicBezTo>
                    <a:pt x="6186" y="11123"/>
                    <a:pt x="6193" y="11128"/>
                    <a:pt x="6203" y="11128"/>
                  </a:cubicBezTo>
                  <a:cubicBezTo>
                    <a:pt x="6224" y="11128"/>
                    <a:pt x="6260" y="11106"/>
                    <a:pt x="6284" y="11106"/>
                  </a:cubicBezTo>
                  <a:cubicBezTo>
                    <a:pt x="6319" y="11106"/>
                    <a:pt x="6438" y="11244"/>
                    <a:pt x="6425" y="11244"/>
                  </a:cubicBezTo>
                  <a:cubicBezTo>
                    <a:pt x="6424" y="11244"/>
                    <a:pt x="6422" y="11243"/>
                    <a:pt x="6420" y="11242"/>
                  </a:cubicBezTo>
                  <a:cubicBezTo>
                    <a:pt x="6383" y="11217"/>
                    <a:pt x="6346" y="11192"/>
                    <a:pt x="6309" y="11180"/>
                  </a:cubicBezTo>
                  <a:cubicBezTo>
                    <a:pt x="6294" y="11166"/>
                    <a:pt x="6280" y="11160"/>
                    <a:pt x="6263" y="11160"/>
                  </a:cubicBezTo>
                  <a:cubicBezTo>
                    <a:pt x="6251" y="11160"/>
                    <a:pt x="6238" y="11163"/>
                    <a:pt x="6223" y="11168"/>
                  </a:cubicBezTo>
                  <a:cubicBezTo>
                    <a:pt x="6186" y="11168"/>
                    <a:pt x="6124" y="11168"/>
                    <a:pt x="6124" y="11229"/>
                  </a:cubicBezTo>
                  <a:cubicBezTo>
                    <a:pt x="6124" y="11291"/>
                    <a:pt x="6136" y="11303"/>
                    <a:pt x="6087" y="11303"/>
                  </a:cubicBezTo>
                  <a:cubicBezTo>
                    <a:pt x="6026" y="11303"/>
                    <a:pt x="5989" y="11242"/>
                    <a:pt x="5927" y="11242"/>
                  </a:cubicBezTo>
                  <a:cubicBezTo>
                    <a:pt x="5889" y="11234"/>
                    <a:pt x="5843" y="11222"/>
                    <a:pt x="5812" y="11222"/>
                  </a:cubicBezTo>
                  <a:cubicBezTo>
                    <a:pt x="5792" y="11222"/>
                    <a:pt x="5779" y="11227"/>
                    <a:pt x="5779" y="11242"/>
                  </a:cubicBezTo>
                  <a:cubicBezTo>
                    <a:pt x="5779" y="11266"/>
                    <a:pt x="5779" y="11279"/>
                    <a:pt x="5779" y="11303"/>
                  </a:cubicBezTo>
                  <a:cubicBezTo>
                    <a:pt x="5779" y="11316"/>
                    <a:pt x="5779" y="11328"/>
                    <a:pt x="5767" y="11328"/>
                  </a:cubicBezTo>
                  <a:cubicBezTo>
                    <a:pt x="5736" y="11328"/>
                    <a:pt x="5697" y="11285"/>
                    <a:pt x="5670" y="11285"/>
                  </a:cubicBezTo>
                  <a:cubicBezTo>
                    <a:pt x="5665" y="11285"/>
                    <a:pt x="5660" y="11287"/>
                    <a:pt x="5656" y="11291"/>
                  </a:cubicBezTo>
                  <a:cubicBezTo>
                    <a:pt x="5631" y="11303"/>
                    <a:pt x="5619" y="11328"/>
                    <a:pt x="5582" y="11328"/>
                  </a:cubicBezTo>
                  <a:cubicBezTo>
                    <a:pt x="5570" y="11324"/>
                    <a:pt x="5557" y="11322"/>
                    <a:pt x="5545" y="11322"/>
                  </a:cubicBezTo>
                  <a:cubicBezTo>
                    <a:pt x="5519" y="11322"/>
                    <a:pt x="5492" y="11328"/>
                    <a:pt x="5459" y="11328"/>
                  </a:cubicBezTo>
                  <a:cubicBezTo>
                    <a:pt x="5434" y="11365"/>
                    <a:pt x="5397" y="11402"/>
                    <a:pt x="5360" y="11439"/>
                  </a:cubicBezTo>
                  <a:cubicBezTo>
                    <a:pt x="5336" y="11463"/>
                    <a:pt x="5360" y="11476"/>
                    <a:pt x="5397" y="11488"/>
                  </a:cubicBezTo>
                  <a:cubicBezTo>
                    <a:pt x="5420" y="11511"/>
                    <a:pt x="5455" y="11612"/>
                    <a:pt x="5406" y="11612"/>
                  </a:cubicBezTo>
                  <a:cubicBezTo>
                    <a:pt x="5403" y="11612"/>
                    <a:pt x="5400" y="11612"/>
                    <a:pt x="5397" y="11611"/>
                  </a:cubicBezTo>
                  <a:cubicBezTo>
                    <a:pt x="5323" y="11599"/>
                    <a:pt x="5299" y="11611"/>
                    <a:pt x="5299" y="11574"/>
                  </a:cubicBezTo>
                  <a:cubicBezTo>
                    <a:pt x="5308" y="11545"/>
                    <a:pt x="5356" y="11486"/>
                    <a:pt x="5346" y="11486"/>
                  </a:cubicBezTo>
                  <a:cubicBezTo>
                    <a:pt x="5343" y="11486"/>
                    <a:pt x="5336" y="11490"/>
                    <a:pt x="5323" y="11500"/>
                  </a:cubicBezTo>
                  <a:cubicBezTo>
                    <a:pt x="5274" y="11550"/>
                    <a:pt x="5249" y="11537"/>
                    <a:pt x="5212" y="11562"/>
                  </a:cubicBezTo>
                  <a:cubicBezTo>
                    <a:pt x="5163" y="11599"/>
                    <a:pt x="5212" y="11673"/>
                    <a:pt x="5163" y="11698"/>
                  </a:cubicBezTo>
                  <a:cubicBezTo>
                    <a:pt x="5126" y="11735"/>
                    <a:pt x="5126" y="11735"/>
                    <a:pt x="5101" y="11808"/>
                  </a:cubicBezTo>
                  <a:cubicBezTo>
                    <a:pt x="5064" y="11882"/>
                    <a:pt x="5064" y="11833"/>
                    <a:pt x="5064" y="11870"/>
                  </a:cubicBezTo>
                  <a:cubicBezTo>
                    <a:pt x="5052" y="11919"/>
                    <a:pt x="5027" y="11944"/>
                    <a:pt x="5064" y="11944"/>
                  </a:cubicBezTo>
                  <a:cubicBezTo>
                    <a:pt x="5084" y="11944"/>
                    <a:pt x="5135" y="11960"/>
                    <a:pt x="5117" y="11960"/>
                  </a:cubicBezTo>
                  <a:cubicBezTo>
                    <a:pt x="5113" y="11960"/>
                    <a:pt x="5104" y="11959"/>
                    <a:pt x="5089" y="11956"/>
                  </a:cubicBezTo>
                  <a:cubicBezTo>
                    <a:pt x="5064" y="11952"/>
                    <a:pt x="5048" y="11951"/>
                    <a:pt x="5037" y="11951"/>
                  </a:cubicBezTo>
                  <a:cubicBezTo>
                    <a:pt x="5014" y="11951"/>
                    <a:pt x="5011" y="11956"/>
                    <a:pt x="5003" y="11956"/>
                  </a:cubicBezTo>
                  <a:cubicBezTo>
                    <a:pt x="5003" y="11956"/>
                    <a:pt x="5003" y="11956"/>
                    <a:pt x="5003" y="11969"/>
                  </a:cubicBezTo>
                  <a:cubicBezTo>
                    <a:pt x="5003" y="11969"/>
                    <a:pt x="5077" y="11981"/>
                    <a:pt x="5052" y="11981"/>
                  </a:cubicBezTo>
                  <a:lnTo>
                    <a:pt x="4991" y="11981"/>
                  </a:lnTo>
                  <a:cubicBezTo>
                    <a:pt x="4991" y="11981"/>
                    <a:pt x="5027" y="12030"/>
                    <a:pt x="5040" y="12030"/>
                  </a:cubicBezTo>
                  <a:cubicBezTo>
                    <a:pt x="5047" y="12034"/>
                    <a:pt x="5049" y="12035"/>
                    <a:pt x="5047" y="12035"/>
                  </a:cubicBezTo>
                  <a:cubicBezTo>
                    <a:pt x="5044" y="12035"/>
                    <a:pt x="5020" y="12027"/>
                    <a:pt x="5003" y="12018"/>
                  </a:cubicBezTo>
                  <a:cubicBezTo>
                    <a:pt x="4991" y="12012"/>
                    <a:pt x="4972" y="12006"/>
                    <a:pt x="4963" y="12006"/>
                  </a:cubicBezTo>
                  <a:cubicBezTo>
                    <a:pt x="4954" y="12006"/>
                    <a:pt x="4954" y="12012"/>
                    <a:pt x="4978" y="12030"/>
                  </a:cubicBezTo>
                  <a:cubicBezTo>
                    <a:pt x="5010" y="12054"/>
                    <a:pt x="5032" y="12068"/>
                    <a:pt x="5026" y="12068"/>
                  </a:cubicBezTo>
                  <a:cubicBezTo>
                    <a:pt x="5023" y="12068"/>
                    <a:pt x="5012" y="12064"/>
                    <a:pt x="4991" y="12055"/>
                  </a:cubicBezTo>
                  <a:cubicBezTo>
                    <a:pt x="4947" y="12040"/>
                    <a:pt x="4933" y="12034"/>
                    <a:pt x="4930" y="12034"/>
                  </a:cubicBezTo>
                  <a:cubicBezTo>
                    <a:pt x="4927" y="12034"/>
                    <a:pt x="4929" y="12037"/>
                    <a:pt x="4929" y="12043"/>
                  </a:cubicBezTo>
                  <a:cubicBezTo>
                    <a:pt x="4929" y="12055"/>
                    <a:pt x="4991" y="12104"/>
                    <a:pt x="4978" y="12104"/>
                  </a:cubicBezTo>
                  <a:cubicBezTo>
                    <a:pt x="4954" y="12092"/>
                    <a:pt x="4941" y="12080"/>
                    <a:pt x="4917" y="12080"/>
                  </a:cubicBezTo>
                  <a:lnTo>
                    <a:pt x="4867" y="12080"/>
                  </a:lnTo>
                  <a:cubicBezTo>
                    <a:pt x="4855" y="12080"/>
                    <a:pt x="4867" y="12080"/>
                    <a:pt x="4855" y="12092"/>
                  </a:cubicBezTo>
                  <a:cubicBezTo>
                    <a:pt x="4830" y="12104"/>
                    <a:pt x="4793" y="12116"/>
                    <a:pt x="4769" y="12129"/>
                  </a:cubicBezTo>
                  <a:cubicBezTo>
                    <a:pt x="4732" y="12141"/>
                    <a:pt x="4719" y="12190"/>
                    <a:pt x="4695" y="12190"/>
                  </a:cubicBezTo>
                  <a:cubicBezTo>
                    <a:pt x="4682" y="12190"/>
                    <a:pt x="4658" y="12187"/>
                    <a:pt x="4632" y="12187"/>
                  </a:cubicBezTo>
                  <a:cubicBezTo>
                    <a:pt x="4605" y="12187"/>
                    <a:pt x="4578" y="12190"/>
                    <a:pt x="4559" y="12203"/>
                  </a:cubicBezTo>
                  <a:cubicBezTo>
                    <a:pt x="4498" y="12252"/>
                    <a:pt x="4461" y="12326"/>
                    <a:pt x="4448" y="12400"/>
                  </a:cubicBezTo>
                  <a:cubicBezTo>
                    <a:pt x="4448" y="12474"/>
                    <a:pt x="4461" y="12486"/>
                    <a:pt x="4411" y="12535"/>
                  </a:cubicBezTo>
                  <a:cubicBezTo>
                    <a:pt x="4362" y="12585"/>
                    <a:pt x="4301" y="12622"/>
                    <a:pt x="4227" y="12646"/>
                  </a:cubicBezTo>
                  <a:cubicBezTo>
                    <a:pt x="4153" y="12659"/>
                    <a:pt x="4165" y="12708"/>
                    <a:pt x="4153" y="12745"/>
                  </a:cubicBezTo>
                  <a:cubicBezTo>
                    <a:pt x="4140" y="12770"/>
                    <a:pt x="4128" y="12831"/>
                    <a:pt x="4091" y="12831"/>
                  </a:cubicBezTo>
                  <a:cubicBezTo>
                    <a:pt x="4054" y="12831"/>
                    <a:pt x="3857" y="12831"/>
                    <a:pt x="3832" y="12794"/>
                  </a:cubicBezTo>
                  <a:cubicBezTo>
                    <a:pt x="3795" y="12745"/>
                    <a:pt x="3758" y="12708"/>
                    <a:pt x="3709" y="12708"/>
                  </a:cubicBezTo>
                  <a:cubicBezTo>
                    <a:pt x="3686" y="12708"/>
                    <a:pt x="3664" y="12700"/>
                    <a:pt x="3649" y="12700"/>
                  </a:cubicBezTo>
                  <a:cubicBezTo>
                    <a:pt x="3633" y="12700"/>
                    <a:pt x="3628" y="12711"/>
                    <a:pt x="3647" y="12757"/>
                  </a:cubicBezTo>
                  <a:cubicBezTo>
                    <a:pt x="3697" y="12843"/>
                    <a:pt x="3734" y="12979"/>
                    <a:pt x="3746" y="13004"/>
                  </a:cubicBezTo>
                  <a:cubicBezTo>
                    <a:pt x="3758" y="13041"/>
                    <a:pt x="3709" y="13078"/>
                    <a:pt x="3660" y="13078"/>
                  </a:cubicBezTo>
                  <a:cubicBezTo>
                    <a:pt x="3611" y="13078"/>
                    <a:pt x="3537" y="13065"/>
                    <a:pt x="3524" y="13065"/>
                  </a:cubicBezTo>
                  <a:cubicBezTo>
                    <a:pt x="3517" y="13073"/>
                    <a:pt x="3487" y="13085"/>
                    <a:pt x="3458" y="13085"/>
                  </a:cubicBezTo>
                  <a:cubicBezTo>
                    <a:pt x="3440" y="13085"/>
                    <a:pt x="3423" y="13080"/>
                    <a:pt x="3413" y="13065"/>
                  </a:cubicBezTo>
                  <a:cubicBezTo>
                    <a:pt x="3364" y="13028"/>
                    <a:pt x="3315" y="12991"/>
                    <a:pt x="3266" y="12967"/>
                  </a:cubicBezTo>
                  <a:cubicBezTo>
                    <a:pt x="3241" y="12967"/>
                    <a:pt x="3081" y="13065"/>
                    <a:pt x="3019" y="13090"/>
                  </a:cubicBezTo>
                  <a:cubicBezTo>
                    <a:pt x="2945" y="13102"/>
                    <a:pt x="2921" y="13115"/>
                    <a:pt x="2957" y="13139"/>
                  </a:cubicBezTo>
                  <a:cubicBezTo>
                    <a:pt x="3007" y="13151"/>
                    <a:pt x="3031" y="13213"/>
                    <a:pt x="3007" y="13225"/>
                  </a:cubicBezTo>
                  <a:cubicBezTo>
                    <a:pt x="2982" y="13250"/>
                    <a:pt x="2933" y="13262"/>
                    <a:pt x="2957" y="13287"/>
                  </a:cubicBezTo>
                  <a:cubicBezTo>
                    <a:pt x="3019" y="13324"/>
                    <a:pt x="3093" y="13361"/>
                    <a:pt x="3179" y="13386"/>
                  </a:cubicBezTo>
                  <a:cubicBezTo>
                    <a:pt x="3253" y="13398"/>
                    <a:pt x="3401" y="13460"/>
                    <a:pt x="3450" y="13460"/>
                  </a:cubicBezTo>
                  <a:cubicBezTo>
                    <a:pt x="3500" y="13472"/>
                    <a:pt x="3561" y="13509"/>
                    <a:pt x="3598" y="13533"/>
                  </a:cubicBezTo>
                  <a:cubicBezTo>
                    <a:pt x="3660" y="13558"/>
                    <a:pt x="3586" y="13570"/>
                    <a:pt x="3574" y="13583"/>
                  </a:cubicBezTo>
                  <a:cubicBezTo>
                    <a:pt x="3549" y="13632"/>
                    <a:pt x="3549" y="13694"/>
                    <a:pt x="3574" y="13743"/>
                  </a:cubicBezTo>
                  <a:cubicBezTo>
                    <a:pt x="3623" y="13805"/>
                    <a:pt x="3684" y="13854"/>
                    <a:pt x="3758" y="13878"/>
                  </a:cubicBezTo>
                  <a:cubicBezTo>
                    <a:pt x="3795" y="13878"/>
                    <a:pt x="3845" y="13965"/>
                    <a:pt x="3820" y="14014"/>
                  </a:cubicBezTo>
                  <a:cubicBezTo>
                    <a:pt x="3795" y="14076"/>
                    <a:pt x="3771" y="14088"/>
                    <a:pt x="3820" y="14137"/>
                  </a:cubicBezTo>
                  <a:cubicBezTo>
                    <a:pt x="3864" y="14170"/>
                    <a:pt x="3926" y="14318"/>
                    <a:pt x="3915" y="14318"/>
                  </a:cubicBezTo>
                  <a:cubicBezTo>
                    <a:pt x="3913" y="14318"/>
                    <a:pt x="3911" y="14315"/>
                    <a:pt x="3906" y="14310"/>
                  </a:cubicBezTo>
                  <a:cubicBezTo>
                    <a:pt x="3865" y="14269"/>
                    <a:pt x="3833" y="14159"/>
                    <a:pt x="3816" y="14159"/>
                  </a:cubicBezTo>
                  <a:cubicBezTo>
                    <a:pt x="3812" y="14159"/>
                    <a:pt x="3810" y="14164"/>
                    <a:pt x="3808" y="14174"/>
                  </a:cubicBezTo>
                  <a:cubicBezTo>
                    <a:pt x="3795" y="14236"/>
                    <a:pt x="3734" y="14729"/>
                    <a:pt x="3721" y="14803"/>
                  </a:cubicBezTo>
                  <a:cubicBezTo>
                    <a:pt x="3709" y="14852"/>
                    <a:pt x="3684" y="14889"/>
                    <a:pt x="3647" y="14913"/>
                  </a:cubicBezTo>
                  <a:cubicBezTo>
                    <a:pt x="3635" y="14926"/>
                    <a:pt x="3611" y="14926"/>
                    <a:pt x="3586" y="14926"/>
                  </a:cubicBezTo>
                  <a:cubicBezTo>
                    <a:pt x="3535" y="14926"/>
                    <a:pt x="3475" y="14883"/>
                    <a:pt x="3435" y="14883"/>
                  </a:cubicBezTo>
                  <a:cubicBezTo>
                    <a:pt x="3427" y="14883"/>
                    <a:pt x="3420" y="14885"/>
                    <a:pt x="3413" y="14889"/>
                  </a:cubicBezTo>
                  <a:cubicBezTo>
                    <a:pt x="3377" y="14907"/>
                    <a:pt x="3341" y="14918"/>
                    <a:pt x="3300" y="14918"/>
                  </a:cubicBezTo>
                  <a:cubicBezTo>
                    <a:pt x="3285" y="14918"/>
                    <a:pt x="3270" y="14917"/>
                    <a:pt x="3253" y="14913"/>
                  </a:cubicBezTo>
                  <a:cubicBezTo>
                    <a:pt x="3093" y="14889"/>
                    <a:pt x="2933" y="14876"/>
                    <a:pt x="2773" y="14864"/>
                  </a:cubicBezTo>
                  <a:cubicBezTo>
                    <a:pt x="2600" y="14864"/>
                    <a:pt x="2440" y="14840"/>
                    <a:pt x="2267" y="14815"/>
                  </a:cubicBezTo>
                  <a:cubicBezTo>
                    <a:pt x="2258" y="14812"/>
                    <a:pt x="2248" y="14811"/>
                    <a:pt x="2239" y="14811"/>
                  </a:cubicBezTo>
                  <a:cubicBezTo>
                    <a:pt x="2157" y="14811"/>
                    <a:pt x="2105" y="14901"/>
                    <a:pt x="2083" y="14901"/>
                  </a:cubicBezTo>
                  <a:cubicBezTo>
                    <a:pt x="2021" y="14926"/>
                    <a:pt x="1959" y="14963"/>
                    <a:pt x="1898" y="14987"/>
                  </a:cubicBezTo>
                  <a:cubicBezTo>
                    <a:pt x="1849" y="15012"/>
                    <a:pt x="1849" y="15086"/>
                    <a:pt x="1886" y="15123"/>
                  </a:cubicBezTo>
                  <a:cubicBezTo>
                    <a:pt x="1935" y="15185"/>
                    <a:pt x="1959" y="15271"/>
                    <a:pt x="1947" y="15357"/>
                  </a:cubicBezTo>
                  <a:lnTo>
                    <a:pt x="1947" y="15382"/>
                  </a:lnTo>
                  <a:cubicBezTo>
                    <a:pt x="1947" y="15456"/>
                    <a:pt x="1984" y="15554"/>
                    <a:pt x="1984" y="15579"/>
                  </a:cubicBezTo>
                  <a:cubicBezTo>
                    <a:pt x="1972" y="15764"/>
                    <a:pt x="1947" y="15936"/>
                    <a:pt x="1910" y="16096"/>
                  </a:cubicBezTo>
                  <a:cubicBezTo>
                    <a:pt x="1886" y="16183"/>
                    <a:pt x="1861" y="16269"/>
                    <a:pt x="1836" y="16343"/>
                  </a:cubicBezTo>
                  <a:cubicBezTo>
                    <a:pt x="1836" y="16387"/>
                    <a:pt x="1866" y="16533"/>
                    <a:pt x="1881" y="16533"/>
                  </a:cubicBezTo>
                  <a:cubicBezTo>
                    <a:pt x="1883" y="16533"/>
                    <a:pt x="1884" y="16531"/>
                    <a:pt x="1886" y="16528"/>
                  </a:cubicBezTo>
                  <a:cubicBezTo>
                    <a:pt x="1888" y="16518"/>
                    <a:pt x="1892" y="16514"/>
                    <a:pt x="1898" y="16514"/>
                  </a:cubicBezTo>
                  <a:cubicBezTo>
                    <a:pt x="1922" y="16514"/>
                    <a:pt x="1969" y="16593"/>
                    <a:pt x="1959" y="16663"/>
                  </a:cubicBezTo>
                  <a:cubicBezTo>
                    <a:pt x="1947" y="16762"/>
                    <a:pt x="1922" y="16971"/>
                    <a:pt x="1959" y="16983"/>
                  </a:cubicBezTo>
                  <a:cubicBezTo>
                    <a:pt x="1983" y="16991"/>
                    <a:pt x="2046" y="17014"/>
                    <a:pt x="2110" y="17014"/>
                  </a:cubicBezTo>
                  <a:cubicBezTo>
                    <a:pt x="2148" y="17014"/>
                    <a:pt x="2186" y="17006"/>
                    <a:pt x="2218" y="16983"/>
                  </a:cubicBezTo>
                  <a:cubicBezTo>
                    <a:pt x="2243" y="16959"/>
                    <a:pt x="2267" y="16946"/>
                    <a:pt x="2280" y="16934"/>
                  </a:cubicBezTo>
                  <a:cubicBezTo>
                    <a:pt x="2307" y="16921"/>
                    <a:pt x="2334" y="16911"/>
                    <a:pt x="2359" y="16911"/>
                  </a:cubicBezTo>
                  <a:cubicBezTo>
                    <a:pt x="2379" y="16911"/>
                    <a:pt x="2399" y="16917"/>
                    <a:pt x="2415" y="16934"/>
                  </a:cubicBezTo>
                  <a:cubicBezTo>
                    <a:pt x="2452" y="16971"/>
                    <a:pt x="2625" y="17291"/>
                    <a:pt x="2674" y="17316"/>
                  </a:cubicBezTo>
                  <a:cubicBezTo>
                    <a:pt x="2697" y="17324"/>
                    <a:pt x="2719" y="17336"/>
                    <a:pt x="2739" y="17336"/>
                  </a:cubicBezTo>
                  <a:cubicBezTo>
                    <a:pt x="2751" y="17336"/>
                    <a:pt x="2763" y="17331"/>
                    <a:pt x="2773" y="17316"/>
                  </a:cubicBezTo>
                  <a:cubicBezTo>
                    <a:pt x="2810" y="17291"/>
                    <a:pt x="2822" y="17193"/>
                    <a:pt x="2871" y="17181"/>
                  </a:cubicBezTo>
                  <a:cubicBezTo>
                    <a:pt x="2957" y="17144"/>
                    <a:pt x="3044" y="17119"/>
                    <a:pt x="3130" y="17107"/>
                  </a:cubicBezTo>
                  <a:cubicBezTo>
                    <a:pt x="3163" y="17110"/>
                    <a:pt x="3195" y="17111"/>
                    <a:pt x="3227" y="17111"/>
                  </a:cubicBezTo>
                  <a:cubicBezTo>
                    <a:pt x="3314" y="17111"/>
                    <a:pt x="3397" y="17100"/>
                    <a:pt x="3487" y="17082"/>
                  </a:cubicBezTo>
                  <a:cubicBezTo>
                    <a:pt x="3561" y="17057"/>
                    <a:pt x="3611" y="17033"/>
                    <a:pt x="3623" y="16971"/>
                  </a:cubicBezTo>
                  <a:cubicBezTo>
                    <a:pt x="3635" y="16910"/>
                    <a:pt x="3845" y="16848"/>
                    <a:pt x="3869" y="16762"/>
                  </a:cubicBezTo>
                  <a:cubicBezTo>
                    <a:pt x="3894" y="16675"/>
                    <a:pt x="3968" y="16528"/>
                    <a:pt x="4042" y="16491"/>
                  </a:cubicBezTo>
                  <a:cubicBezTo>
                    <a:pt x="4103" y="16454"/>
                    <a:pt x="4103" y="16429"/>
                    <a:pt x="4079" y="16380"/>
                  </a:cubicBezTo>
                  <a:cubicBezTo>
                    <a:pt x="4042" y="16330"/>
                    <a:pt x="3956" y="16244"/>
                    <a:pt x="4005" y="16158"/>
                  </a:cubicBezTo>
                  <a:cubicBezTo>
                    <a:pt x="4054" y="16047"/>
                    <a:pt x="4116" y="15948"/>
                    <a:pt x="4190" y="15862"/>
                  </a:cubicBezTo>
                  <a:cubicBezTo>
                    <a:pt x="4227" y="15825"/>
                    <a:pt x="4239" y="15776"/>
                    <a:pt x="4251" y="15727"/>
                  </a:cubicBezTo>
                  <a:cubicBezTo>
                    <a:pt x="4251" y="15702"/>
                    <a:pt x="4510" y="15616"/>
                    <a:pt x="4584" y="15566"/>
                  </a:cubicBezTo>
                  <a:cubicBezTo>
                    <a:pt x="4658" y="15505"/>
                    <a:pt x="4855" y="15406"/>
                    <a:pt x="4830" y="15308"/>
                  </a:cubicBezTo>
                  <a:cubicBezTo>
                    <a:pt x="4830" y="15283"/>
                    <a:pt x="4818" y="15258"/>
                    <a:pt x="4806" y="15221"/>
                  </a:cubicBezTo>
                  <a:cubicBezTo>
                    <a:pt x="4781" y="15160"/>
                    <a:pt x="4769" y="15086"/>
                    <a:pt x="4781" y="15024"/>
                  </a:cubicBezTo>
                  <a:cubicBezTo>
                    <a:pt x="4818" y="14950"/>
                    <a:pt x="4880" y="14852"/>
                    <a:pt x="4966" y="14827"/>
                  </a:cubicBezTo>
                  <a:cubicBezTo>
                    <a:pt x="4980" y="14825"/>
                    <a:pt x="4993" y="14824"/>
                    <a:pt x="5005" y="14824"/>
                  </a:cubicBezTo>
                  <a:cubicBezTo>
                    <a:pt x="5056" y="14824"/>
                    <a:pt x="5093" y="14842"/>
                    <a:pt x="5163" y="14852"/>
                  </a:cubicBezTo>
                  <a:cubicBezTo>
                    <a:pt x="5262" y="14876"/>
                    <a:pt x="5348" y="14987"/>
                    <a:pt x="5459" y="14987"/>
                  </a:cubicBezTo>
                  <a:cubicBezTo>
                    <a:pt x="5570" y="14975"/>
                    <a:pt x="5668" y="14913"/>
                    <a:pt x="5742" y="14840"/>
                  </a:cubicBezTo>
                  <a:cubicBezTo>
                    <a:pt x="5779" y="14815"/>
                    <a:pt x="5828" y="14778"/>
                    <a:pt x="5878" y="14766"/>
                  </a:cubicBezTo>
                  <a:cubicBezTo>
                    <a:pt x="5939" y="14741"/>
                    <a:pt x="6001" y="14704"/>
                    <a:pt x="6050" y="14667"/>
                  </a:cubicBezTo>
                  <a:cubicBezTo>
                    <a:pt x="6112" y="14605"/>
                    <a:pt x="6124" y="14556"/>
                    <a:pt x="6198" y="14544"/>
                  </a:cubicBezTo>
                  <a:cubicBezTo>
                    <a:pt x="6272" y="14544"/>
                    <a:pt x="6370" y="14667"/>
                    <a:pt x="6420" y="14667"/>
                  </a:cubicBezTo>
                  <a:cubicBezTo>
                    <a:pt x="6469" y="14667"/>
                    <a:pt x="6481" y="14778"/>
                    <a:pt x="6506" y="14827"/>
                  </a:cubicBezTo>
                  <a:cubicBezTo>
                    <a:pt x="6543" y="14901"/>
                    <a:pt x="6568" y="14975"/>
                    <a:pt x="6580" y="15061"/>
                  </a:cubicBezTo>
                  <a:cubicBezTo>
                    <a:pt x="6592" y="15111"/>
                    <a:pt x="6802" y="15271"/>
                    <a:pt x="6863" y="15332"/>
                  </a:cubicBezTo>
                  <a:cubicBezTo>
                    <a:pt x="6950" y="15443"/>
                    <a:pt x="7048" y="15530"/>
                    <a:pt x="7159" y="15616"/>
                  </a:cubicBezTo>
                  <a:cubicBezTo>
                    <a:pt x="7245" y="15628"/>
                    <a:pt x="7319" y="15677"/>
                    <a:pt x="7381" y="15751"/>
                  </a:cubicBezTo>
                  <a:cubicBezTo>
                    <a:pt x="7467" y="15850"/>
                    <a:pt x="7516" y="15875"/>
                    <a:pt x="7590" y="15948"/>
                  </a:cubicBezTo>
                  <a:cubicBezTo>
                    <a:pt x="7677" y="16035"/>
                    <a:pt x="7750" y="16022"/>
                    <a:pt x="7763" y="16072"/>
                  </a:cubicBezTo>
                  <a:cubicBezTo>
                    <a:pt x="7763" y="16121"/>
                    <a:pt x="7824" y="16269"/>
                    <a:pt x="7837" y="16330"/>
                  </a:cubicBezTo>
                  <a:cubicBezTo>
                    <a:pt x="7849" y="16392"/>
                    <a:pt x="7775" y="16503"/>
                    <a:pt x="7763" y="16540"/>
                  </a:cubicBezTo>
                  <a:cubicBezTo>
                    <a:pt x="7763" y="16584"/>
                    <a:pt x="7763" y="16730"/>
                    <a:pt x="7781" y="16730"/>
                  </a:cubicBezTo>
                  <a:cubicBezTo>
                    <a:pt x="7783" y="16730"/>
                    <a:pt x="7785" y="16728"/>
                    <a:pt x="7787" y="16725"/>
                  </a:cubicBezTo>
                  <a:cubicBezTo>
                    <a:pt x="7800" y="16700"/>
                    <a:pt x="7911" y="16552"/>
                    <a:pt x="7923" y="16503"/>
                  </a:cubicBezTo>
                  <a:cubicBezTo>
                    <a:pt x="7935" y="16454"/>
                    <a:pt x="7972" y="16417"/>
                    <a:pt x="8009" y="16392"/>
                  </a:cubicBezTo>
                  <a:cubicBezTo>
                    <a:pt x="8059" y="16380"/>
                    <a:pt x="8071" y="16330"/>
                    <a:pt x="8059" y="16293"/>
                  </a:cubicBezTo>
                  <a:cubicBezTo>
                    <a:pt x="8046" y="16244"/>
                    <a:pt x="7923" y="16158"/>
                    <a:pt x="7923" y="16109"/>
                  </a:cubicBezTo>
                  <a:cubicBezTo>
                    <a:pt x="7911" y="16059"/>
                    <a:pt x="7923" y="15998"/>
                    <a:pt x="7960" y="15961"/>
                  </a:cubicBezTo>
                  <a:cubicBezTo>
                    <a:pt x="7997" y="15924"/>
                    <a:pt x="8027" y="15886"/>
                    <a:pt x="8061" y="15886"/>
                  </a:cubicBezTo>
                  <a:cubicBezTo>
                    <a:pt x="8072" y="15886"/>
                    <a:pt x="8083" y="15890"/>
                    <a:pt x="8095" y="15899"/>
                  </a:cubicBezTo>
                  <a:cubicBezTo>
                    <a:pt x="8145" y="15936"/>
                    <a:pt x="8231" y="15936"/>
                    <a:pt x="8256" y="15998"/>
                  </a:cubicBezTo>
                  <a:cubicBezTo>
                    <a:pt x="8275" y="16046"/>
                    <a:pt x="8302" y="16079"/>
                    <a:pt x="8325" y="16079"/>
                  </a:cubicBezTo>
                  <a:cubicBezTo>
                    <a:pt x="8331" y="16079"/>
                    <a:pt x="8337" y="16077"/>
                    <a:pt x="8342" y="16072"/>
                  </a:cubicBezTo>
                  <a:cubicBezTo>
                    <a:pt x="8367" y="16010"/>
                    <a:pt x="8354" y="15924"/>
                    <a:pt x="8293" y="15875"/>
                  </a:cubicBezTo>
                  <a:cubicBezTo>
                    <a:pt x="8219" y="15801"/>
                    <a:pt x="8132" y="15739"/>
                    <a:pt x="8034" y="15690"/>
                  </a:cubicBezTo>
                  <a:cubicBezTo>
                    <a:pt x="7985" y="15665"/>
                    <a:pt x="7787" y="15591"/>
                    <a:pt x="7800" y="15542"/>
                  </a:cubicBezTo>
                  <a:cubicBezTo>
                    <a:pt x="7800" y="15505"/>
                    <a:pt x="7861" y="15456"/>
                    <a:pt x="7837" y="15431"/>
                  </a:cubicBezTo>
                  <a:cubicBezTo>
                    <a:pt x="7818" y="15419"/>
                    <a:pt x="7809" y="15416"/>
                    <a:pt x="7794" y="15416"/>
                  </a:cubicBezTo>
                  <a:cubicBezTo>
                    <a:pt x="7778" y="15416"/>
                    <a:pt x="7757" y="15419"/>
                    <a:pt x="7714" y="15419"/>
                  </a:cubicBezTo>
                  <a:cubicBezTo>
                    <a:pt x="7627" y="15419"/>
                    <a:pt x="7590" y="15369"/>
                    <a:pt x="7541" y="15332"/>
                  </a:cubicBezTo>
                  <a:cubicBezTo>
                    <a:pt x="7455" y="15246"/>
                    <a:pt x="7381" y="15135"/>
                    <a:pt x="7344" y="15024"/>
                  </a:cubicBezTo>
                  <a:cubicBezTo>
                    <a:pt x="7307" y="14926"/>
                    <a:pt x="7307" y="14876"/>
                    <a:pt x="7221" y="14827"/>
                  </a:cubicBezTo>
                  <a:cubicBezTo>
                    <a:pt x="7147" y="14766"/>
                    <a:pt x="7011" y="14704"/>
                    <a:pt x="6999" y="14630"/>
                  </a:cubicBezTo>
                  <a:cubicBezTo>
                    <a:pt x="6987" y="14556"/>
                    <a:pt x="6999" y="14495"/>
                    <a:pt x="7024" y="14433"/>
                  </a:cubicBezTo>
                  <a:cubicBezTo>
                    <a:pt x="7048" y="14421"/>
                    <a:pt x="7048" y="14384"/>
                    <a:pt x="7036" y="14359"/>
                  </a:cubicBezTo>
                  <a:cubicBezTo>
                    <a:pt x="7011" y="14310"/>
                    <a:pt x="7011" y="14236"/>
                    <a:pt x="7048" y="14211"/>
                  </a:cubicBezTo>
                  <a:cubicBezTo>
                    <a:pt x="7067" y="14199"/>
                    <a:pt x="7091" y="14199"/>
                    <a:pt x="7111" y="14199"/>
                  </a:cubicBezTo>
                  <a:cubicBezTo>
                    <a:pt x="7131" y="14199"/>
                    <a:pt x="7147" y="14199"/>
                    <a:pt x="7147" y="14186"/>
                  </a:cubicBezTo>
                  <a:cubicBezTo>
                    <a:pt x="7147" y="14150"/>
                    <a:pt x="7159" y="14100"/>
                    <a:pt x="7196" y="14100"/>
                  </a:cubicBezTo>
                  <a:cubicBezTo>
                    <a:pt x="7224" y="14100"/>
                    <a:pt x="7256" y="14092"/>
                    <a:pt x="7279" y="14092"/>
                  </a:cubicBezTo>
                  <a:cubicBezTo>
                    <a:pt x="7296" y="14092"/>
                    <a:pt x="7307" y="14097"/>
                    <a:pt x="7307" y="14113"/>
                  </a:cubicBezTo>
                  <a:cubicBezTo>
                    <a:pt x="7307" y="14150"/>
                    <a:pt x="7307" y="14199"/>
                    <a:pt x="7307" y="14236"/>
                  </a:cubicBezTo>
                  <a:lnTo>
                    <a:pt x="7307" y="14260"/>
                  </a:lnTo>
                  <a:cubicBezTo>
                    <a:pt x="7307" y="14313"/>
                    <a:pt x="7334" y="14430"/>
                    <a:pt x="7350" y="14430"/>
                  </a:cubicBezTo>
                  <a:cubicBezTo>
                    <a:pt x="7352" y="14430"/>
                    <a:pt x="7354" y="14427"/>
                    <a:pt x="7356" y="14421"/>
                  </a:cubicBezTo>
                  <a:cubicBezTo>
                    <a:pt x="7363" y="14395"/>
                    <a:pt x="7390" y="14379"/>
                    <a:pt x="7414" y="14379"/>
                  </a:cubicBezTo>
                  <a:cubicBezTo>
                    <a:pt x="7436" y="14379"/>
                    <a:pt x="7455" y="14391"/>
                    <a:pt x="7455" y="14421"/>
                  </a:cubicBezTo>
                  <a:cubicBezTo>
                    <a:pt x="7464" y="14468"/>
                    <a:pt x="7459" y="14523"/>
                    <a:pt x="7468" y="14523"/>
                  </a:cubicBezTo>
                  <a:cubicBezTo>
                    <a:pt x="7470" y="14523"/>
                    <a:pt x="7474" y="14518"/>
                    <a:pt x="7479" y="14507"/>
                  </a:cubicBezTo>
                  <a:cubicBezTo>
                    <a:pt x="7492" y="14458"/>
                    <a:pt x="7467" y="14396"/>
                    <a:pt x="7492" y="14371"/>
                  </a:cubicBezTo>
                  <a:cubicBezTo>
                    <a:pt x="7504" y="14359"/>
                    <a:pt x="7519" y="14347"/>
                    <a:pt x="7533" y="14347"/>
                  </a:cubicBezTo>
                  <a:cubicBezTo>
                    <a:pt x="7547" y="14347"/>
                    <a:pt x="7560" y="14359"/>
                    <a:pt x="7566" y="14396"/>
                  </a:cubicBezTo>
                  <a:cubicBezTo>
                    <a:pt x="7590" y="14470"/>
                    <a:pt x="7603" y="14556"/>
                    <a:pt x="7652" y="14593"/>
                  </a:cubicBezTo>
                  <a:cubicBezTo>
                    <a:pt x="7701" y="14642"/>
                    <a:pt x="7726" y="14716"/>
                    <a:pt x="7787" y="14778"/>
                  </a:cubicBezTo>
                  <a:cubicBezTo>
                    <a:pt x="7861" y="14840"/>
                    <a:pt x="7874" y="14876"/>
                    <a:pt x="7923" y="14889"/>
                  </a:cubicBezTo>
                  <a:cubicBezTo>
                    <a:pt x="7972" y="14901"/>
                    <a:pt x="7997" y="14950"/>
                    <a:pt x="8095" y="15024"/>
                  </a:cubicBezTo>
                  <a:cubicBezTo>
                    <a:pt x="8194" y="15086"/>
                    <a:pt x="8293" y="15160"/>
                    <a:pt x="8379" y="15234"/>
                  </a:cubicBezTo>
                  <a:cubicBezTo>
                    <a:pt x="8404" y="15258"/>
                    <a:pt x="8428" y="15283"/>
                    <a:pt x="8453" y="15308"/>
                  </a:cubicBezTo>
                  <a:cubicBezTo>
                    <a:pt x="8490" y="15357"/>
                    <a:pt x="8539" y="15394"/>
                    <a:pt x="8588" y="15419"/>
                  </a:cubicBezTo>
                  <a:cubicBezTo>
                    <a:pt x="8601" y="15443"/>
                    <a:pt x="8613" y="15456"/>
                    <a:pt x="8601" y="15480"/>
                  </a:cubicBezTo>
                  <a:cubicBezTo>
                    <a:pt x="8588" y="15603"/>
                    <a:pt x="8576" y="15727"/>
                    <a:pt x="8588" y="15850"/>
                  </a:cubicBezTo>
                  <a:cubicBezTo>
                    <a:pt x="8601" y="15936"/>
                    <a:pt x="8613" y="15998"/>
                    <a:pt x="8650" y="16010"/>
                  </a:cubicBezTo>
                  <a:cubicBezTo>
                    <a:pt x="8675" y="16022"/>
                    <a:pt x="8699" y="16022"/>
                    <a:pt x="8724" y="16096"/>
                  </a:cubicBezTo>
                  <a:cubicBezTo>
                    <a:pt x="8724" y="16133"/>
                    <a:pt x="8736" y="16158"/>
                    <a:pt x="8761" y="16170"/>
                  </a:cubicBezTo>
                  <a:cubicBezTo>
                    <a:pt x="8785" y="16220"/>
                    <a:pt x="8810" y="16256"/>
                    <a:pt x="8847" y="16281"/>
                  </a:cubicBezTo>
                  <a:cubicBezTo>
                    <a:pt x="8896" y="16330"/>
                    <a:pt x="8946" y="16343"/>
                    <a:pt x="8946" y="16404"/>
                  </a:cubicBezTo>
                  <a:cubicBezTo>
                    <a:pt x="8958" y="16503"/>
                    <a:pt x="8970" y="16589"/>
                    <a:pt x="9007" y="16675"/>
                  </a:cubicBezTo>
                  <a:cubicBezTo>
                    <a:pt x="9007" y="16737"/>
                    <a:pt x="9032" y="16786"/>
                    <a:pt x="9069" y="16836"/>
                  </a:cubicBezTo>
                  <a:cubicBezTo>
                    <a:pt x="9106" y="16860"/>
                    <a:pt x="9106" y="16897"/>
                    <a:pt x="9094" y="16922"/>
                  </a:cubicBezTo>
                  <a:cubicBezTo>
                    <a:pt x="9081" y="16946"/>
                    <a:pt x="9057" y="17020"/>
                    <a:pt x="9094" y="17045"/>
                  </a:cubicBezTo>
                  <a:cubicBezTo>
                    <a:pt x="9104" y="17055"/>
                    <a:pt x="9110" y="17059"/>
                    <a:pt x="9115" y="17059"/>
                  </a:cubicBezTo>
                  <a:cubicBezTo>
                    <a:pt x="9127" y="17059"/>
                    <a:pt x="9128" y="17033"/>
                    <a:pt x="9155" y="17033"/>
                  </a:cubicBezTo>
                  <a:cubicBezTo>
                    <a:pt x="9192" y="17045"/>
                    <a:pt x="9192" y="17033"/>
                    <a:pt x="9229" y="17094"/>
                  </a:cubicBezTo>
                  <a:cubicBezTo>
                    <a:pt x="9248" y="17132"/>
                    <a:pt x="9245" y="17169"/>
                    <a:pt x="9259" y="17169"/>
                  </a:cubicBezTo>
                  <a:cubicBezTo>
                    <a:pt x="9263" y="17169"/>
                    <a:pt x="9269" y="17165"/>
                    <a:pt x="9278" y="17156"/>
                  </a:cubicBezTo>
                  <a:cubicBezTo>
                    <a:pt x="9298" y="17136"/>
                    <a:pt x="9310" y="17100"/>
                    <a:pt x="9334" y="17100"/>
                  </a:cubicBezTo>
                  <a:cubicBezTo>
                    <a:pt x="9339" y="17100"/>
                    <a:pt x="9345" y="17102"/>
                    <a:pt x="9352" y="17107"/>
                  </a:cubicBezTo>
                  <a:cubicBezTo>
                    <a:pt x="9381" y="17135"/>
                    <a:pt x="9394" y="17185"/>
                    <a:pt x="9405" y="17185"/>
                  </a:cubicBezTo>
                  <a:cubicBezTo>
                    <a:pt x="9408" y="17185"/>
                    <a:pt x="9411" y="17180"/>
                    <a:pt x="9414" y="17168"/>
                  </a:cubicBezTo>
                  <a:cubicBezTo>
                    <a:pt x="9426" y="17119"/>
                    <a:pt x="9451" y="17119"/>
                    <a:pt x="9414" y="17045"/>
                  </a:cubicBezTo>
                  <a:cubicBezTo>
                    <a:pt x="9377" y="16971"/>
                    <a:pt x="9426" y="16959"/>
                    <a:pt x="9389" y="16897"/>
                  </a:cubicBezTo>
                  <a:cubicBezTo>
                    <a:pt x="9378" y="16869"/>
                    <a:pt x="9380" y="16862"/>
                    <a:pt x="9389" y="16862"/>
                  </a:cubicBezTo>
                  <a:cubicBezTo>
                    <a:pt x="9401" y="16862"/>
                    <a:pt x="9424" y="16873"/>
                    <a:pt x="9451" y="16873"/>
                  </a:cubicBezTo>
                  <a:cubicBezTo>
                    <a:pt x="9474" y="16873"/>
                    <a:pt x="9520" y="16891"/>
                    <a:pt x="9540" y="16891"/>
                  </a:cubicBezTo>
                  <a:cubicBezTo>
                    <a:pt x="9553" y="16891"/>
                    <a:pt x="9556" y="16884"/>
                    <a:pt x="9537" y="16860"/>
                  </a:cubicBezTo>
                  <a:cubicBezTo>
                    <a:pt x="9488" y="16799"/>
                    <a:pt x="9463" y="16786"/>
                    <a:pt x="9451" y="16749"/>
                  </a:cubicBezTo>
                  <a:cubicBezTo>
                    <a:pt x="9426" y="16700"/>
                    <a:pt x="9451" y="16725"/>
                    <a:pt x="9475" y="16700"/>
                  </a:cubicBezTo>
                  <a:cubicBezTo>
                    <a:pt x="9489" y="16687"/>
                    <a:pt x="9495" y="16677"/>
                    <a:pt x="9504" y="16677"/>
                  </a:cubicBezTo>
                  <a:cubicBezTo>
                    <a:pt x="9511" y="16677"/>
                    <a:pt x="9520" y="16683"/>
                    <a:pt x="9537" y="16700"/>
                  </a:cubicBezTo>
                  <a:cubicBezTo>
                    <a:pt x="9571" y="16723"/>
                    <a:pt x="9605" y="16788"/>
                    <a:pt x="9630" y="16788"/>
                  </a:cubicBezTo>
                  <a:cubicBezTo>
                    <a:pt x="9632" y="16788"/>
                    <a:pt x="9634" y="16787"/>
                    <a:pt x="9636" y="16786"/>
                  </a:cubicBezTo>
                  <a:cubicBezTo>
                    <a:pt x="9648" y="16762"/>
                    <a:pt x="9648" y="16725"/>
                    <a:pt x="9636" y="16700"/>
                  </a:cubicBezTo>
                  <a:cubicBezTo>
                    <a:pt x="9636" y="16680"/>
                    <a:pt x="9620" y="16644"/>
                    <a:pt x="9639" y="16644"/>
                  </a:cubicBezTo>
                  <a:cubicBezTo>
                    <a:pt x="9644" y="16644"/>
                    <a:pt x="9651" y="16646"/>
                    <a:pt x="9660" y="16651"/>
                  </a:cubicBezTo>
                  <a:cubicBezTo>
                    <a:pt x="9689" y="16670"/>
                    <a:pt x="9733" y="16712"/>
                    <a:pt x="9751" y="16712"/>
                  </a:cubicBezTo>
                  <a:cubicBezTo>
                    <a:pt x="9756" y="16712"/>
                    <a:pt x="9759" y="16708"/>
                    <a:pt x="9759" y="16700"/>
                  </a:cubicBezTo>
                  <a:cubicBezTo>
                    <a:pt x="9759" y="16663"/>
                    <a:pt x="9747" y="16663"/>
                    <a:pt x="9697" y="16589"/>
                  </a:cubicBezTo>
                  <a:cubicBezTo>
                    <a:pt x="9648" y="16503"/>
                    <a:pt x="9710" y="16528"/>
                    <a:pt x="9623" y="16478"/>
                  </a:cubicBezTo>
                  <a:cubicBezTo>
                    <a:pt x="9525" y="16417"/>
                    <a:pt x="9463" y="16380"/>
                    <a:pt x="9463" y="16330"/>
                  </a:cubicBezTo>
                  <a:cubicBezTo>
                    <a:pt x="9463" y="16320"/>
                    <a:pt x="9468" y="16318"/>
                    <a:pt x="9473" y="16318"/>
                  </a:cubicBezTo>
                  <a:cubicBezTo>
                    <a:pt x="9480" y="16318"/>
                    <a:pt x="9488" y="16322"/>
                    <a:pt x="9490" y="16322"/>
                  </a:cubicBezTo>
                  <a:cubicBezTo>
                    <a:pt x="9492" y="16322"/>
                    <a:pt x="9487" y="16317"/>
                    <a:pt x="9463" y="16293"/>
                  </a:cubicBezTo>
                  <a:cubicBezTo>
                    <a:pt x="9402" y="16220"/>
                    <a:pt x="9352" y="16146"/>
                    <a:pt x="9315" y="16059"/>
                  </a:cubicBezTo>
                  <a:cubicBezTo>
                    <a:pt x="9291" y="15973"/>
                    <a:pt x="9315" y="15911"/>
                    <a:pt x="9340" y="15899"/>
                  </a:cubicBezTo>
                  <a:cubicBezTo>
                    <a:pt x="9343" y="15898"/>
                    <a:pt x="9347" y="15897"/>
                    <a:pt x="9350" y="15897"/>
                  </a:cubicBezTo>
                  <a:cubicBezTo>
                    <a:pt x="9375" y="15897"/>
                    <a:pt x="9410" y="15930"/>
                    <a:pt x="9463" y="15973"/>
                  </a:cubicBezTo>
                  <a:cubicBezTo>
                    <a:pt x="9500" y="16010"/>
                    <a:pt x="9524" y="16048"/>
                    <a:pt x="9533" y="16048"/>
                  </a:cubicBezTo>
                  <a:cubicBezTo>
                    <a:pt x="9536" y="16048"/>
                    <a:pt x="9537" y="16044"/>
                    <a:pt x="9537" y="16035"/>
                  </a:cubicBezTo>
                  <a:cubicBezTo>
                    <a:pt x="9537" y="16003"/>
                    <a:pt x="9537" y="15971"/>
                    <a:pt x="9553" y="15971"/>
                  </a:cubicBezTo>
                  <a:cubicBezTo>
                    <a:pt x="9556" y="15971"/>
                    <a:pt x="9558" y="15971"/>
                    <a:pt x="9562" y="15973"/>
                  </a:cubicBezTo>
                  <a:cubicBezTo>
                    <a:pt x="9589" y="15991"/>
                    <a:pt x="9630" y="16023"/>
                    <a:pt x="9639" y="16023"/>
                  </a:cubicBezTo>
                  <a:cubicBezTo>
                    <a:pt x="9643" y="16023"/>
                    <a:pt x="9642" y="16020"/>
                    <a:pt x="9636" y="16010"/>
                  </a:cubicBezTo>
                  <a:cubicBezTo>
                    <a:pt x="9625" y="15978"/>
                    <a:pt x="9577" y="15946"/>
                    <a:pt x="9597" y="15946"/>
                  </a:cubicBezTo>
                  <a:cubicBezTo>
                    <a:pt x="9600" y="15946"/>
                    <a:pt x="9604" y="15947"/>
                    <a:pt x="9611" y="15948"/>
                  </a:cubicBezTo>
                  <a:cubicBezTo>
                    <a:pt x="9655" y="15957"/>
                    <a:pt x="9726" y="15992"/>
                    <a:pt x="9738" y="15992"/>
                  </a:cubicBezTo>
                  <a:cubicBezTo>
                    <a:pt x="9743" y="15992"/>
                    <a:pt x="9739" y="15987"/>
                    <a:pt x="9722" y="15973"/>
                  </a:cubicBezTo>
                  <a:cubicBezTo>
                    <a:pt x="9673" y="15911"/>
                    <a:pt x="9549" y="15875"/>
                    <a:pt x="9611" y="15813"/>
                  </a:cubicBezTo>
                  <a:cubicBezTo>
                    <a:pt x="9642" y="15782"/>
                    <a:pt x="9657" y="15779"/>
                    <a:pt x="9671" y="15779"/>
                  </a:cubicBezTo>
                  <a:cubicBezTo>
                    <a:pt x="9675" y="15779"/>
                    <a:pt x="9678" y="15779"/>
                    <a:pt x="9681" y="15779"/>
                  </a:cubicBezTo>
                  <a:cubicBezTo>
                    <a:pt x="9692" y="15779"/>
                    <a:pt x="9703" y="15777"/>
                    <a:pt x="9722" y="15764"/>
                  </a:cubicBezTo>
                  <a:cubicBezTo>
                    <a:pt x="9759" y="15745"/>
                    <a:pt x="9788" y="15713"/>
                    <a:pt x="9801" y="15713"/>
                  </a:cubicBezTo>
                  <a:cubicBezTo>
                    <a:pt x="9806" y="15713"/>
                    <a:pt x="9808" y="15717"/>
                    <a:pt x="9808" y="15727"/>
                  </a:cubicBezTo>
                  <a:cubicBezTo>
                    <a:pt x="9798" y="15758"/>
                    <a:pt x="9770" y="15849"/>
                    <a:pt x="9776" y="15849"/>
                  </a:cubicBezTo>
                  <a:cubicBezTo>
                    <a:pt x="9777" y="15849"/>
                    <a:pt x="9780" y="15846"/>
                    <a:pt x="9784" y="15838"/>
                  </a:cubicBezTo>
                  <a:cubicBezTo>
                    <a:pt x="9820" y="15801"/>
                    <a:pt x="9857" y="15727"/>
                    <a:pt x="9931" y="15727"/>
                  </a:cubicBezTo>
                  <a:cubicBezTo>
                    <a:pt x="10005" y="15739"/>
                    <a:pt x="10030" y="15764"/>
                    <a:pt x="10104" y="15813"/>
                  </a:cubicBezTo>
                  <a:lnTo>
                    <a:pt x="10129" y="15825"/>
                  </a:lnTo>
                  <a:cubicBezTo>
                    <a:pt x="10156" y="15853"/>
                    <a:pt x="10191" y="15867"/>
                    <a:pt x="10222" y="15867"/>
                  </a:cubicBezTo>
                  <a:cubicBezTo>
                    <a:pt x="10232" y="15867"/>
                    <a:pt x="10242" y="15865"/>
                    <a:pt x="10252" y="15862"/>
                  </a:cubicBezTo>
                  <a:cubicBezTo>
                    <a:pt x="10338" y="15862"/>
                    <a:pt x="10412" y="15825"/>
                    <a:pt x="10461" y="15764"/>
                  </a:cubicBezTo>
                  <a:cubicBezTo>
                    <a:pt x="10498" y="15727"/>
                    <a:pt x="10671" y="15702"/>
                    <a:pt x="10708" y="15702"/>
                  </a:cubicBezTo>
                  <a:cubicBezTo>
                    <a:pt x="10745" y="15702"/>
                    <a:pt x="10819" y="15702"/>
                    <a:pt x="10794" y="15677"/>
                  </a:cubicBezTo>
                  <a:cubicBezTo>
                    <a:pt x="10782" y="15640"/>
                    <a:pt x="10831" y="15653"/>
                    <a:pt x="10757" y="15603"/>
                  </a:cubicBezTo>
                  <a:cubicBezTo>
                    <a:pt x="10683" y="15554"/>
                    <a:pt x="10572" y="15542"/>
                    <a:pt x="10572" y="15456"/>
                  </a:cubicBezTo>
                  <a:cubicBezTo>
                    <a:pt x="10572" y="15431"/>
                    <a:pt x="10572" y="15406"/>
                    <a:pt x="10560" y="15394"/>
                  </a:cubicBezTo>
                  <a:cubicBezTo>
                    <a:pt x="10560" y="15357"/>
                    <a:pt x="10547" y="15320"/>
                    <a:pt x="10535" y="15283"/>
                  </a:cubicBezTo>
                  <a:cubicBezTo>
                    <a:pt x="10523" y="15258"/>
                    <a:pt x="10560" y="15123"/>
                    <a:pt x="10584" y="15049"/>
                  </a:cubicBezTo>
                  <a:cubicBezTo>
                    <a:pt x="10597" y="15000"/>
                    <a:pt x="10634" y="14950"/>
                    <a:pt x="10671" y="14913"/>
                  </a:cubicBezTo>
                  <a:cubicBezTo>
                    <a:pt x="10695" y="14876"/>
                    <a:pt x="10708" y="14840"/>
                    <a:pt x="10720" y="14803"/>
                  </a:cubicBezTo>
                  <a:cubicBezTo>
                    <a:pt x="10732" y="14729"/>
                    <a:pt x="10732" y="14618"/>
                    <a:pt x="10745" y="14568"/>
                  </a:cubicBezTo>
                  <a:cubicBezTo>
                    <a:pt x="10782" y="14482"/>
                    <a:pt x="10757" y="14445"/>
                    <a:pt x="10794" y="14421"/>
                  </a:cubicBezTo>
                  <a:cubicBezTo>
                    <a:pt x="10808" y="14410"/>
                    <a:pt x="10822" y="14408"/>
                    <a:pt x="10836" y="14408"/>
                  </a:cubicBezTo>
                  <a:cubicBezTo>
                    <a:pt x="10850" y="14408"/>
                    <a:pt x="10864" y="14410"/>
                    <a:pt x="10879" y="14410"/>
                  </a:cubicBezTo>
                  <a:cubicBezTo>
                    <a:pt x="10902" y="14410"/>
                    <a:pt x="10927" y="14404"/>
                    <a:pt x="10954" y="14371"/>
                  </a:cubicBezTo>
                  <a:cubicBezTo>
                    <a:pt x="10979" y="14347"/>
                    <a:pt x="10991" y="14310"/>
                    <a:pt x="11003" y="14273"/>
                  </a:cubicBezTo>
                  <a:cubicBezTo>
                    <a:pt x="11003" y="14248"/>
                    <a:pt x="11003" y="14211"/>
                    <a:pt x="11003" y="14186"/>
                  </a:cubicBezTo>
                  <a:cubicBezTo>
                    <a:pt x="10979" y="14150"/>
                    <a:pt x="10929" y="14137"/>
                    <a:pt x="10979" y="14113"/>
                  </a:cubicBezTo>
                  <a:cubicBezTo>
                    <a:pt x="11028" y="14076"/>
                    <a:pt x="11102" y="14002"/>
                    <a:pt x="11176" y="13940"/>
                  </a:cubicBezTo>
                  <a:cubicBezTo>
                    <a:pt x="11237" y="13878"/>
                    <a:pt x="11213" y="13817"/>
                    <a:pt x="11299" y="13780"/>
                  </a:cubicBezTo>
                  <a:cubicBezTo>
                    <a:pt x="11330" y="13772"/>
                    <a:pt x="11353" y="13768"/>
                    <a:pt x="11370" y="13768"/>
                  </a:cubicBezTo>
                  <a:cubicBezTo>
                    <a:pt x="11408" y="13768"/>
                    <a:pt x="11422" y="13787"/>
                    <a:pt x="11447" y="13829"/>
                  </a:cubicBezTo>
                  <a:cubicBezTo>
                    <a:pt x="11484" y="13891"/>
                    <a:pt x="11472" y="13928"/>
                    <a:pt x="11545" y="13928"/>
                  </a:cubicBezTo>
                  <a:cubicBezTo>
                    <a:pt x="11624" y="13928"/>
                    <a:pt x="11672" y="13979"/>
                    <a:pt x="11745" y="13979"/>
                  </a:cubicBezTo>
                  <a:cubicBezTo>
                    <a:pt x="11752" y="13979"/>
                    <a:pt x="11759" y="13978"/>
                    <a:pt x="11767" y="13977"/>
                  </a:cubicBezTo>
                  <a:cubicBezTo>
                    <a:pt x="11803" y="13972"/>
                    <a:pt x="11845" y="13969"/>
                    <a:pt x="11881" y="13969"/>
                  </a:cubicBezTo>
                  <a:cubicBezTo>
                    <a:pt x="11932" y="13969"/>
                    <a:pt x="11972" y="13975"/>
                    <a:pt x="11964" y="13989"/>
                  </a:cubicBezTo>
                  <a:cubicBezTo>
                    <a:pt x="11890" y="14051"/>
                    <a:pt x="11804" y="14113"/>
                    <a:pt x="11706" y="14150"/>
                  </a:cubicBezTo>
                  <a:cubicBezTo>
                    <a:pt x="11669" y="14174"/>
                    <a:pt x="11656" y="14186"/>
                    <a:pt x="11706" y="14211"/>
                  </a:cubicBezTo>
                  <a:cubicBezTo>
                    <a:pt x="11767" y="14236"/>
                    <a:pt x="11890" y="14260"/>
                    <a:pt x="11890" y="14310"/>
                  </a:cubicBezTo>
                  <a:cubicBezTo>
                    <a:pt x="11890" y="14371"/>
                    <a:pt x="11829" y="14421"/>
                    <a:pt x="11854" y="14470"/>
                  </a:cubicBezTo>
                  <a:cubicBezTo>
                    <a:pt x="11887" y="14503"/>
                    <a:pt x="11939" y="14546"/>
                    <a:pt x="11985" y="14546"/>
                  </a:cubicBezTo>
                  <a:cubicBezTo>
                    <a:pt x="11991" y="14546"/>
                    <a:pt x="11996" y="14545"/>
                    <a:pt x="12001" y="14544"/>
                  </a:cubicBezTo>
                  <a:cubicBezTo>
                    <a:pt x="12038" y="14531"/>
                    <a:pt x="12112" y="14433"/>
                    <a:pt x="12174" y="14421"/>
                  </a:cubicBezTo>
                  <a:cubicBezTo>
                    <a:pt x="12235" y="14396"/>
                    <a:pt x="12309" y="14310"/>
                    <a:pt x="12396" y="14310"/>
                  </a:cubicBezTo>
                  <a:cubicBezTo>
                    <a:pt x="12426" y="14315"/>
                    <a:pt x="12457" y="14318"/>
                    <a:pt x="12488" y="14318"/>
                  </a:cubicBezTo>
                  <a:cubicBezTo>
                    <a:pt x="12531" y="14318"/>
                    <a:pt x="12574" y="14312"/>
                    <a:pt x="12617" y="14297"/>
                  </a:cubicBezTo>
                  <a:cubicBezTo>
                    <a:pt x="12654" y="14285"/>
                    <a:pt x="12679" y="14260"/>
                    <a:pt x="12654" y="14248"/>
                  </a:cubicBezTo>
                  <a:cubicBezTo>
                    <a:pt x="12630" y="14236"/>
                    <a:pt x="12728" y="14211"/>
                    <a:pt x="12691" y="14199"/>
                  </a:cubicBezTo>
                  <a:lnTo>
                    <a:pt x="12507" y="14199"/>
                  </a:lnTo>
                  <a:cubicBezTo>
                    <a:pt x="12482" y="14199"/>
                    <a:pt x="12424" y="14232"/>
                    <a:pt x="12371" y="14232"/>
                  </a:cubicBezTo>
                  <a:cubicBezTo>
                    <a:pt x="12344" y="14232"/>
                    <a:pt x="12318" y="14223"/>
                    <a:pt x="12297" y="14199"/>
                  </a:cubicBezTo>
                  <a:cubicBezTo>
                    <a:pt x="12248" y="14137"/>
                    <a:pt x="12199" y="14088"/>
                    <a:pt x="12223" y="14014"/>
                  </a:cubicBezTo>
                  <a:cubicBezTo>
                    <a:pt x="12272" y="13940"/>
                    <a:pt x="12334" y="13866"/>
                    <a:pt x="12408" y="13817"/>
                  </a:cubicBezTo>
                  <a:cubicBezTo>
                    <a:pt x="12457" y="13768"/>
                    <a:pt x="12605" y="13768"/>
                    <a:pt x="12704" y="13706"/>
                  </a:cubicBezTo>
                  <a:cubicBezTo>
                    <a:pt x="12790" y="13657"/>
                    <a:pt x="12889" y="13620"/>
                    <a:pt x="12987" y="13607"/>
                  </a:cubicBezTo>
                  <a:lnTo>
                    <a:pt x="13012" y="13607"/>
                  </a:lnTo>
                  <a:cubicBezTo>
                    <a:pt x="13051" y="13604"/>
                    <a:pt x="13086" y="13603"/>
                    <a:pt x="13114" y="13603"/>
                  </a:cubicBezTo>
                  <a:cubicBezTo>
                    <a:pt x="13191" y="13603"/>
                    <a:pt x="13224" y="13614"/>
                    <a:pt x="13197" y="13632"/>
                  </a:cubicBezTo>
                  <a:cubicBezTo>
                    <a:pt x="13147" y="13657"/>
                    <a:pt x="13012" y="13780"/>
                    <a:pt x="12975" y="13780"/>
                  </a:cubicBezTo>
                  <a:cubicBezTo>
                    <a:pt x="12938" y="13780"/>
                    <a:pt x="12950" y="13817"/>
                    <a:pt x="13012" y="13854"/>
                  </a:cubicBezTo>
                  <a:cubicBezTo>
                    <a:pt x="13061" y="13903"/>
                    <a:pt x="13086" y="13965"/>
                    <a:pt x="13024" y="13977"/>
                  </a:cubicBezTo>
                  <a:cubicBezTo>
                    <a:pt x="12950" y="14002"/>
                    <a:pt x="12889" y="14063"/>
                    <a:pt x="12864" y="14150"/>
                  </a:cubicBezTo>
                  <a:cubicBezTo>
                    <a:pt x="12852" y="14223"/>
                    <a:pt x="12852" y="14236"/>
                    <a:pt x="12802" y="14248"/>
                  </a:cubicBezTo>
                  <a:cubicBezTo>
                    <a:pt x="12741" y="14260"/>
                    <a:pt x="12716" y="14260"/>
                    <a:pt x="12704" y="14285"/>
                  </a:cubicBezTo>
                  <a:cubicBezTo>
                    <a:pt x="12704" y="14322"/>
                    <a:pt x="12667" y="14310"/>
                    <a:pt x="12728" y="14347"/>
                  </a:cubicBezTo>
                  <a:cubicBezTo>
                    <a:pt x="12778" y="14384"/>
                    <a:pt x="12741" y="14421"/>
                    <a:pt x="12790" y="14445"/>
                  </a:cubicBezTo>
                  <a:cubicBezTo>
                    <a:pt x="12839" y="14470"/>
                    <a:pt x="12925" y="14495"/>
                    <a:pt x="12975" y="14531"/>
                  </a:cubicBezTo>
                  <a:cubicBezTo>
                    <a:pt x="13086" y="14618"/>
                    <a:pt x="13184" y="14692"/>
                    <a:pt x="13295" y="14790"/>
                  </a:cubicBezTo>
                  <a:cubicBezTo>
                    <a:pt x="13320" y="14815"/>
                    <a:pt x="13344" y="14852"/>
                    <a:pt x="13369" y="14889"/>
                  </a:cubicBezTo>
                  <a:cubicBezTo>
                    <a:pt x="13418" y="14938"/>
                    <a:pt x="13480" y="14987"/>
                    <a:pt x="13542" y="15012"/>
                  </a:cubicBezTo>
                  <a:cubicBezTo>
                    <a:pt x="13640" y="15074"/>
                    <a:pt x="13726" y="15148"/>
                    <a:pt x="13788" y="15234"/>
                  </a:cubicBezTo>
                  <a:cubicBezTo>
                    <a:pt x="13825" y="15332"/>
                    <a:pt x="13825" y="15419"/>
                    <a:pt x="13788" y="15517"/>
                  </a:cubicBezTo>
                  <a:cubicBezTo>
                    <a:pt x="13788" y="15530"/>
                    <a:pt x="13788" y="15542"/>
                    <a:pt x="13776" y="15554"/>
                  </a:cubicBezTo>
                  <a:cubicBezTo>
                    <a:pt x="13689" y="15628"/>
                    <a:pt x="13591" y="15690"/>
                    <a:pt x="13468" y="15727"/>
                  </a:cubicBezTo>
                  <a:cubicBezTo>
                    <a:pt x="13406" y="15727"/>
                    <a:pt x="13295" y="15714"/>
                    <a:pt x="13221" y="15714"/>
                  </a:cubicBezTo>
                  <a:cubicBezTo>
                    <a:pt x="13086" y="15714"/>
                    <a:pt x="12962" y="15714"/>
                    <a:pt x="12839" y="15690"/>
                  </a:cubicBezTo>
                  <a:cubicBezTo>
                    <a:pt x="12790" y="15677"/>
                    <a:pt x="12704" y="15591"/>
                    <a:pt x="12679" y="15591"/>
                  </a:cubicBezTo>
                  <a:cubicBezTo>
                    <a:pt x="12662" y="15600"/>
                    <a:pt x="12651" y="15614"/>
                    <a:pt x="12625" y="15614"/>
                  </a:cubicBezTo>
                  <a:cubicBezTo>
                    <a:pt x="12614" y="15614"/>
                    <a:pt x="12600" y="15611"/>
                    <a:pt x="12580" y="15603"/>
                  </a:cubicBezTo>
                  <a:cubicBezTo>
                    <a:pt x="12519" y="15579"/>
                    <a:pt x="12568" y="15542"/>
                    <a:pt x="12494" y="15517"/>
                  </a:cubicBezTo>
                  <a:cubicBezTo>
                    <a:pt x="12408" y="15480"/>
                    <a:pt x="12346" y="15505"/>
                    <a:pt x="12309" y="15456"/>
                  </a:cubicBezTo>
                  <a:cubicBezTo>
                    <a:pt x="12287" y="15422"/>
                    <a:pt x="12264" y="15368"/>
                    <a:pt x="12242" y="15368"/>
                  </a:cubicBezTo>
                  <a:cubicBezTo>
                    <a:pt x="12240" y="15368"/>
                    <a:pt x="12238" y="15368"/>
                    <a:pt x="12235" y="15369"/>
                  </a:cubicBezTo>
                  <a:cubicBezTo>
                    <a:pt x="12223" y="15375"/>
                    <a:pt x="12128" y="15375"/>
                    <a:pt x="12028" y="15375"/>
                  </a:cubicBezTo>
                  <a:cubicBezTo>
                    <a:pt x="11927" y="15375"/>
                    <a:pt x="11823" y="15375"/>
                    <a:pt x="11792" y="15382"/>
                  </a:cubicBezTo>
                  <a:cubicBezTo>
                    <a:pt x="11730" y="15406"/>
                    <a:pt x="11496" y="15579"/>
                    <a:pt x="11410" y="15616"/>
                  </a:cubicBezTo>
                  <a:cubicBezTo>
                    <a:pt x="11332" y="15639"/>
                    <a:pt x="11244" y="15648"/>
                    <a:pt x="11155" y="15648"/>
                  </a:cubicBezTo>
                  <a:cubicBezTo>
                    <a:pt x="11104" y="15648"/>
                    <a:pt x="11053" y="15645"/>
                    <a:pt x="11003" y="15640"/>
                  </a:cubicBezTo>
                  <a:cubicBezTo>
                    <a:pt x="10960" y="15640"/>
                    <a:pt x="10932" y="15637"/>
                    <a:pt x="10912" y="15637"/>
                  </a:cubicBezTo>
                  <a:cubicBezTo>
                    <a:pt x="10892" y="15637"/>
                    <a:pt x="10880" y="15640"/>
                    <a:pt x="10868" y="15653"/>
                  </a:cubicBezTo>
                  <a:cubicBezTo>
                    <a:pt x="10855" y="15690"/>
                    <a:pt x="10819" y="15702"/>
                    <a:pt x="10855" y="15714"/>
                  </a:cubicBezTo>
                  <a:cubicBezTo>
                    <a:pt x="10905" y="15739"/>
                    <a:pt x="10942" y="15751"/>
                    <a:pt x="10905" y="15764"/>
                  </a:cubicBezTo>
                  <a:cubicBezTo>
                    <a:pt x="10868" y="15788"/>
                    <a:pt x="10794" y="15764"/>
                    <a:pt x="10794" y="15801"/>
                  </a:cubicBezTo>
                  <a:cubicBezTo>
                    <a:pt x="10794" y="15850"/>
                    <a:pt x="10831" y="15875"/>
                    <a:pt x="10782" y="15875"/>
                  </a:cubicBezTo>
                  <a:lnTo>
                    <a:pt x="10510" y="15875"/>
                  </a:lnTo>
                  <a:cubicBezTo>
                    <a:pt x="10492" y="15881"/>
                    <a:pt x="10470" y="15884"/>
                    <a:pt x="10447" y="15884"/>
                  </a:cubicBezTo>
                  <a:cubicBezTo>
                    <a:pt x="10424" y="15884"/>
                    <a:pt x="10400" y="15881"/>
                    <a:pt x="10375" y="15875"/>
                  </a:cubicBezTo>
                  <a:cubicBezTo>
                    <a:pt x="10344" y="15868"/>
                    <a:pt x="10316" y="15865"/>
                    <a:pt x="10289" y="15865"/>
                  </a:cubicBezTo>
                  <a:cubicBezTo>
                    <a:pt x="10261" y="15865"/>
                    <a:pt x="10233" y="15868"/>
                    <a:pt x="10202" y="15875"/>
                  </a:cubicBezTo>
                  <a:cubicBezTo>
                    <a:pt x="10178" y="15899"/>
                    <a:pt x="10202" y="15998"/>
                    <a:pt x="10165" y="16035"/>
                  </a:cubicBezTo>
                  <a:cubicBezTo>
                    <a:pt x="10129" y="16072"/>
                    <a:pt x="10092" y="16146"/>
                    <a:pt x="10116" y="16158"/>
                  </a:cubicBezTo>
                  <a:cubicBezTo>
                    <a:pt x="10150" y="16169"/>
                    <a:pt x="10183" y="16221"/>
                    <a:pt x="10208" y="16221"/>
                  </a:cubicBezTo>
                  <a:cubicBezTo>
                    <a:pt x="10210" y="16221"/>
                    <a:pt x="10213" y="16221"/>
                    <a:pt x="10215" y="16220"/>
                  </a:cubicBezTo>
                  <a:cubicBezTo>
                    <a:pt x="10224" y="16200"/>
                    <a:pt x="10264" y="16159"/>
                    <a:pt x="10287" y="16159"/>
                  </a:cubicBezTo>
                  <a:cubicBezTo>
                    <a:pt x="10293" y="16159"/>
                    <a:pt x="10298" y="16162"/>
                    <a:pt x="10301" y="16170"/>
                  </a:cubicBezTo>
                  <a:cubicBezTo>
                    <a:pt x="10301" y="16195"/>
                    <a:pt x="10326" y="16220"/>
                    <a:pt x="10276" y="16232"/>
                  </a:cubicBezTo>
                  <a:cubicBezTo>
                    <a:pt x="10239" y="16256"/>
                    <a:pt x="10190" y="16306"/>
                    <a:pt x="10202" y="16318"/>
                  </a:cubicBezTo>
                  <a:cubicBezTo>
                    <a:pt x="10205" y="16321"/>
                    <a:pt x="10210" y="16322"/>
                    <a:pt x="10216" y="16322"/>
                  </a:cubicBezTo>
                  <a:cubicBezTo>
                    <a:pt x="10233" y="16322"/>
                    <a:pt x="10260" y="16315"/>
                    <a:pt x="10281" y="16315"/>
                  </a:cubicBezTo>
                  <a:cubicBezTo>
                    <a:pt x="10289" y="16315"/>
                    <a:pt x="10296" y="16315"/>
                    <a:pt x="10301" y="16318"/>
                  </a:cubicBezTo>
                  <a:cubicBezTo>
                    <a:pt x="10313" y="16330"/>
                    <a:pt x="10301" y="16355"/>
                    <a:pt x="10301" y="16417"/>
                  </a:cubicBezTo>
                  <a:cubicBezTo>
                    <a:pt x="10301" y="16478"/>
                    <a:pt x="10375" y="16528"/>
                    <a:pt x="10313" y="16540"/>
                  </a:cubicBezTo>
                  <a:cubicBezTo>
                    <a:pt x="10310" y="16541"/>
                    <a:pt x="10307" y="16541"/>
                    <a:pt x="10304" y="16541"/>
                  </a:cubicBezTo>
                  <a:cubicBezTo>
                    <a:pt x="10261" y="16541"/>
                    <a:pt x="10244" y="16478"/>
                    <a:pt x="10227" y="16478"/>
                  </a:cubicBezTo>
                  <a:cubicBezTo>
                    <a:pt x="10223" y="16478"/>
                    <a:pt x="10219" y="16482"/>
                    <a:pt x="10215" y="16491"/>
                  </a:cubicBezTo>
                  <a:cubicBezTo>
                    <a:pt x="10202" y="16540"/>
                    <a:pt x="10178" y="16577"/>
                    <a:pt x="10190" y="16614"/>
                  </a:cubicBezTo>
                  <a:cubicBezTo>
                    <a:pt x="10202" y="16626"/>
                    <a:pt x="10215" y="16626"/>
                    <a:pt x="10230" y="16626"/>
                  </a:cubicBezTo>
                  <a:cubicBezTo>
                    <a:pt x="10246" y="16626"/>
                    <a:pt x="10264" y="16626"/>
                    <a:pt x="10289" y="16638"/>
                  </a:cubicBezTo>
                  <a:cubicBezTo>
                    <a:pt x="10326" y="16663"/>
                    <a:pt x="10289" y="16663"/>
                    <a:pt x="10289" y="16725"/>
                  </a:cubicBezTo>
                  <a:cubicBezTo>
                    <a:pt x="10289" y="16786"/>
                    <a:pt x="10202" y="16774"/>
                    <a:pt x="10313" y="16823"/>
                  </a:cubicBezTo>
                  <a:cubicBezTo>
                    <a:pt x="10424" y="16860"/>
                    <a:pt x="10461" y="16873"/>
                    <a:pt x="10461" y="16897"/>
                  </a:cubicBezTo>
                  <a:cubicBezTo>
                    <a:pt x="10461" y="16922"/>
                    <a:pt x="10461" y="16971"/>
                    <a:pt x="10437" y="16983"/>
                  </a:cubicBezTo>
                  <a:cubicBezTo>
                    <a:pt x="10425" y="17006"/>
                    <a:pt x="10373" y="17059"/>
                    <a:pt x="10383" y="17059"/>
                  </a:cubicBezTo>
                  <a:cubicBezTo>
                    <a:pt x="10384" y="17059"/>
                    <a:pt x="10385" y="17058"/>
                    <a:pt x="10387" y="17057"/>
                  </a:cubicBezTo>
                  <a:cubicBezTo>
                    <a:pt x="10410" y="17057"/>
                    <a:pt x="10463" y="17006"/>
                    <a:pt x="10491" y="17006"/>
                  </a:cubicBezTo>
                  <a:cubicBezTo>
                    <a:pt x="10493" y="17006"/>
                    <a:pt x="10496" y="17007"/>
                    <a:pt x="10498" y="17008"/>
                  </a:cubicBezTo>
                  <a:cubicBezTo>
                    <a:pt x="10510" y="17020"/>
                    <a:pt x="10560" y="17070"/>
                    <a:pt x="10523" y="17070"/>
                  </a:cubicBezTo>
                  <a:cubicBezTo>
                    <a:pt x="10474" y="17070"/>
                    <a:pt x="10412" y="17094"/>
                    <a:pt x="10461" y="17094"/>
                  </a:cubicBezTo>
                  <a:cubicBezTo>
                    <a:pt x="10498" y="17094"/>
                    <a:pt x="10535" y="17094"/>
                    <a:pt x="10560" y="17082"/>
                  </a:cubicBezTo>
                  <a:lnTo>
                    <a:pt x="10560" y="17082"/>
                  </a:lnTo>
                  <a:cubicBezTo>
                    <a:pt x="10572" y="17119"/>
                    <a:pt x="10572" y="17168"/>
                    <a:pt x="10547" y="17205"/>
                  </a:cubicBezTo>
                  <a:cubicBezTo>
                    <a:pt x="10513" y="17262"/>
                    <a:pt x="10479" y="17330"/>
                    <a:pt x="10513" y="17330"/>
                  </a:cubicBezTo>
                  <a:cubicBezTo>
                    <a:pt x="10516" y="17330"/>
                    <a:pt x="10519" y="17329"/>
                    <a:pt x="10523" y="17328"/>
                  </a:cubicBezTo>
                  <a:cubicBezTo>
                    <a:pt x="10544" y="17328"/>
                    <a:pt x="10561" y="17335"/>
                    <a:pt x="10575" y="17335"/>
                  </a:cubicBezTo>
                  <a:cubicBezTo>
                    <a:pt x="10593" y="17335"/>
                    <a:pt x="10607" y="17323"/>
                    <a:pt x="10621" y="17267"/>
                  </a:cubicBezTo>
                  <a:cubicBezTo>
                    <a:pt x="10634" y="17168"/>
                    <a:pt x="10621" y="17094"/>
                    <a:pt x="10683" y="17094"/>
                  </a:cubicBezTo>
                  <a:cubicBezTo>
                    <a:pt x="10686" y="17094"/>
                    <a:pt x="10690" y="17093"/>
                    <a:pt x="10693" y="17093"/>
                  </a:cubicBezTo>
                  <a:cubicBezTo>
                    <a:pt x="10757" y="17093"/>
                    <a:pt x="10870" y="17195"/>
                    <a:pt x="10917" y="17242"/>
                  </a:cubicBezTo>
                  <a:cubicBezTo>
                    <a:pt x="10939" y="17260"/>
                    <a:pt x="10976" y="17268"/>
                    <a:pt x="11016" y="17268"/>
                  </a:cubicBezTo>
                  <a:cubicBezTo>
                    <a:pt x="11088" y="17268"/>
                    <a:pt x="11168" y="17241"/>
                    <a:pt x="11176" y="17193"/>
                  </a:cubicBezTo>
                  <a:cubicBezTo>
                    <a:pt x="11185" y="17145"/>
                    <a:pt x="11173" y="17075"/>
                    <a:pt x="11236" y="17075"/>
                  </a:cubicBezTo>
                  <a:cubicBezTo>
                    <a:pt x="11254" y="17075"/>
                    <a:pt x="11278" y="17081"/>
                    <a:pt x="11311" y="17094"/>
                  </a:cubicBezTo>
                  <a:cubicBezTo>
                    <a:pt x="11450" y="17152"/>
                    <a:pt x="11600" y="17318"/>
                    <a:pt x="11689" y="17318"/>
                  </a:cubicBezTo>
                  <a:cubicBezTo>
                    <a:pt x="11695" y="17318"/>
                    <a:pt x="11700" y="17318"/>
                    <a:pt x="11706" y="17316"/>
                  </a:cubicBezTo>
                  <a:cubicBezTo>
                    <a:pt x="11841" y="17279"/>
                    <a:pt x="11964" y="17218"/>
                    <a:pt x="12075" y="17144"/>
                  </a:cubicBezTo>
                  <a:cubicBezTo>
                    <a:pt x="12111" y="17099"/>
                    <a:pt x="12134" y="17067"/>
                    <a:pt x="12176" y="17067"/>
                  </a:cubicBezTo>
                  <a:cubicBezTo>
                    <a:pt x="12193" y="17067"/>
                    <a:pt x="12212" y="17072"/>
                    <a:pt x="12235" y="17082"/>
                  </a:cubicBezTo>
                  <a:cubicBezTo>
                    <a:pt x="12288" y="17108"/>
                    <a:pt x="12322" y="17134"/>
                    <a:pt x="12350" y="17134"/>
                  </a:cubicBezTo>
                  <a:cubicBezTo>
                    <a:pt x="12362" y="17134"/>
                    <a:pt x="12373" y="17130"/>
                    <a:pt x="12383" y="17119"/>
                  </a:cubicBezTo>
                  <a:cubicBezTo>
                    <a:pt x="12416" y="17086"/>
                    <a:pt x="12449" y="17064"/>
                    <a:pt x="12471" y="17064"/>
                  </a:cubicBezTo>
                  <a:cubicBezTo>
                    <a:pt x="12482" y="17064"/>
                    <a:pt x="12490" y="17070"/>
                    <a:pt x="12494" y="17082"/>
                  </a:cubicBezTo>
                  <a:cubicBezTo>
                    <a:pt x="12507" y="17107"/>
                    <a:pt x="12470" y="17156"/>
                    <a:pt x="12457" y="17193"/>
                  </a:cubicBezTo>
                  <a:cubicBezTo>
                    <a:pt x="12445" y="17230"/>
                    <a:pt x="12507" y="17279"/>
                    <a:pt x="12507" y="17304"/>
                  </a:cubicBezTo>
                  <a:cubicBezTo>
                    <a:pt x="12507" y="17328"/>
                    <a:pt x="12482" y="17328"/>
                    <a:pt x="12457" y="17328"/>
                  </a:cubicBezTo>
                  <a:cubicBezTo>
                    <a:pt x="12445" y="17341"/>
                    <a:pt x="12433" y="17365"/>
                    <a:pt x="12433" y="17378"/>
                  </a:cubicBezTo>
                  <a:cubicBezTo>
                    <a:pt x="12408" y="17427"/>
                    <a:pt x="12445" y="17452"/>
                    <a:pt x="12445" y="17538"/>
                  </a:cubicBezTo>
                  <a:cubicBezTo>
                    <a:pt x="12457" y="17612"/>
                    <a:pt x="12457" y="17673"/>
                    <a:pt x="12445" y="17747"/>
                  </a:cubicBezTo>
                  <a:cubicBezTo>
                    <a:pt x="12445" y="17760"/>
                    <a:pt x="12445" y="17784"/>
                    <a:pt x="12433" y="17797"/>
                  </a:cubicBezTo>
                  <a:cubicBezTo>
                    <a:pt x="12383" y="17871"/>
                    <a:pt x="12334" y="18105"/>
                    <a:pt x="12297" y="18154"/>
                  </a:cubicBezTo>
                  <a:cubicBezTo>
                    <a:pt x="12297" y="18179"/>
                    <a:pt x="12272" y="18203"/>
                    <a:pt x="12260" y="18216"/>
                  </a:cubicBezTo>
                  <a:cubicBezTo>
                    <a:pt x="12248" y="18240"/>
                    <a:pt x="12235" y="18277"/>
                    <a:pt x="12223" y="18339"/>
                  </a:cubicBezTo>
                  <a:cubicBezTo>
                    <a:pt x="12186" y="18462"/>
                    <a:pt x="12137" y="18598"/>
                    <a:pt x="12112" y="18659"/>
                  </a:cubicBezTo>
                  <a:cubicBezTo>
                    <a:pt x="12100" y="18696"/>
                    <a:pt x="12075" y="18733"/>
                    <a:pt x="12038" y="18770"/>
                  </a:cubicBezTo>
                  <a:cubicBezTo>
                    <a:pt x="12014" y="18795"/>
                    <a:pt x="11989" y="18807"/>
                    <a:pt x="11964" y="18819"/>
                  </a:cubicBezTo>
                  <a:cubicBezTo>
                    <a:pt x="11903" y="18832"/>
                    <a:pt x="11841" y="18844"/>
                    <a:pt x="11780" y="18844"/>
                  </a:cubicBezTo>
                  <a:cubicBezTo>
                    <a:pt x="11751" y="18851"/>
                    <a:pt x="11719" y="18858"/>
                    <a:pt x="11691" y="18858"/>
                  </a:cubicBezTo>
                  <a:cubicBezTo>
                    <a:pt x="11671" y="18858"/>
                    <a:pt x="11654" y="18854"/>
                    <a:pt x="11644" y="18844"/>
                  </a:cubicBezTo>
                  <a:cubicBezTo>
                    <a:pt x="11569" y="18779"/>
                    <a:pt x="11475" y="18743"/>
                    <a:pt x="11378" y="18743"/>
                  </a:cubicBezTo>
                  <a:cubicBezTo>
                    <a:pt x="11364" y="18743"/>
                    <a:pt x="11350" y="18744"/>
                    <a:pt x="11336" y="18745"/>
                  </a:cubicBezTo>
                  <a:cubicBezTo>
                    <a:pt x="11320" y="18743"/>
                    <a:pt x="11303" y="18742"/>
                    <a:pt x="11286" y="18742"/>
                  </a:cubicBezTo>
                  <a:cubicBezTo>
                    <a:pt x="11202" y="18742"/>
                    <a:pt x="11114" y="18768"/>
                    <a:pt x="11053" y="18819"/>
                  </a:cubicBezTo>
                  <a:cubicBezTo>
                    <a:pt x="10963" y="18882"/>
                    <a:pt x="10906" y="18925"/>
                    <a:pt x="10839" y="18925"/>
                  </a:cubicBezTo>
                  <a:cubicBezTo>
                    <a:pt x="10814" y="18925"/>
                    <a:pt x="10787" y="18919"/>
                    <a:pt x="10757" y="18906"/>
                  </a:cubicBezTo>
                  <a:cubicBezTo>
                    <a:pt x="10646" y="18869"/>
                    <a:pt x="10190" y="18758"/>
                    <a:pt x="10055" y="18733"/>
                  </a:cubicBezTo>
                  <a:cubicBezTo>
                    <a:pt x="10005" y="18733"/>
                    <a:pt x="9956" y="18708"/>
                    <a:pt x="9919" y="18671"/>
                  </a:cubicBezTo>
                  <a:cubicBezTo>
                    <a:pt x="9907" y="18659"/>
                    <a:pt x="9882" y="18635"/>
                    <a:pt x="9857" y="18635"/>
                  </a:cubicBezTo>
                  <a:cubicBezTo>
                    <a:pt x="9771" y="18585"/>
                    <a:pt x="9586" y="18573"/>
                    <a:pt x="9512" y="18524"/>
                  </a:cubicBezTo>
                  <a:cubicBezTo>
                    <a:pt x="9435" y="18468"/>
                    <a:pt x="9417" y="18333"/>
                    <a:pt x="9218" y="18333"/>
                  </a:cubicBezTo>
                  <a:cubicBezTo>
                    <a:pt x="9195" y="18333"/>
                    <a:pt x="9170" y="18335"/>
                    <a:pt x="9143" y="18339"/>
                  </a:cubicBezTo>
                  <a:cubicBezTo>
                    <a:pt x="8946" y="18339"/>
                    <a:pt x="8773" y="18462"/>
                    <a:pt x="8699" y="18647"/>
                  </a:cubicBezTo>
                  <a:cubicBezTo>
                    <a:pt x="8687" y="18733"/>
                    <a:pt x="8785" y="18819"/>
                    <a:pt x="8749" y="18893"/>
                  </a:cubicBezTo>
                  <a:cubicBezTo>
                    <a:pt x="8715" y="18949"/>
                    <a:pt x="8661" y="19108"/>
                    <a:pt x="8568" y="19108"/>
                  </a:cubicBezTo>
                  <a:cubicBezTo>
                    <a:pt x="8559" y="19108"/>
                    <a:pt x="8549" y="19106"/>
                    <a:pt x="8539" y="19103"/>
                  </a:cubicBezTo>
                  <a:cubicBezTo>
                    <a:pt x="8428" y="19078"/>
                    <a:pt x="8206" y="18930"/>
                    <a:pt x="8059" y="18881"/>
                  </a:cubicBezTo>
                  <a:cubicBezTo>
                    <a:pt x="7898" y="18832"/>
                    <a:pt x="7787" y="18881"/>
                    <a:pt x="7750" y="18758"/>
                  </a:cubicBezTo>
                  <a:cubicBezTo>
                    <a:pt x="7701" y="18635"/>
                    <a:pt x="7726" y="18573"/>
                    <a:pt x="7652" y="18524"/>
                  </a:cubicBezTo>
                  <a:cubicBezTo>
                    <a:pt x="7566" y="18474"/>
                    <a:pt x="7479" y="18437"/>
                    <a:pt x="7393" y="18413"/>
                  </a:cubicBezTo>
                  <a:cubicBezTo>
                    <a:pt x="7319" y="18376"/>
                    <a:pt x="7245" y="18351"/>
                    <a:pt x="7171" y="18339"/>
                  </a:cubicBezTo>
                  <a:cubicBezTo>
                    <a:pt x="7157" y="18341"/>
                    <a:pt x="7142" y="18342"/>
                    <a:pt x="7127" y="18342"/>
                  </a:cubicBezTo>
                  <a:cubicBezTo>
                    <a:pt x="7056" y="18342"/>
                    <a:pt x="6986" y="18318"/>
                    <a:pt x="6925" y="18277"/>
                  </a:cubicBezTo>
                  <a:cubicBezTo>
                    <a:pt x="6900" y="18265"/>
                    <a:pt x="6876" y="18240"/>
                    <a:pt x="6851" y="18240"/>
                  </a:cubicBezTo>
                  <a:cubicBezTo>
                    <a:pt x="6802" y="18228"/>
                    <a:pt x="6752" y="18240"/>
                    <a:pt x="6740" y="18191"/>
                  </a:cubicBezTo>
                  <a:cubicBezTo>
                    <a:pt x="6710" y="18131"/>
                    <a:pt x="6721" y="18070"/>
                    <a:pt x="6699" y="18070"/>
                  </a:cubicBezTo>
                  <a:cubicBezTo>
                    <a:pt x="6694" y="18070"/>
                    <a:pt x="6688" y="18073"/>
                    <a:pt x="6679" y="18080"/>
                  </a:cubicBezTo>
                  <a:cubicBezTo>
                    <a:pt x="6658" y="18088"/>
                    <a:pt x="6636" y="18092"/>
                    <a:pt x="6615" y="18092"/>
                  </a:cubicBezTo>
                  <a:cubicBezTo>
                    <a:pt x="6572" y="18092"/>
                    <a:pt x="6531" y="18076"/>
                    <a:pt x="6506" y="18043"/>
                  </a:cubicBezTo>
                  <a:cubicBezTo>
                    <a:pt x="6457" y="17981"/>
                    <a:pt x="6457" y="17957"/>
                    <a:pt x="6518" y="17908"/>
                  </a:cubicBezTo>
                  <a:cubicBezTo>
                    <a:pt x="6642" y="17871"/>
                    <a:pt x="6715" y="17760"/>
                    <a:pt x="6728" y="17624"/>
                  </a:cubicBezTo>
                  <a:cubicBezTo>
                    <a:pt x="6728" y="17464"/>
                    <a:pt x="6543" y="17365"/>
                    <a:pt x="6580" y="17291"/>
                  </a:cubicBezTo>
                  <a:cubicBezTo>
                    <a:pt x="6617" y="17230"/>
                    <a:pt x="6728" y="17230"/>
                    <a:pt x="6728" y="17144"/>
                  </a:cubicBezTo>
                  <a:cubicBezTo>
                    <a:pt x="6728" y="17077"/>
                    <a:pt x="6750" y="17017"/>
                    <a:pt x="6731" y="17017"/>
                  </a:cubicBezTo>
                  <a:cubicBezTo>
                    <a:pt x="6726" y="17017"/>
                    <a:pt x="6717" y="17022"/>
                    <a:pt x="6703" y="17033"/>
                  </a:cubicBezTo>
                  <a:cubicBezTo>
                    <a:pt x="6655" y="17071"/>
                    <a:pt x="6608" y="17139"/>
                    <a:pt x="6589" y="17139"/>
                  </a:cubicBezTo>
                  <a:cubicBezTo>
                    <a:pt x="6583" y="17139"/>
                    <a:pt x="6580" y="17133"/>
                    <a:pt x="6580" y="17119"/>
                  </a:cubicBezTo>
                  <a:cubicBezTo>
                    <a:pt x="6568" y="17033"/>
                    <a:pt x="6506" y="16971"/>
                    <a:pt x="6432" y="16946"/>
                  </a:cubicBezTo>
                  <a:cubicBezTo>
                    <a:pt x="6346" y="16946"/>
                    <a:pt x="6198" y="17057"/>
                    <a:pt x="6136" y="17082"/>
                  </a:cubicBezTo>
                  <a:cubicBezTo>
                    <a:pt x="6128" y="17084"/>
                    <a:pt x="6120" y="17085"/>
                    <a:pt x="6113" y="17085"/>
                  </a:cubicBezTo>
                  <a:cubicBezTo>
                    <a:pt x="6071" y="17085"/>
                    <a:pt x="6061" y="17057"/>
                    <a:pt x="6050" y="17057"/>
                  </a:cubicBezTo>
                  <a:cubicBezTo>
                    <a:pt x="6030" y="17057"/>
                    <a:pt x="6019" y="17073"/>
                    <a:pt x="5996" y="17073"/>
                  </a:cubicBezTo>
                  <a:cubicBezTo>
                    <a:pt x="5990" y="17073"/>
                    <a:pt x="5984" y="17072"/>
                    <a:pt x="5976" y="17070"/>
                  </a:cubicBezTo>
                  <a:cubicBezTo>
                    <a:pt x="5942" y="17058"/>
                    <a:pt x="5918" y="16994"/>
                    <a:pt x="5886" y="16994"/>
                  </a:cubicBezTo>
                  <a:cubicBezTo>
                    <a:pt x="5883" y="16994"/>
                    <a:pt x="5880" y="16995"/>
                    <a:pt x="5878" y="16996"/>
                  </a:cubicBezTo>
                  <a:cubicBezTo>
                    <a:pt x="5846" y="16996"/>
                    <a:pt x="5850" y="17050"/>
                    <a:pt x="5798" y="17050"/>
                  </a:cubicBezTo>
                  <a:cubicBezTo>
                    <a:pt x="5789" y="17050"/>
                    <a:pt x="5779" y="17049"/>
                    <a:pt x="5767" y="17045"/>
                  </a:cubicBezTo>
                  <a:cubicBezTo>
                    <a:pt x="5701" y="17034"/>
                    <a:pt x="5684" y="16994"/>
                    <a:pt x="5655" y="16994"/>
                  </a:cubicBezTo>
                  <a:cubicBezTo>
                    <a:pt x="5651" y="16994"/>
                    <a:pt x="5648" y="16994"/>
                    <a:pt x="5644" y="16996"/>
                  </a:cubicBezTo>
                  <a:cubicBezTo>
                    <a:pt x="5607" y="17020"/>
                    <a:pt x="5545" y="17094"/>
                    <a:pt x="5508" y="17094"/>
                  </a:cubicBezTo>
                  <a:cubicBezTo>
                    <a:pt x="5464" y="17094"/>
                    <a:pt x="5420" y="17133"/>
                    <a:pt x="5377" y="17133"/>
                  </a:cubicBezTo>
                  <a:cubicBezTo>
                    <a:pt x="5371" y="17133"/>
                    <a:pt x="5366" y="17133"/>
                    <a:pt x="5360" y="17131"/>
                  </a:cubicBezTo>
                  <a:cubicBezTo>
                    <a:pt x="5323" y="17131"/>
                    <a:pt x="5311" y="17082"/>
                    <a:pt x="5262" y="17070"/>
                  </a:cubicBezTo>
                  <a:cubicBezTo>
                    <a:pt x="5212" y="17064"/>
                    <a:pt x="5160" y="17060"/>
                    <a:pt x="5108" y="17060"/>
                  </a:cubicBezTo>
                  <a:cubicBezTo>
                    <a:pt x="5055" y="17060"/>
                    <a:pt x="5003" y="17064"/>
                    <a:pt x="4954" y="17070"/>
                  </a:cubicBezTo>
                  <a:cubicBezTo>
                    <a:pt x="4892" y="17094"/>
                    <a:pt x="4448" y="17181"/>
                    <a:pt x="4362" y="17218"/>
                  </a:cubicBezTo>
                  <a:cubicBezTo>
                    <a:pt x="4276" y="17242"/>
                    <a:pt x="4202" y="17291"/>
                    <a:pt x="4128" y="17341"/>
                  </a:cubicBezTo>
                  <a:cubicBezTo>
                    <a:pt x="4116" y="17378"/>
                    <a:pt x="4079" y="17402"/>
                    <a:pt x="4029" y="17402"/>
                  </a:cubicBezTo>
                  <a:cubicBezTo>
                    <a:pt x="3956" y="17415"/>
                    <a:pt x="3894" y="17452"/>
                    <a:pt x="3832" y="17489"/>
                  </a:cubicBezTo>
                  <a:cubicBezTo>
                    <a:pt x="3808" y="17513"/>
                    <a:pt x="3734" y="17661"/>
                    <a:pt x="3635" y="17661"/>
                  </a:cubicBezTo>
                  <a:lnTo>
                    <a:pt x="3623" y="17661"/>
                  </a:lnTo>
                  <a:cubicBezTo>
                    <a:pt x="3524" y="17649"/>
                    <a:pt x="3413" y="17587"/>
                    <a:pt x="3389" y="17587"/>
                  </a:cubicBezTo>
                  <a:cubicBezTo>
                    <a:pt x="3368" y="17587"/>
                    <a:pt x="3337" y="17614"/>
                    <a:pt x="3306" y="17614"/>
                  </a:cubicBezTo>
                  <a:cubicBezTo>
                    <a:pt x="3301" y="17614"/>
                    <a:pt x="3295" y="17614"/>
                    <a:pt x="3290" y="17612"/>
                  </a:cubicBezTo>
                  <a:cubicBezTo>
                    <a:pt x="3269" y="17601"/>
                    <a:pt x="3248" y="17572"/>
                    <a:pt x="3219" y="17572"/>
                  </a:cubicBezTo>
                  <a:cubicBezTo>
                    <a:pt x="3214" y="17572"/>
                    <a:pt x="3209" y="17573"/>
                    <a:pt x="3204" y="17575"/>
                  </a:cubicBezTo>
                  <a:cubicBezTo>
                    <a:pt x="3175" y="17584"/>
                    <a:pt x="3095" y="17623"/>
                    <a:pt x="3032" y="17623"/>
                  </a:cubicBezTo>
                  <a:cubicBezTo>
                    <a:pt x="3013" y="17623"/>
                    <a:pt x="2996" y="17620"/>
                    <a:pt x="2982" y="17612"/>
                  </a:cubicBezTo>
                  <a:cubicBezTo>
                    <a:pt x="2921" y="17563"/>
                    <a:pt x="2847" y="17452"/>
                    <a:pt x="2810" y="17427"/>
                  </a:cubicBezTo>
                  <a:cubicBezTo>
                    <a:pt x="2797" y="17419"/>
                    <a:pt x="2785" y="17416"/>
                    <a:pt x="2773" y="17416"/>
                  </a:cubicBezTo>
                  <a:cubicBezTo>
                    <a:pt x="2748" y="17416"/>
                    <a:pt x="2723" y="17427"/>
                    <a:pt x="2699" y="17427"/>
                  </a:cubicBezTo>
                  <a:cubicBezTo>
                    <a:pt x="2674" y="17427"/>
                    <a:pt x="2637" y="17735"/>
                    <a:pt x="2514" y="17895"/>
                  </a:cubicBezTo>
                  <a:cubicBezTo>
                    <a:pt x="2391" y="18043"/>
                    <a:pt x="2292" y="18142"/>
                    <a:pt x="2181" y="18166"/>
                  </a:cubicBezTo>
                  <a:cubicBezTo>
                    <a:pt x="2058" y="18228"/>
                    <a:pt x="1959" y="18314"/>
                    <a:pt x="1898" y="18437"/>
                  </a:cubicBezTo>
                  <a:cubicBezTo>
                    <a:pt x="1849" y="18524"/>
                    <a:pt x="1861" y="18659"/>
                    <a:pt x="1824" y="18684"/>
                  </a:cubicBezTo>
                  <a:cubicBezTo>
                    <a:pt x="1787" y="18782"/>
                    <a:pt x="1762" y="18893"/>
                    <a:pt x="1762" y="19004"/>
                  </a:cubicBezTo>
                  <a:cubicBezTo>
                    <a:pt x="1762" y="19053"/>
                    <a:pt x="1812" y="19090"/>
                    <a:pt x="1775" y="19152"/>
                  </a:cubicBezTo>
                  <a:cubicBezTo>
                    <a:pt x="1750" y="19226"/>
                    <a:pt x="1676" y="19497"/>
                    <a:pt x="1590" y="19534"/>
                  </a:cubicBezTo>
                  <a:cubicBezTo>
                    <a:pt x="1516" y="19571"/>
                    <a:pt x="1442" y="19620"/>
                    <a:pt x="1380" y="19682"/>
                  </a:cubicBezTo>
                  <a:cubicBezTo>
                    <a:pt x="1306" y="19743"/>
                    <a:pt x="1220" y="19793"/>
                    <a:pt x="1122" y="19830"/>
                  </a:cubicBezTo>
                  <a:cubicBezTo>
                    <a:pt x="1085" y="19830"/>
                    <a:pt x="1048" y="19879"/>
                    <a:pt x="1011" y="19928"/>
                  </a:cubicBezTo>
                  <a:cubicBezTo>
                    <a:pt x="949" y="20027"/>
                    <a:pt x="887" y="20175"/>
                    <a:pt x="863" y="20212"/>
                  </a:cubicBezTo>
                  <a:cubicBezTo>
                    <a:pt x="838" y="20236"/>
                    <a:pt x="666" y="20310"/>
                    <a:pt x="592" y="20483"/>
                  </a:cubicBezTo>
                  <a:cubicBezTo>
                    <a:pt x="530" y="20668"/>
                    <a:pt x="542" y="20852"/>
                    <a:pt x="506" y="20889"/>
                  </a:cubicBezTo>
                  <a:cubicBezTo>
                    <a:pt x="432" y="20963"/>
                    <a:pt x="382" y="21037"/>
                    <a:pt x="333" y="21123"/>
                  </a:cubicBezTo>
                  <a:cubicBezTo>
                    <a:pt x="247" y="21284"/>
                    <a:pt x="185" y="21493"/>
                    <a:pt x="136" y="21530"/>
                  </a:cubicBezTo>
                  <a:cubicBezTo>
                    <a:pt x="87" y="21629"/>
                    <a:pt x="50" y="21715"/>
                    <a:pt x="37" y="21826"/>
                  </a:cubicBezTo>
                  <a:cubicBezTo>
                    <a:pt x="25" y="21924"/>
                    <a:pt x="74" y="21937"/>
                    <a:pt x="124" y="21998"/>
                  </a:cubicBezTo>
                  <a:cubicBezTo>
                    <a:pt x="161" y="22060"/>
                    <a:pt x="210" y="22084"/>
                    <a:pt x="210" y="22171"/>
                  </a:cubicBezTo>
                  <a:cubicBezTo>
                    <a:pt x="185" y="22257"/>
                    <a:pt x="173" y="22343"/>
                    <a:pt x="161" y="22429"/>
                  </a:cubicBezTo>
                  <a:cubicBezTo>
                    <a:pt x="161" y="22479"/>
                    <a:pt x="345" y="22664"/>
                    <a:pt x="296" y="22824"/>
                  </a:cubicBezTo>
                  <a:cubicBezTo>
                    <a:pt x="247" y="22947"/>
                    <a:pt x="210" y="23070"/>
                    <a:pt x="173" y="23193"/>
                  </a:cubicBezTo>
                  <a:cubicBezTo>
                    <a:pt x="173" y="23230"/>
                    <a:pt x="161" y="23267"/>
                    <a:pt x="161" y="23304"/>
                  </a:cubicBezTo>
                  <a:cubicBezTo>
                    <a:pt x="148" y="23366"/>
                    <a:pt x="136" y="23415"/>
                    <a:pt x="111" y="23464"/>
                  </a:cubicBezTo>
                  <a:cubicBezTo>
                    <a:pt x="87" y="23514"/>
                    <a:pt x="136" y="23551"/>
                    <a:pt x="136" y="23600"/>
                  </a:cubicBezTo>
                  <a:cubicBezTo>
                    <a:pt x="136" y="23649"/>
                    <a:pt x="111" y="23649"/>
                    <a:pt x="87" y="23711"/>
                  </a:cubicBezTo>
                  <a:cubicBezTo>
                    <a:pt x="62" y="23760"/>
                    <a:pt x="0" y="23736"/>
                    <a:pt x="62" y="23785"/>
                  </a:cubicBezTo>
                  <a:cubicBezTo>
                    <a:pt x="111" y="23822"/>
                    <a:pt x="173" y="23871"/>
                    <a:pt x="148" y="23908"/>
                  </a:cubicBezTo>
                  <a:cubicBezTo>
                    <a:pt x="124" y="23945"/>
                    <a:pt x="74" y="23920"/>
                    <a:pt x="111" y="23970"/>
                  </a:cubicBezTo>
                  <a:cubicBezTo>
                    <a:pt x="161" y="24007"/>
                    <a:pt x="99" y="24007"/>
                    <a:pt x="161" y="24031"/>
                  </a:cubicBezTo>
                  <a:cubicBezTo>
                    <a:pt x="173" y="24031"/>
                    <a:pt x="173" y="24044"/>
                    <a:pt x="173" y="24056"/>
                  </a:cubicBezTo>
                  <a:cubicBezTo>
                    <a:pt x="173" y="24068"/>
                    <a:pt x="124" y="24118"/>
                    <a:pt x="124" y="24154"/>
                  </a:cubicBezTo>
                  <a:lnTo>
                    <a:pt x="124" y="24179"/>
                  </a:lnTo>
                  <a:cubicBezTo>
                    <a:pt x="111" y="24241"/>
                    <a:pt x="111" y="24302"/>
                    <a:pt x="136" y="24352"/>
                  </a:cubicBezTo>
                  <a:cubicBezTo>
                    <a:pt x="136" y="24364"/>
                    <a:pt x="148" y="24376"/>
                    <a:pt x="161" y="24389"/>
                  </a:cubicBezTo>
                  <a:cubicBezTo>
                    <a:pt x="185" y="24450"/>
                    <a:pt x="210" y="24524"/>
                    <a:pt x="259" y="24524"/>
                  </a:cubicBezTo>
                  <a:lnTo>
                    <a:pt x="481" y="24524"/>
                  </a:lnTo>
                  <a:cubicBezTo>
                    <a:pt x="506" y="24524"/>
                    <a:pt x="432" y="24536"/>
                    <a:pt x="432" y="24586"/>
                  </a:cubicBezTo>
                  <a:cubicBezTo>
                    <a:pt x="444" y="24647"/>
                    <a:pt x="493" y="24697"/>
                    <a:pt x="555" y="24758"/>
                  </a:cubicBezTo>
                  <a:lnTo>
                    <a:pt x="592" y="24795"/>
                  </a:lnTo>
                  <a:cubicBezTo>
                    <a:pt x="666" y="24881"/>
                    <a:pt x="653" y="24955"/>
                    <a:pt x="764" y="25066"/>
                  </a:cubicBezTo>
                  <a:cubicBezTo>
                    <a:pt x="838" y="25140"/>
                    <a:pt x="900" y="25226"/>
                    <a:pt x="937" y="25325"/>
                  </a:cubicBezTo>
                  <a:cubicBezTo>
                    <a:pt x="961" y="25362"/>
                    <a:pt x="974" y="25411"/>
                    <a:pt x="986" y="25448"/>
                  </a:cubicBezTo>
                  <a:cubicBezTo>
                    <a:pt x="998" y="25559"/>
                    <a:pt x="1011" y="25547"/>
                    <a:pt x="1085" y="25633"/>
                  </a:cubicBezTo>
                  <a:cubicBezTo>
                    <a:pt x="1171" y="25732"/>
                    <a:pt x="1109" y="25744"/>
                    <a:pt x="1196" y="25818"/>
                  </a:cubicBezTo>
                  <a:cubicBezTo>
                    <a:pt x="1232" y="25855"/>
                    <a:pt x="1294" y="25879"/>
                    <a:pt x="1356" y="25916"/>
                  </a:cubicBezTo>
                  <a:cubicBezTo>
                    <a:pt x="1430" y="25953"/>
                    <a:pt x="1504" y="26003"/>
                    <a:pt x="1565" y="26064"/>
                  </a:cubicBezTo>
                  <a:cubicBezTo>
                    <a:pt x="1676" y="26151"/>
                    <a:pt x="1787" y="26298"/>
                    <a:pt x="1898" y="26397"/>
                  </a:cubicBezTo>
                  <a:cubicBezTo>
                    <a:pt x="1986" y="26474"/>
                    <a:pt x="2103" y="26600"/>
                    <a:pt x="2250" y="26600"/>
                  </a:cubicBezTo>
                  <a:cubicBezTo>
                    <a:pt x="2268" y="26600"/>
                    <a:pt x="2286" y="26598"/>
                    <a:pt x="2304" y="26594"/>
                  </a:cubicBezTo>
                  <a:cubicBezTo>
                    <a:pt x="2317" y="26582"/>
                    <a:pt x="2329" y="26582"/>
                    <a:pt x="2341" y="26582"/>
                  </a:cubicBezTo>
                  <a:cubicBezTo>
                    <a:pt x="2551" y="26471"/>
                    <a:pt x="2797" y="26397"/>
                    <a:pt x="3044" y="26385"/>
                  </a:cubicBezTo>
                  <a:cubicBezTo>
                    <a:pt x="3179" y="26397"/>
                    <a:pt x="3302" y="26409"/>
                    <a:pt x="3426" y="26446"/>
                  </a:cubicBezTo>
                  <a:cubicBezTo>
                    <a:pt x="3500" y="26459"/>
                    <a:pt x="3549" y="26483"/>
                    <a:pt x="3586" y="26483"/>
                  </a:cubicBezTo>
                  <a:cubicBezTo>
                    <a:pt x="3590" y="26485"/>
                    <a:pt x="3596" y="26486"/>
                    <a:pt x="3603" y="26486"/>
                  </a:cubicBezTo>
                  <a:cubicBezTo>
                    <a:pt x="3688" y="26486"/>
                    <a:pt x="3934" y="26353"/>
                    <a:pt x="4128" y="26261"/>
                  </a:cubicBezTo>
                  <a:cubicBezTo>
                    <a:pt x="4214" y="26224"/>
                    <a:pt x="4313" y="26188"/>
                    <a:pt x="4399" y="26151"/>
                  </a:cubicBezTo>
                  <a:lnTo>
                    <a:pt x="4535" y="26101"/>
                  </a:lnTo>
                  <a:cubicBezTo>
                    <a:pt x="4596" y="26089"/>
                    <a:pt x="4658" y="26064"/>
                    <a:pt x="4682" y="26064"/>
                  </a:cubicBezTo>
                  <a:cubicBezTo>
                    <a:pt x="4732" y="26052"/>
                    <a:pt x="4781" y="26040"/>
                    <a:pt x="4818" y="26040"/>
                  </a:cubicBezTo>
                  <a:lnTo>
                    <a:pt x="4880" y="26040"/>
                  </a:lnTo>
                  <a:cubicBezTo>
                    <a:pt x="4900" y="26037"/>
                    <a:pt x="4920" y="26035"/>
                    <a:pt x="4940" y="26035"/>
                  </a:cubicBezTo>
                  <a:cubicBezTo>
                    <a:pt x="5005" y="26035"/>
                    <a:pt x="5067" y="26051"/>
                    <a:pt x="5114" y="26089"/>
                  </a:cubicBezTo>
                  <a:cubicBezTo>
                    <a:pt x="5212" y="26151"/>
                    <a:pt x="5372" y="26261"/>
                    <a:pt x="5385" y="26311"/>
                  </a:cubicBezTo>
                  <a:cubicBezTo>
                    <a:pt x="5385" y="26360"/>
                    <a:pt x="5311" y="26360"/>
                    <a:pt x="5397" y="26483"/>
                  </a:cubicBezTo>
                  <a:cubicBezTo>
                    <a:pt x="5474" y="26570"/>
                    <a:pt x="5476" y="26634"/>
                    <a:pt x="5520" y="26634"/>
                  </a:cubicBezTo>
                  <a:cubicBezTo>
                    <a:pt x="5533" y="26634"/>
                    <a:pt x="5548" y="26629"/>
                    <a:pt x="5570" y="26619"/>
                  </a:cubicBezTo>
                  <a:cubicBezTo>
                    <a:pt x="5644" y="26582"/>
                    <a:pt x="5705" y="26557"/>
                    <a:pt x="5779" y="26533"/>
                  </a:cubicBezTo>
                  <a:lnTo>
                    <a:pt x="5779" y="26533"/>
                  </a:lnTo>
                  <a:cubicBezTo>
                    <a:pt x="5791" y="26545"/>
                    <a:pt x="5717" y="26582"/>
                    <a:pt x="5754" y="26582"/>
                  </a:cubicBezTo>
                  <a:cubicBezTo>
                    <a:pt x="5804" y="26582"/>
                    <a:pt x="5841" y="26545"/>
                    <a:pt x="5915" y="26545"/>
                  </a:cubicBezTo>
                  <a:cubicBezTo>
                    <a:pt x="5976" y="26533"/>
                    <a:pt x="6062" y="26508"/>
                    <a:pt x="6050" y="26496"/>
                  </a:cubicBezTo>
                  <a:cubicBezTo>
                    <a:pt x="6040" y="26475"/>
                    <a:pt x="6071" y="26455"/>
                    <a:pt x="6090" y="26455"/>
                  </a:cubicBezTo>
                  <a:cubicBezTo>
                    <a:pt x="6094" y="26455"/>
                    <a:pt x="6097" y="26456"/>
                    <a:pt x="6099" y="26459"/>
                  </a:cubicBezTo>
                  <a:cubicBezTo>
                    <a:pt x="6112" y="26471"/>
                    <a:pt x="6112" y="26496"/>
                    <a:pt x="6124" y="26508"/>
                  </a:cubicBezTo>
                  <a:cubicBezTo>
                    <a:pt x="6136" y="26533"/>
                    <a:pt x="6161" y="26569"/>
                    <a:pt x="6173" y="26582"/>
                  </a:cubicBezTo>
                  <a:cubicBezTo>
                    <a:pt x="6186" y="26582"/>
                    <a:pt x="6260" y="26680"/>
                    <a:pt x="6272" y="26693"/>
                  </a:cubicBezTo>
                  <a:cubicBezTo>
                    <a:pt x="6273" y="26694"/>
                    <a:pt x="6274" y="26694"/>
                    <a:pt x="6276" y="26694"/>
                  </a:cubicBezTo>
                  <a:cubicBezTo>
                    <a:pt x="6286" y="26694"/>
                    <a:pt x="6301" y="26668"/>
                    <a:pt x="6322" y="26668"/>
                  </a:cubicBezTo>
                  <a:cubicBezTo>
                    <a:pt x="6329" y="26668"/>
                    <a:pt x="6337" y="26672"/>
                    <a:pt x="6346" y="26680"/>
                  </a:cubicBezTo>
                  <a:cubicBezTo>
                    <a:pt x="6370" y="26730"/>
                    <a:pt x="6358" y="26754"/>
                    <a:pt x="6407" y="26828"/>
                  </a:cubicBezTo>
                  <a:cubicBezTo>
                    <a:pt x="6444" y="26927"/>
                    <a:pt x="6457" y="27038"/>
                    <a:pt x="6432" y="27149"/>
                  </a:cubicBezTo>
                  <a:cubicBezTo>
                    <a:pt x="6420" y="27173"/>
                    <a:pt x="6420" y="27198"/>
                    <a:pt x="6432" y="27235"/>
                  </a:cubicBezTo>
                  <a:cubicBezTo>
                    <a:pt x="6432" y="27259"/>
                    <a:pt x="6432" y="27296"/>
                    <a:pt x="6407" y="27309"/>
                  </a:cubicBezTo>
                  <a:cubicBezTo>
                    <a:pt x="6358" y="27370"/>
                    <a:pt x="6260" y="27469"/>
                    <a:pt x="6297" y="27481"/>
                  </a:cubicBezTo>
                  <a:cubicBezTo>
                    <a:pt x="6334" y="27494"/>
                    <a:pt x="6358" y="27531"/>
                    <a:pt x="6370" y="27568"/>
                  </a:cubicBezTo>
                  <a:cubicBezTo>
                    <a:pt x="6370" y="27604"/>
                    <a:pt x="6309" y="27629"/>
                    <a:pt x="6309" y="27666"/>
                  </a:cubicBezTo>
                  <a:cubicBezTo>
                    <a:pt x="6297" y="27691"/>
                    <a:pt x="6309" y="27715"/>
                    <a:pt x="6334" y="27728"/>
                  </a:cubicBezTo>
                  <a:cubicBezTo>
                    <a:pt x="6358" y="27740"/>
                    <a:pt x="6358" y="27777"/>
                    <a:pt x="6334" y="27789"/>
                  </a:cubicBezTo>
                  <a:cubicBezTo>
                    <a:pt x="6309" y="27802"/>
                    <a:pt x="6321" y="27888"/>
                    <a:pt x="6297" y="27925"/>
                  </a:cubicBezTo>
                  <a:cubicBezTo>
                    <a:pt x="6272" y="27962"/>
                    <a:pt x="6223" y="28023"/>
                    <a:pt x="6210" y="28060"/>
                  </a:cubicBezTo>
                  <a:cubicBezTo>
                    <a:pt x="6210" y="28147"/>
                    <a:pt x="6235" y="28221"/>
                    <a:pt x="6284" y="28294"/>
                  </a:cubicBezTo>
                  <a:cubicBezTo>
                    <a:pt x="6346" y="28381"/>
                    <a:pt x="6555" y="28689"/>
                    <a:pt x="6592" y="28750"/>
                  </a:cubicBezTo>
                  <a:cubicBezTo>
                    <a:pt x="6617" y="28775"/>
                    <a:pt x="6654" y="28849"/>
                    <a:pt x="6715" y="28911"/>
                  </a:cubicBezTo>
                  <a:cubicBezTo>
                    <a:pt x="6802" y="29009"/>
                    <a:pt x="6876" y="29120"/>
                    <a:pt x="6950" y="29219"/>
                  </a:cubicBezTo>
                  <a:cubicBezTo>
                    <a:pt x="6950" y="29231"/>
                    <a:pt x="6950" y="29243"/>
                    <a:pt x="6950" y="29243"/>
                  </a:cubicBezTo>
                  <a:cubicBezTo>
                    <a:pt x="6950" y="29305"/>
                    <a:pt x="6962" y="29379"/>
                    <a:pt x="6962" y="29440"/>
                  </a:cubicBezTo>
                  <a:cubicBezTo>
                    <a:pt x="6962" y="29490"/>
                    <a:pt x="6962" y="29527"/>
                    <a:pt x="6974" y="29564"/>
                  </a:cubicBezTo>
                  <a:cubicBezTo>
                    <a:pt x="6974" y="29576"/>
                    <a:pt x="6987" y="29588"/>
                    <a:pt x="6987" y="29588"/>
                  </a:cubicBezTo>
                  <a:cubicBezTo>
                    <a:pt x="7036" y="29724"/>
                    <a:pt x="7159" y="30007"/>
                    <a:pt x="7196" y="30106"/>
                  </a:cubicBezTo>
                  <a:cubicBezTo>
                    <a:pt x="7221" y="30192"/>
                    <a:pt x="7221" y="30241"/>
                    <a:pt x="7196" y="30291"/>
                  </a:cubicBezTo>
                  <a:cubicBezTo>
                    <a:pt x="7159" y="30340"/>
                    <a:pt x="7085" y="30303"/>
                    <a:pt x="7196" y="30525"/>
                  </a:cubicBezTo>
                  <a:cubicBezTo>
                    <a:pt x="7295" y="30685"/>
                    <a:pt x="7344" y="30882"/>
                    <a:pt x="7332" y="31079"/>
                  </a:cubicBezTo>
                  <a:cubicBezTo>
                    <a:pt x="7307" y="31202"/>
                    <a:pt x="7245" y="31313"/>
                    <a:pt x="7159" y="31412"/>
                  </a:cubicBezTo>
                  <a:cubicBezTo>
                    <a:pt x="7110" y="31473"/>
                    <a:pt x="7097" y="31535"/>
                    <a:pt x="7060" y="31584"/>
                  </a:cubicBezTo>
                  <a:cubicBezTo>
                    <a:pt x="7024" y="31634"/>
                    <a:pt x="6950" y="32151"/>
                    <a:pt x="6900" y="32250"/>
                  </a:cubicBezTo>
                  <a:cubicBezTo>
                    <a:pt x="6876" y="32398"/>
                    <a:pt x="6863" y="32545"/>
                    <a:pt x="6863" y="32693"/>
                  </a:cubicBezTo>
                  <a:lnTo>
                    <a:pt x="6863" y="32853"/>
                  </a:lnTo>
                  <a:cubicBezTo>
                    <a:pt x="6863" y="32927"/>
                    <a:pt x="7073" y="33223"/>
                    <a:pt x="7110" y="33346"/>
                  </a:cubicBezTo>
                  <a:cubicBezTo>
                    <a:pt x="7147" y="33457"/>
                    <a:pt x="7245" y="33741"/>
                    <a:pt x="7307" y="33864"/>
                  </a:cubicBezTo>
                  <a:cubicBezTo>
                    <a:pt x="7356" y="33987"/>
                    <a:pt x="7479" y="34209"/>
                    <a:pt x="7455" y="34258"/>
                  </a:cubicBezTo>
                  <a:cubicBezTo>
                    <a:pt x="7442" y="34443"/>
                    <a:pt x="7455" y="34628"/>
                    <a:pt x="7492" y="34800"/>
                  </a:cubicBezTo>
                  <a:cubicBezTo>
                    <a:pt x="7529" y="34923"/>
                    <a:pt x="7541" y="35219"/>
                    <a:pt x="7578" y="35392"/>
                  </a:cubicBezTo>
                  <a:cubicBezTo>
                    <a:pt x="7640" y="35601"/>
                    <a:pt x="7738" y="35798"/>
                    <a:pt x="7861" y="35983"/>
                  </a:cubicBezTo>
                  <a:cubicBezTo>
                    <a:pt x="7861" y="35995"/>
                    <a:pt x="7874" y="36008"/>
                    <a:pt x="7886" y="36020"/>
                  </a:cubicBezTo>
                  <a:cubicBezTo>
                    <a:pt x="7972" y="36217"/>
                    <a:pt x="8046" y="36427"/>
                    <a:pt x="8095" y="36624"/>
                  </a:cubicBezTo>
                  <a:cubicBezTo>
                    <a:pt x="8120" y="36722"/>
                    <a:pt x="8293" y="36919"/>
                    <a:pt x="8305" y="37055"/>
                  </a:cubicBezTo>
                  <a:cubicBezTo>
                    <a:pt x="8305" y="37191"/>
                    <a:pt x="8293" y="37264"/>
                    <a:pt x="8243" y="37289"/>
                  </a:cubicBezTo>
                  <a:cubicBezTo>
                    <a:pt x="8206" y="37326"/>
                    <a:pt x="8219" y="37400"/>
                    <a:pt x="8243" y="37449"/>
                  </a:cubicBezTo>
                  <a:cubicBezTo>
                    <a:pt x="8280" y="37523"/>
                    <a:pt x="8305" y="37597"/>
                    <a:pt x="8305" y="37683"/>
                  </a:cubicBezTo>
                  <a:cubicBezTo>
                    <a:pt x="8295" y="37725"/>
                    <a:pt x="8302" y="37775"/>
                    <a:pt x="8312" y="37775"/>
                  </a:cubicBezTo>
                  <a:cubicBezTo>
                    <a:pt x="8313" y="37775"/>
                    <a:pt x="8315" y="37774"/>
                    <a:pt x="8317" y="37770"/>
                  </a:cubicBezTo>
                  <a:cubicBezTo>
                    <a:pt x="8326" y="37742"/>
                    <a:pt x="8336" y="37681"/>
                    <a:pt x="8350" y="37681"/>
                  </a:cubicBezTo>
                  <a:cubicBezTo>
                    <a:pt x="8355" y="37681"/>
                    <a:pt x="8360" y="37689"/>
                    <a:pt x="8367" y="37708"/>
                  </a:cubicBezTo>
                  <a:cubicBezTo>
                    <a:pt x="8404" y="37782"/>
                    <a:pt x="8428" y="37770"/>
                    <a:pt x="8477" y="37819"/>
                  </a:cubicBezTo>
                  <a:cubicBezTo>
                    <a:pt x="8527" y="37856"/>
                    <a:pt x="8527" y="37893"/>
                    <a:pt x="8588" y="37905"/>
                  </a:cubicBezTo>
                  <a:cubicBezTo>
                    <a:pt x="8591" y="37906"/>
                    <a:pt x="8593" y="37906"/>
                    <a:pt x="8596" y="37906"/>
                  </a:cubicBezTo>
                  <a:cubicBezTo>
                    <a:pt x="8660" y="37906"/>
                    <a:pt x="8777" y="37770"/>
                    <a:pt x="8872" y="37770"/>
                  </a:cubicBezTo>
                  <a:cubicBezTo>
                    <a:pt x="8946" y="37770"/>
                    <a:pt x="8987" y="37792"/>
                    <a:pt x="9024" y="37792"/>
                  </a:cubicBezTo>
                  <a:cubicBezTo>
                    <a:pt x="9043" y="37792"/>
                    <a:pt x="9061" y="37786"/>
                    <a:pt x="9081" y="37770"/>
                  </a:cubicBezTo>
                  <a:cubicBezTo>
                    <a:pt x="9147" y="37726"/>
                    <a:pt x="9105" y="37681"/>
                    <a:pt x="9201" y="37681"/>
                  </a:cubicBezTo>
                  <a:cubicBezTo>
                    <a:pt x="9212" y="37681"/>
                    <a:pt x="9226" y="37682"/>
                    <a:pt x="9241" y="37683"/>
                  </a:cubicBezTo>
                  <a:cubicBezTo>
                    <a:pt x="9321" y="37690"/>
                    <a:pt x="9405" y="37693"/>
                    <a:pt x="9488" y="37693"/>
                  </a:cubicBezTo>
                  <a:cubicBezTo>
                    <a:pt x="9571" y="37693"/>
                    <a:pt x="9654" y="37690"/>
                    <a:pt x="9734" y="37683"/>
                  </a:cubicBezTo>
                  <a:cubicBezTo>
                    <a:pt x="9784" y="37683"/>
                    <a:pt x="9771" y="37609"/>
                    <a:pt x="9796" y="37597"/>
                  </a:cubicBezTo>
                  <a:cubicBezTo>
                    <a:pt x="9812" y="37597"/>
                    <a:pt x="9823" y="37570"/>
                    <a:pt x="9836" y="37570"/>
                  </a:cubicBezTo>
                  <a:cubicBezTo>
                    <a:pt x="9842" y="37570"/>
                    <a:pt x="9849" y="37577"/>
                    <a:pt x="9857" y="37597"/>
                  </a:cubicBezTo>
                  <a:cubicBezTo>
                    <a:pt x="9886" y="37653"/>
                    <a:pt x="9914" y="37717"/>
                    <a:pt x="9936" y="37717"/>
                  </a:cubicBezTo>
                  <a:cubicBezTo>
                    <a:pt x="9944" y="37717"/>
                    <a:pt x="9950" y="37710"/>
                    <a:pt x="9956" y="37696"/>
                  </a:cubicBezTo>
                  <a:cubicBezTo>
                    <a:pt x="9981" y="37646"/>
                    <a:pt x="9919" y="37572"/>
                    <a:pt x="10005" y="37572"/>
                  </a:cubicBezTo>
                  <a:cubicBezTo>
                    <a:pt x="10053" y="37572"/>
                    <a:pt x="10086" y="37590"/>
                    <a:pt x="10126" y="37590"/>
                  </a:cubicBezTo>
                  <a:cubicBezTo>
                    <a:pt x="10171" y="37590"/>
                    <a:pt x="10224" y="37570"/>
                    <a:pt x="10313" y="37486"/>
                  </a:cubicBezTo>
                  <a:cubicBezTo>
                    <a:pt x="10535" y="37301"/>
                    <a:pt x="10720" y="37092"/>
                    <a:pt x="10905" y="36870"/>
                  </a:cubicBezTo>
                  <a:cubicBezTo>
                    <a:pt x="10966" y="36759"/>
                    <a:pt x="10979" y="36784"/>
                    <a:pt x="11040" y="36673"/>
                  </a:cubicBezTo>
                  <a:cubicBezTo>
                    <a:pt x="11114" y="36501"/>
                    <a:pt x="11200" y="36340"/>
                    <a:pt x="11299" y="36180"/>
                  </a:cubicBezTo>
                  <a:cubicBezTo>
                    <a:pt x="11385" y="36106"/>
                    <a:pt x="11459" y="36032"/>
                    <a:pt x="11533" y="35946"/>
                  </a:cubicBezTo>
                  <a:cubicBezTo>
                    <a:pt x="11582" y="35811"/>
                    <a:pt x="11619" y="35663"/>
                    <a:pt x="11644" y="35502"/>
                  </a:cubicBezTo>
                  <a:cubicBezTo>
                    <a:pt x="11656" y="35466"/>
                    <a:pt x="11656" y="35416"/>
                    <a:pt x="11656" y="35367"/>
                  </a:cubicBezTo>
                  <a:cubicBezTo>
                    <a:pt x="11656" y="35295"/>
                    <a:pt x="11652" y="35286"/>
                    <a:pt x="11642" y="35286"/>
                  </a:cubicBezTo>
                  <a:cubicBezTo>
                    <a:pt x="11638" y="35286"/>
                    <a:pt x="11633" y="35287"/>
                    <a:pt x="11628" y="35287"/>
                  </a:cubicBezTo>
                  <a:cubicBezTo>
                    <a:pt x="11622" y="35287"/>
                    <a:pt x="11615" y="35286"/>
                    <a:pt x="11607" y="35281"/>
                  </a:cubicBezTo>
                  <a:cubicBezTo>
                    <a:pt x="11558" y="35268"/>
                    <a:pt x="11570" y="35256"/>
                    <a:pt x="11619" y="35182"/>
                  </a:cubicBezTo>
                  <a:cubicBezTo>
                    <a:pt x="11669" y="35108"/>
                    <a:pt x="11656" y="35059"/>
                    <a:pt x="11755" y="34997"/>
                  </a:cubicBezTo>
                  <a:cubicBezTo>
                    <a:pt x="11878" y="34948"/>
                    <a:pt x="11989" y="34899"/>
                    <a:pt x="12100" y="34825"/>
                  </a:cubicBezTo>
                  <a:cubicBezTo>
                    <a:pt x="12186" y="34751"/>
                    <a:pt x="12235" y="34702"/>
                    <a:pt x="12235" y="34628"/>
                  </a:cubicBezTo>
                  <a:cubicBezTo>
                    <a:pt x="12235" y="34529"/>
                    <a:pt x="12235" y="34418"/>
                    <a:pt x="12248" y="34320"/>
                  </a:cubicBezTo>
                  <a:cubicBezTo>
                    <a:pt x="12248" y="34159"/>
                    <a:pt x="12223" y="34012"/>
                    <a:pt x="12174" y="33851"/>
                  </a:cubicBezTo>
                  <a:cubicBezTo>
                    <a:pt x="12137" y="33753"/>
                    <a:pt x="12100" y="33642"/>
                    <a:pt x="12088" y="33519"/>
                  </a:cubicBezTo>
                  <a:cubicBezTo>
                    <a:pt x="12077" y="33415"/>
                    <a:pt x="12014" y="33310"/>
                    <a:pt x="12039" y="33310"/>
                  </a:cubicBezTo>
                  <a:cubicBezTo>
                    <a:pt x="12044" y="33310"/>
                    <a:pt x="12052" y="33314"/>
                    <a:pt x="12063" y="33322"/>
                  </a:cubicBezTo>
                  <a:cubicBezTo>
                    <a:pt x="12094" y="33352"/>
                    <a:pt x="12109" y="33377"/>
                    <a:pt x="12129" y="33377"/>
                  </a:cubicBezTo>
                  <a:cubicBezTo>
                    <a:pt x="12149" y="33377"/>
                    <a:pt x="12174" y="33352"/>
                    <a:pt x="12223" y="33285"/>
                  </a:cubicBezTo>
                  <a:cubicBezTo>
                    <a:pt x="12322" y="33149"/>
                    <a:pt x="12396" y="33161"/>
                    <a:pt x="12457" y="33112"/>
                  </a:cubicBezTo>
                  <a:cubicBezTo>
                    <a:pt x="12519" y="33051"/>
                    <a:pt x="12593" y="32779"/>
                    <a:pt x="12654" y="32755"/>
                  </a:cubicBezTo>
                  <a:cubicBezTo>
                    <a:pt x="12665" y="32751"/>
                    <a:pt x="12673" y="32749"/>
                    <a:pt x="12680" y="32749"/>
                  </a:cubicBezTo>
                  <a:cubicBezTo>
                    <a:pt x="12695" y="32749"/>
                    <a:pt x="12706" y="32755"/>
                    <a:pt x="12724" y="32755"/>
                  </a:cubicBezTo>
                  <a:cubicBezTo>
                    <a:pt x="12750" y="32755"/>
                    <a:pt x="12790" y="32743"/>
                    <a:pt x="12876" y="32681"/>
                  </a:cubicBezTo>
                  <a:cubicBezTo>
                    <a:pt x="13049" y="32570"/>
                    <a:pt x="13160" y="32558"/>
                    <a:pt x="13258" y="32434"/>
                  </a:cubicBezTo>
                  <a:cubicBezTo>
                    <a:pt x="13381" y="32287"/>
                    <a:pt x="13480" y="32114"/>
                    <a:pt x="13542" y="31929"/>
                  </a:cubicBezTo>
                  <a:cubicBezTo>
                    <a:pt x="13505" y="31794"/>
                    <a:pt x="13468" y="31658"/>
                    <a:pt x="13455" y="31510"/>
                  </a:cubicBezTo>
                  <a:cubicBezTo>
                    <a:pt x="13443" y="31424"/>
                    <a:pt x="13455" y="31005"/>
                    <a:pt x="13443" y="30882"/>
                  </a:cubicBezTo>
                  <a:cubicBezTo>
                    <a:pt x="13431" y="30796"/>
                    <a:pt x="13455" y="30771"/>
                    <a:pt x="13431" y="30734"/>
                  </a:cubicBezTo>
                  <a:lnTo>
                    <a:pt x="13381" y="30697"/>
                  </a:lnTo>
                  <a:cubicBezTo>
                    <a:pt x="13320" y="30648"/>
                    <a:pt x="13270" y="30562"/>
                    <a:pt x="13270" y="30475"/>
                  </a:cubicBezTo>
                  <a:cubicBezTo>
                    <a:pt x="13246" y="30377"/>
                    <a:pt x="13197" y="30340"/>
                    <a:pt x="13197" y="30241"/>
                  </a:cubicBezTo>
                  <a:cubicBezTo>
                    <a:pt x="13197" y="30155"/>
                    <a:pt x="13197" y="30069"/>
                    <a:pt x="13184" y="29983"/>
                  </a:cubicBezTo>
                  <a:cubicBezTo>
                    <a:pt x="13160" y="29946"/>
                    <a:pt x="13172" y="29909"/>
                    <a:pt x="13184" y="29872"/>
                  </a:cubicBezTo>
                  <a:cubicBezTo>
                    <a:pt x="13221" y="29822"/>
                    <a:pt x="13258" y="29835"/>
                    <a:pt x="13209" y="29773"/>
                  </a:cubicBezTo>
                  <a:cubicBezTo>
                    <a:pt x="13160" y="29699"/>
                    <a:pt x="13036" y="29638"/>
                    <a:pt x="13049" y="29477"/>
                  </a:cubicBezTo>
                  <a:cubicBezTo>
                    <a:pt x="13073" y="29354"/>
                    <a:pt x="13110" y="29243"/>
                    <a:pt x="13172" y="29120"/>
                  </a:cubicBezTo>
                  <a:cubicBezTo>
                    <a:pt x="13184" y="29083"/>
                    <a:pt x="13209" y="29046"/>
                    <a:pt x="13234" y="28997"/>
                  </a:cubicBezTo>
                  <a:cubicBezTo>
                    <a:pt x="13344" y="28824"/>
                    <a:pt x="13344" y="28639"/>
                    <a:pt x="13406" y="28566"/>
                  </a:cubicBezTo>
                  <a:cubicBezTo>
                    <a:pt x="13468" y="28492"/>
                    <a:pt x="13492" y="28529"/>
                    <a:pt x="13529" y="28467"/>
                  </a:cubicBezTo>
                  <a:cubicBezTo>
                    <a:pt x="13566" y="28405"/>
                    <a:pt x="13529" y="28393"/>
                    <a:pt x="13628" y="28344"/>
                  </a:cubicBezTo>
                  <a:cubicBezTo>
                    <a:pt x="13739" y="28294"/>
                    <a:pt x="13862" y="28023"/>
                    <a:pt x="13948" y="27913"/>
                  </a:cubicBezTo>
                  <a:cubicBezTo>
                    <a:pt x="14121" y="27703"/>
                    <a:pt x="14293" y="27506"/>
                    <a:pt x="14503" y="27333"/>
                  </a:cubicBezTo>
                  <a:cubicBezTo>
                    <a:pt x="14786" y="27173"/>
                    <a:pt x="15020" y="26939"/>
                    <a:pt x="15193" y="26656"/>
                  </a:cubicBezTo>
                  <a:cubicBezTo>
                    <a:pt x="15340" y="26397"/>
                    <a:pt x="15488" y="26126"/>
                    <a:pt x="15612" y="25843"/>
                  </a:cubicBezTo>
                  <a:cubicBezTo>
                    <a:pt x="15661" y="25719"/>
                    <a:pt x="15870" y="25424"/>
                    <a:pt x="15920" y="25300"/>
                  </a:cubicBezTo>
                  <a:cubicBezTo>
                    <a:pt x="15969" y="25153"/>
                    <a:pt x="16006" y="25005"/>
                    <a:pt x="16030" y="24844"/>
                  </a:cubicBezTo>
                  <a:cubicBezTo>
                    <a:pt x="16043" y="24746"/>
                    <a:pt x="16030" y="24660"/>
                    <a:pt x="16018" y="24573"/>
                  </a:cubicBezTo>
                  <a:cubicBezTo>
                    <a:pt x="16030" y="24549"/>
                    <a:pt x="16055" y="24512"/>
                    <a:pt x="15993" y="24512"/>
                  </a:cubicBezTo>
                  <a:cubicBezTo>
                    <a:pt x="15975" y="24512"/>
                    <a:pt x="15960" y="24511"/>
                    <a:pt x="15946" y="24511"/>
                  </a:cubicBezTo>
                  <a:cubicBezTo>
                    <a:pt x="15906" y="24511"/>
                    <a:pt x="15883" y="24518"/>
                    <a:pt x="15846" y="24573"/>
                  </a:cubicBezTo>
                  <a:cubicBezTo>
                    <a:pt x="15809" y="24635"/>
                    <a:pt x="15735" y="24672"/>
                    <a:pt x="15538" y="24672"/>
                  </a:cubicBezTo>
                  <a:cubicBezTo>
                    <a:pt x="15358" y="24672"/>
                    <a:pt x="15281" y="24723"/>
                    <a:pt x="15222" y="24723"/>
                  </a:cubicBezTo>
                  <a:cubicBezTo>
                    <a:pt x="15216" y="24723"/>
                    <a:pt x="15211" y="24722"/>
                    <a:pt x="15205" y="24721"/>
                  </a:cubicBezTo>
                  <a:cubicBezTo>
                    <a:pt x="15170" y="24721"/>
                    <a:pt x="15184" y="24684"/>
                    <a:pt x="15157" y="24684"/>
                  </a:cubicBezTo>
                  <a:cubicBezTo>
                    <a:pt x="15145" y="24684"/>
                    <a:pt x="15127" y="24691"/>
                    <a:pt x="15094" y="24709"/>
                  </a:cubicBezTo>
                  <a:cubicBezTo>
                    <a:pt x="14971" y="24758"/>
                    <a:pt x="15008" y="24832"/>
                    <a:pt x="14897" y="24832"/>
                  </a:cubicBezTo>
                  <a:cubicBezTo>
                    <a:pt x="14828" y="24832"/>
                    <a:pt x="14831" y="24790"/>
                    <a:pt x="14789" y="24790"/>
                  </a:cubicBezTo>
                  <a:cubicBezTo>
                    <a:pt x="14771" y="24790"/>
                    <a:pt x="14744" y="24798"/>
                    <a:pt x="14700" y="24820"/>
                  </a:cubicBezTo>
                  <a:cubicBezTo>
                    <a:pt x="14554" y="24876"/>
                    <a:pt x="14520" y="24932"/>
                    <a:pt x="14469" y="24932"/>
                  </a:cubicBezTo>
                  <a:cubicBezTo>
                    <a:pt x="14464" y="24932"/>
                    <a:pt x="14459" y="24932"/>
                    <a:pt x="14453" y="24931"/>
                  </a:cubicBezTo>
                  <a:cubicBezTo>
                    <a:pt x="14355" y="24906"/>
                    <a:pt x="14268" y="24844"/>
                    <a:pt x="14219" y="24758"/>
                  </a:cubicBezTo>
                  <a:cubicBezTo>
                    <a:pt x="14207" y="24721"/>
                    <a:pt x="14195" y="24672"/>
                    <a:pt x="14170" y="24635"/>
                  </a:cubicBezTo>
                  <a:cubicBezTo>
                    <a:pt x="14158" y="24598"/>
                    <a:pt x="14121" y="24586"/>
                    <a:pt x="14084" y="24573"/>
                  </a:cubicBezTo>
                  <a:cubicBezTo>
                    <a:pt x="14041" y="24573"/>
                    <a:pt x="13997" y="24580"/>
                    <a:pt x="13976" y="24580"/>
                  </a:cubicBezTo>
                  <a:cubicBezTo>
                    <a:pt x="13954" y="24580"/>
                    <a:pt x="13954" y="24573"/>
                    <a:pt x="13997" y="24549"/>
                  </a:cubicBezTo>
                  <a:cubicBezTo>
                    <a:pt x="14084" y="24499"/>
                    <a:pt x="14207" y="24450"/>
                    <a:pt x="14170" y="24389"/>
                  </a:cubicBezTo>
                  <a:cubicBezTo>
                    <a:pt x="14145" y="24339"/>
                    <a:pt x="14096" y="24315"/>
                    <a:pt x="14047" y="24265"/>
                  </a:cubicBezTo>
                  <a:cubicBezTo>
                    <a:pt x="14034" y="24241"/>
                    <a:pt x="14022" y="24228"/>
                    <a:pt x="14010" y="24204"/>
                  </a:cubicBezTo>
                  <a:cubicBezTo>
                    <a:pt x="13948" y="24130"/>
                    <a:pt x="13813" y="23982"/>
                    <a:pt x="13751" y="23896"/>
                  </a:cubicBezTo>
                  <a:cubicBezTo>
                    <a:pt x="13689" y="23822"/>
                    <a:pt x="13677" y="23711"/>
                    <a:pt x="13554" y="23674"/>
                  </a:cubicBezTo>
                  <a:cubicBezTo>
                    <a:pt x="13443" y="23637"/>
                    <a:pt x="13468" y="23649"/>
                    <a:pt x="13418" y="23612"/>
                  </a:cubicBezTo>
                  <a:cubicBezTo>
                    <a:pt x="13387" y="23581"/>
                    <a:pt x="13338" y="23506"/>
                    <a:pt x="13324" y="23506"/>
                  </a:cubicBezTo>
                  <a:cubicBezTo>
                    <a:pt x="13321" y="23506"/>
                    <a:pt x="13320" y="23508"/>
                    <a:pt x="13320" y="23514"/>
                  </a:cubicBezTo>
                  <a:cubicBezTo>
                    <a:pt x="13320" y="23544"/>
                    <a:pt x="13337" y="23609"/>
                    <a:pt x="13328" y="23609"/>
                  </a:cubicBezTo>
                  <a:cubicBezTo>
                    <a:pt x="13327" y="23609"/>
                    <a:pt x="13324" y="23606"/>
                    <a:pt x="13320" y="23600"/>
                  </a:cubicBezTo>
                  <a:cubicBezTo>
                    <a:pt x="13246" y="23452"/>
                    <a:pt x="13197" y="23292"/>
                    <a:pt x="13172" y="23132"/>
                  </a:cubicBezTo>
                  <a:cubicBezTo>
                    <a:pt x="13147" y="22959"/>
                    <a:pt x="13135" y="22848"/>
                    <a:pt x="13061" y="22774"/>
                  </a:cubicBezTo>
                  <a:cubicBezTo>
                    <a:pt x="13036" y="22774"/>
                    <a:pt x="13024" y="22762"/>
                    <a:pt x="13012" y="22738"/>
                  </a:cubicBezTo>
                  <a:cubicBezTo>
                    <a:pt x="12901" y="22651"/>
                    <a:pt x="12802" y="22528"/>
                    <a:pt x="12741" y="22393"/>
                  </a:cubicBezTo>
                  <a:cubicBezTo>
                    <a:pt x="12716" y="22232"/>
                    <a:pt x="12704" y="22060"/>
                    <a:pt x="12716" y="21900"/>
                  </a:cubicBezTo>
                  <a:cubicBezTo>
                    <a:pt x="12716" y="21863"/>
                    <a:pt x="12778" y="21863"/>
                    <a:pt x="12753" y="21838"/>
                  </a:cubicBezTo>
                  <a:cubicBezTo>
                    <a:pt x="12716" y="21813"/>
                    <a:pt x="12654" y="21752"/>
                    <a:pt x="12654" y="21703"/>
                  </a:cubicBezTo>
                  <a:cubicBezTo>
                    <a:pt x="12654" y="21641"/>
                    <a:pt x="12630" y="21579"/>
                    <a:pt x="12593" y="21530"/>
                  </a:cubicBezTo>
                  <a:cubicBezTo>
                    <a:pt x="12544" y="21456"/>
                    <a:pt x="12396" y="21370"/>
                    <a:pt x="12371" y="21308"/>
                  </a:cubicBezTo>
                  <a:cubicBezTo>
                    <a:pt x="12359" y="21296"/>
                    <a:pt x="12359" y="21271"/>
                    <a:pt x="12359" y="21259"/>
                  </a:cubicBezTo>
                  <a:cubicBezTo>
                    <a:pt x="12334" y="21173"/>
                    <a:pt x="12322" y="21086"/>
                    <a:pt x="12309" y="21000"/>
                  </a:cubicBezTo>
                  <a:cubicBezTo>
                    <a:pt x="12309" y="20998"/>
                    <a:pt x="12311" y="20998"/>
                    <a:pt x="12315" y="20998"/>
                  </a:cubicBezTo>
                  <a:cubicBezTo>
                    <a:pt x="12326" y="20998"/>
                    <a:pt x="12350" y="21005"/>
                    <a:pt x="12364" y="21005"/>
                  </a:cubicBezTo>
                  <a:cubicBezTo>
                    <a:pt x="12375" y="21005"/>
                    <a:pt x="12380" y="21001"/>
                    <a:pt x="12371" y="20988"/>
                  </a:cubicBezTo>
                  <a:cubicBezTo>
                    <a:pt x="12359" y="20951"/>
                    <a:pt x="12223" y="20778"/>
                    <a:pt x="12186" y="20705"/>
                  </a:cubicBezTo>
                  <a:cubicBezTo>
                    <a:pt x="12162" y="20631"/>
                    <a:pt x="12100" y="20495"/>
                    <a:pt x="12038" y="20335"/>
                  </a:cubicBezTo>
                  <a:cubicBezTo>
                    <a:pt x="11964" y="20162"/>
                    <a:pt x="11915" y="20064"/>
                    <a:pt x="11903" y="20015"/>
                  </a:cubicBezTo>
                  <a:cubicBezTo>
                    <a:pt x="11890" y="19978"/>
                    <a:pt x="11878" y="19928"/>
                    <a:pt x="11866" y="19879"/>
                  </a:cubicBezTo>
                  <a:cubicBezTo>
                    <a:pt x="11829" y="19793"/>
                    <a:pt x="11780" y="19706"/>
                    <a:pt x="11718" y="19620"/>
                  </a:cubicBezTo>
                  <a:cubicBezTo>
                    <a:pt x="11693" y="19571"/>
                    <a:pt x="11669" y="19534"/>
                    <a:pt x="11644" y="19485"/>
                  </a:cubicBezTo>
                  <a:cubicBezTo>
                    <a:pt x="11607" y="19411"/>
                    <a:pt x="11595" y="19337"/>
                    <a:pt x="11582" y="19251"/>
                  </a:cubicBezTo>
                  <a:cubicBezTo>
                    <a:pt x="11582" y="19218"/>
                    <a:pt x="11573" y="19082"/>
                    <a:pt x="11579" y="19082"/>
                  </a:cubicBezTo>
                  <a:lnTo>
                    <a:pt x="11579" y="19082"/>
                  </a:lnTo>
                  <a:cubicBezTo>
                    <a:pt x="11580" y="19082"/>
                    <a:pt x="11581" y="19084"/>
                    <a:pt x="11582" y="19090"/>
                  </a:cubicBezTo>
                  <a:cubicBezTo>
                    <a:pt x="11595" y="19140"/>
                    <a:pt x="11780" y="19497"/>
                    <a:pt x="11804" y="19559"/>
                  </a:cubicBezTo>
                  <a:cubicBezTo>
                    <a:pt x="11817" y="19633"/>
                    <a:pt x="11866" y="19694"/>
                    <a:pt x="11915" y="19743"/>
                  </a:cubicBezTo>
                  <a:cubicBezTo>
                    <a:pt x="11964" y="19792"/>
                    <a:pt x="11990" y="19872"/>
                    <a:pt x="12010" y="19872"/>
                  </a:cubicBezTo>
                  <a:cubicBezTo>
                    <a:pt x="12016" y="19872"/>
                    <a:pt x="12021" y="19867"/>
                    <a:pt x="12026" y="19854"/>
                  </a:cubicBezTo>
                  <a:cubicBezTo>
                    <a:pt x="12051" y="19805"/>
                    <a:pt x="12063" y="19743"/>
                    <a:pt x="12088" y="19694"/>
                  </a:cubicBezTo>
                  <a:cubicBezTo>
                    <a:pt x="12088" y="19670"/>
                    <a:pt x="12088" y="19645"/>
                    <a:pt x="12100" y="19633"/>
                  </a:cubicBezTo>
                  <a:cubicBezTo>
                    <a:pt x="12107" y="19610"/>
                    <a:pt x="12115" y="19593"/>
                    <a:pt x="12119" y="19593"/>
                  </a:cubicBezTo>
                  <a:cubicBezTo>
                    <a:pt x="12123" y="19593"/>
                    <a:pt x="12125" y="19601"/>
                    <a:pt x="12125" y="19620"/>
                  </a:cubicBezTo>
                  <a:cubicBezTo>
                    <a:pt x="12114" y="19663"/>
                    <a:pt x="12122" y="19724"/>
                    <a:pt x="12148" y="19724"/>
                  </a:cubicBezTo>
                  <a:cubicBezTo>
                    <a:pt x="12152" y="19724"/>
                    <a:pt x="12156" y="19722"/>
                    <a:pt x="12162" y="19719"/>
                  </a:cubicBezTo>
                  <a:cubicBezTo>
                    <a:pt x="12164" y="19718"/>
                    <a:pt x="12166" y="19718"/>
                    <a:pt x="12168" y="19718"/>
                  </a:cubicBezTo>
                  <a:cubicBezTo>
                    <a:pt x="12207" y="19718"/>
                    <a:pt x="12275" y="19811"/>
                    <a:pt x="12322" y="19916"/>
                  </a:cubicBezTo>
                  <a:cubicBezTo>
                    <a:pt x="12383" y="20027"/>
                    <a:pt x="12654" y="20544"/>
                    <a:pt x="12667" y="20594"/>
                  </a:cubicBezTo>
                  <a:cubicBezTo>
                    <a:pt x="12704" y="20655"/>
                    <a:pt x="12728" y="20717"/>
                    <a:pt x="12741" y="20778"/>
                  </a:cubicBezTo>
                  <a:cubicBezTo>
                    <a:pt x="12753" y="20840"/>
                    <a:pt x="12901" y="20951"/>
                    <a:pt x="12962" y="21000"/>
                  </a:cubicBezTo>
                  <a:cubicBezTo>
                    <a:pt x="13061" y="21111"/>
                    <a:pt x="13123" y="21247"/>
                    <a:pt x="13147" y="21394"/>
                  </a:cubicBezTo>
                  <a:cubicBezTo>
                    <a:pt x="13184" y="21567"/>
                    <a:pt x="13147" y="21715"/>
                    <a:pt x="13209" y="21863"/>
                  </a:cubicBezTo>
                  <a:cubicBezTo>
                    <a:pt x="13295" y="21998"/>
                    <a:pt x="13394" y="22109"/>
                    <a:pt x="13517" y="22208"/>
                  </a:cubicBezTo>
                  <a:cubicBezTo>
                    <a:pt x="13566" y="22245"/>
                    <a:pt x="13702" y="22602"/>
                    <a:pt x="13776" y="22750"/>
                  </a:cubicBezTo>
                  <a:cubicBezTo>
                    <a:pt x="13862" y="22898"/>
                    <a:pt x="13985" y="23009"/>
                    <a:pt x="14010" y="23083"/>
                  </a:cubicBezTo>
                  <a:cubicBezTo>
                    <a:pt x="14022" y="23132"/>
                    <a:pt x="14034" y="23181"/>
                    <a:pt x="14034" y="23218"/>
                  </a:cubicBezTo>
                  <a:cubicBezTo>
                    <a:pt x="14034" y="23267"/>
                    <a:pt x="14034" y="23304"/>
                    <a:pt x="14022" y="23354"/>
                  </a:cubicBezTo>
                  <a:cubicBezTo>
                    <a:pt x="13985" y="23477"/>
                    <a:pt x="14071" y="23760"/>
                    <a:pt x="14133" y="23994"/>
                  </a:cubicBezTo>
                  <a:cubicBezTo>
                    <a:pt x="14195" y="24228"/>
                    <a:pt x="14158" y="24228"/>
                    <a:pt x="14244" y="24253"/>
                  </a:cubicBezTo>
                  <a:cubicBezTo>
                    <a:pt x="14289" y="24276"/>
                    <a:pt x="14338" y="24287"/>
                    <a:pt x="14386" y="24287"/>
                  </a:cubicBezTo>
                  <a:cubicBezTo>
                    <a:pt x="14469" y="24287"/>
                    <a:pt x="14551" y="24254"/>
                    <a:pt x="14613" y="24191"/>
                  </a:cubicBezTo>
                  <a:cubicBezTo>
                    <a:pt x="14731" y="24092"/>
                    <a:pt x="14749" y="24079"/>
                    <a:pt x="14809" y="24079"/>
                  </a:cubicBezTo>
                  <a:cubicBezTo>
                    <a:pt x="14830" y="24079"/>
                    <a:pt x="14857" y="24081"/>
                    <a:pt x="14897" y="24081"/>
                  </a:cubicBezTo>
                  <a:cubicBezTo>
                    <a:pt x="15045" y="24068"/>
                    <a:pt x="15069" y="23933"/>
                    <a:pt x="15217" y="23908"/>
                  </a:cubicBezTo>
                  <a:cubicBezTo>
                    <a:pt x="15365" y="23883"/>
                    <a:pt x="15513" y="23822"/>
                    <a:pt x="15624" y="23736"/>
                  </a:cubicBezTo>
                  <a:cubicBezTo>
                    <a:pt x="15735" y="23637"/>
                    <a:pt x="16104" y="23612"/>
                    <a:pt x="16203" y="23501"/>
                  </a:cubicBezTo>
                  <a:cubicBezTo>
                    <a:pt x="16314" y="23378"/>
                    <a:pt x="16228" y="23366"/>
                    <a:pt x="16326" y="23267"/>
                  </a:cubicBezTo>
                  <a:cubicBezTo>
                    <a:pt x="16388" y="23218"/>
                    <a:pt x="16449" y="23181"/>
                    <a:pt x="16511" y="23144"/>
                  </a:cubicBezTo>
                  <a:cubicBezTo>
                    <a:pt x="16597" y="23083"/>
                    <a:pt x="16696" y="23058"/>
                    <a:pt x="16794" y="23058"/>
                  </a:cubicBezTo>
                  <a:cubicBezTo>
                    <a:pt x="16812" y="23060"/>
                    <a:pt x="16830" y="23060"/>
                    <a:pt x="16847" y="23060"/>
                  </a:cubicBezTo>
                  <a:cubicBezTo>
                    <a:pt x="16963" y="23060"/>
                    <a:pt x="17062" y="23027"/>
                    <a:pt x="17041" y="22984"/>
                  </a:cubicBezTo>
                  <a:cubicBezTo>
                    <a:pt x="17028" y="22922"/>
                    <a:pt x="16992" y="22910"/>
                    <a:pt x="17053" y="22861"/>
                  </a:cubicBezTo>
                  <a:cubicBezTo>
                    <a:pt x="17127" y="22824"/>
                    <a:pt x="17287" y="22836"/>
                    <a:pt x="17349" y="22738"/>
                  </a:cubicBezTo>
                  <a:cubicBezTo>
                    <a:pt x="17398" y="22627"/>
                    <a:pt x="17410" y="22553"/>
                    <a:pt x="17521" y="22528"/>
                  </a:cubicBezTo>
                  <a:cubicBezTo>
                    <a:pt x="17632" y="22503"/>
                    <a:pt x="17645" y="22466"/>
                    <a:pt x="17632" y="22306"/>
                  </a:cubicBezTo>
                  <a:cubicBezTo>
                    <a:pt x="17620" y="22134"/>
                    <a:pt x="17583" y="22084"/>
                    <a:pt x="17706" y="22048"/>
                  </a:cubicBezTo>
                  <a:cubicBezTo>
                    <a:pt x="17817" y="22023"/>
                    <a:pt x="17866" y="22035"/>
                    <a:pt x="17891" y="21937"/>
                  </a:cubicBezTo>
                  <a:cubicBezTo>
                    <a:pt x="17965" y="21813"/>
                    <a:pt x="18027" y="21703"/>
                    <a:pt x="18100" y="21592"/>
                  </a:cubicBezTo>
                  <a:cubicBezTo>
                    <a:pt x="18162" y="21481"/>
                    <a:pt x="18150" y="21468"/>
                    <a:pt x="18100" y="21456"/>
                  </a:cubicBezTo>
                  <a:cubicBezTo>
                    <a:pt x="18039" y="21407"/>
                    <a:pt x="17977" y="21345"/>
                    <a:pt x="17928" y="21271"/>
                  </a:cubicBezTo>
                  <a:cubicBezTo>
                    <a:pt x="17879" y="21185"/>
                    <a:pt x="17891" y="21160"/>
                    <a:pt x="17817" y="21136"/>
                  </a:cubicBezTo>
                  <a:cubicBezTo>
                    <a:pt x="17743" y="21111"/>
                    <a:pt x="17509" y="21086"/>
                    <a:pt x="17410" y="20914"/>
                  </a:cubicBezTo>
                  <a:cubicBezTo>
                    <a:pt x="17337" y="20803"/>
                    <a:pt x="17287" y="20680"/>
                    <a:pt x="17275" y="20544"/>
                  </a:cubicBezTo>
                  <a:cubicBezTo>
                    <a:pt x="17285" y="20475"/>
                    <a:pt x="17334" y="20375"/>
                    <a:pt x="17328" y="20375"/>
                  </a:cubicBezTo>
                  <a:lnTo>
                    <a:pt x="17328" y="20375"/>
                  </a:lnTo>
                  <a:cubicBezTo>
                    <a:pt x="17327" y="20375"/>
                    <a:pt x="17322" y="20382"/>
                    <a:pt x="17312" y="20396"/>
                  </a:cubicBezTo>
                  <a:cubicBezTo>
                    <a:pt x="17238" y="20495"/>
                    <a:pt x="17152" y="20594"/>
                    <a:pt x="17065" y="20680"/>
                  </a:cubicBezTo>
                  <a:cubicBezTo>
                    <a:pt x="16979" y="20754"/>
                    <a:pt x="16844" y="20939"/>
                    <a:pt x="16745" y="20963"/>
                  </a:cubicBezTo>
                  <a:cubicBezTo>
                    <a:pt x="16714" y="20982"/>
                    <a:pt x="16680" y="20991"/>
                    <a:pt x="16647" y="20991"/>
                  </a:cubicBezTo>
                  <a:cubicBezTo>
                    <a:pt x="16613" y="20991"/>
                    <a:pt x="16579" y="20982"/>
                    <a:pt x="16548" y="20963"/>
                  </a:cubicBezTo>
                  <a:cubicBezTo>
                    <a:pt x="16536" y="20960"/>
                    <a:pt x="16525" y="20959"/>
                    <a:pt x="16514" y="20959"/>
                  </a:cubicBezTo>
                  <a:cubicBezTo>
                    <a:pt x="16483" y="20959"/>
                    <a:pt x="16456" y="20972"/>
                    <a:pt x="16400" y="21000"/>
                  </a:cubicBezTo>
                  <a:cubicBezTo>
                    <a:pt x="16340" y="21026"/>
                    <a:pt x="16322" y="21063"/>
                    <a:pt x="16296" y="21063"/>
                  </a:cubicBezTo>
                  <a:cubicBezTo>
                    <a:pt x="16284" y="21063"/>
                    <a:pt x="16271" y="21056"/>
                    <a:pt x="16252" y="21037"/>
                  </a:cubicBezTo>
                  <a:cubicBezTo>
                    <a:pt x="16252" y="21037"/>
                    <a:pt x="16240" y="21037"/>
                    <a:pt x="16240" y="21025"/>
                  </a:cubicBezTo>
                  <a:cubicBezTo>
                    <a:pt x="16191" y="20976"/>
                    <a:pt x="16166" y="20926"/>
                    <a:pt x="16104" y="20902"/>
                  </a:cubicBezTo>
                  <a:cubicBezTo>
                    <a:pt x="16080" y="20889"/>
                    <a:pt x="16080" y="20865"/>
                    <a:pt x="16104" y="20852"/>
                  </a:cubicBezTo>
                  <a:cubicBezTo>
                    <a:pt x="16141" y="20815"/>
                    <a:pt x="16154" y="20778"/>
                    <a:pt x="16166" y="20729"/>
                  </a:cubicBezTo>
                  <a:lnTo>
                    <a:pt x="16166" y="20520"/>
                  </a:lnTo>
                  <a:cubicBezTo>
                    <a:pt x="16166" y="20483"/>
                    <a:pt x="16104" y="20409"/>
                    <a:pt x="16080" y="20409"/>
                  </a:cubicBezTo>
                  <a:cubicBezTo>
                    <a:pt x="16043" y="20421"/>
                    <a:pt x="16006" y="20446"/>
                    <a:pt x="15993" y="20544"/>
                  </a:cubicBezTo>
                  <a:cubicBezTo>
                    <a:pt x="15981" y="20606"/>
                    <a:pt x="15969" y="20668"/>
                    <a:pt x="15969" y="20692"/>
                  </a:cubicBezTo>
                  <a:cubicBezTo>
                    <a:pt x="15961" y="20716"/>
                    <a:pt x="15958" y="20724"/>
                    <a:pt x="15957" y="20724"/>
                  </a:cubicBezTo>
                  <a:cubicBezTo>
                    <a:pt x="15957" y="20724"/>
                    <a:pt x="15957" y="20721"/>
                    <a:pt x="15957" y="20717"/>
                  </a:cubicBezTo>
                  <a:cubicBezTo>
                    <a:pt x="15883" y="20618"/>
                    <a:pt x="15821" y="20495"/>
                    <a:pt x="15759" y="20384"/>
                  </a:cubicBezTo>
                  <a:cubicBezTo>
                    <a:pt x="15759" y="20335"/>
                    <a:pt x="15833" y="20335"/>
                    <a:pt x="15833" y="20286"/>
                  </a:cubicBezTo>
                  <a:cubicBezTo>
                    <a:pt x="15846" y="20236"/>
                    <a:pt x="15883" y="20224"/>
                    <a:pt x="15821" y="20187"/>
                  </a:cubicBezTo>
                  <a:cubicBezTo>
                    <a:pt x="15759" y="20150"/>
                    <a:pt x="15685" y="20150"/>
                    <a:pt x="15685" y="20088"/>
                  </a:cubicBezTo>
                  <a:cubicBezTo>
                    <a:pt x="15685" y="20027"/>
                    <a:pt x="15636" y="20064"/>
                    <a:pt x="15599" y="20027"/>
                  </a:cubicBezTo>
                  <a:cubicBezTo>
                    <a:pt x="15525" y="19916"/>
                    <a:pt x="15464" y="19793"/>
                    <a:pt x="15414" y="19657"/>
                  </a:cubicBezTo>
                  <a:cubicBezTo>
                    <a:pt x="15414" y="19657"/>
                    <a:pt x="15414" y="19645"/>
                    <a:pt x="15402" y="19633"/>
                  </a:cubicBezTo>
                  <a:cubicBezTo>
                    <a:pt x="15353" y="19472"/>
                    <a:pt x="15291" y="19423"/>
                    <a:pt x="15291" y="19374"/>
                  </a:cubicBezTo>
                  <a:cubicBezTo>
                    <a:pt x="15291" y="19357"/>
                    <a:pt x="15296" y="19351"/>
                    <a:pt x="15303" y="19351"/>
                  </a:cubicBezTo>
                  <a:cubicBezTo>
                    <a:pt x="15314" y="19351"/>
                    <a:pt x="15333" y="19364"/>
                    <a:pt x="15352" y="19364"/>
                  </a:cubicBezTo>
                  <a:cubicBezTo>
                    <a:pt x="15356" y="19364"/>
                    <a:pt x="15361" y="19363"/>
                    <a:pt x="15365" y="19361"/>
                  </a:cubicBezTo>
                  <a:cubicBezTo>
                    <a:pt x="15390" y="19349"/>
                    <a:pt x="15390" y="19337"/>
                    <a:pt x="15340" y="19275"/>
                  </a:cubicBezTo>
                  <a:cubicBezTo>
                    <a:pt x="15316" y="19251"/>
                    <a:pt x="15303" y="19226"/>
                    <a:pt x="15279" y="19189"/>
                  </a:cubicBezTo>
                  <a:lnTo>
                    <a:pt x="15279" y="19189"/>
                  </a:lnTo>
                  <a:cubicBezTo>
                    <a:pt x="15279" y="19189"/>
                    <a:pt x="15291" y="19189"/>
                    <a:pt x="15303" y="19201"/>
                  </a:cubicBezTo>
                  <a:cubicBezTo>
                    <a:pt x="15350" y="19239"/>
                    <a:pt x="15404" y="19276"/>
                    <a:pt x="15438" y="19276"/>
                  </a:cubicBezTo>
                  <a:cubicBezTo>
                    <a:pt x="15449" y="19276"/>
                    <a:pt x="15458" y="19272"/>
                    <a:pt x="15464" y="19263"/>
                  </a:cubicBezTo>
                  <a:cubicBezTo>
                    <a:pt x="15488" y="19226"/>
                    <a:pt x="15513" y="19226"/>
                    <a:pt x="15513" y="19189"/>
                  </a:cubicBezTo>
                  <a:cubicBezTo>
                    <a:pt x="15513" y="19146"/>
                    <a:pt x="15522" y="19074"/>
                    <a:pt x="15533" y="19074"/>
                  </a:cubicBezTo>
                  <a:cubicBezTo>
                    <a:pt x="15535" y="19074"/>
                    <a:pt x="15536" y="19075"/>
                    <a:pt x="15538" y="19078"/>
                  </a:cubicBezTo>
                  <a:cubicBezTo>
                    <a:pt x="15550" y="19115"/>
                    <a:pt x="15587" y="19140"/>
                    <a:pt x="15624" y="19140"/>
                  </a:cubicBezTo>
                  <a:cubicBezTo>
                    <a:pt x="15656" y="19140"/>
                    <a:pt x="15615" y="19194"/>
                    <a:pt x="15641" y="19194"/>
                  </a:cubicBezTo>
                  <a:cubicBezTo>
                    <a:pt x="15646" y="19194"/>
                    <a:pt x="15652" y="19192"/>
                    <a:pt x="15661" y="19189"/>
                  </a:cubicBezTo>
                  <a:cubicBezTo>
                    <a:pt x="15722" y="19177"/>
                    <a:pt x="15722" y="19127"/>
                    <a:pt x="15759" y="19127"/>
                  </a:cubicBezTo>
                  <a:cubicBezTo>
                    <a:pt x="15784" y="19140"/>
                    <a:pt x="15772" y="19177"/>
                    <a:pt x="15833" y="19238"/>
                  </a:cubicBezTo>
                  <a:cubicBezTo>
                    <a:pt x="15920" y="19386"/>
                    <a:pt x="15993" y="19546"/>
                    <a:pt x="16055" y="19706"/>
                  </a:cubicBezTo>
                  <a:cubicBezTo>
                    <a:pt x="16080" y="19768"/>
                    <a:pt x="16129" y="19817"/>
                    <a:pt x="16191" y="19854"/>
                  </a:cubicBezTo>
                  <a:cubicBezTo>
                    <a:pt x="16252" y="19891"/>
                    <a:pt x="16388" y="20027"/>
                    <a:pt x="16511" y="20113"/>
                  </a:cubicBezTo>
                  <a:cubicBezTo>
                    <a:pt x="16617" y="20177"/>
                    <a:pt x="16843" y="20268"/>
                    <a:pt x="16927" y="20268"/>
                  </a:cubicBezTo>
                  <a:cubicBezTo>
                    <a:pt x="16940" y="20268"/>
                    <a:pt x="16950" y="20266"/>
                    <a:pt x="16955" y="20261"/>
                  </a:cubicBezTo>
                  <a:cubicBezTo>
                    <a:pt x="16985" y="20231"/>
                    <a:pt x="17057" y="20208"/>
                    <a:pt x="17075" y="20208"/>
                  </a:cubicBezTo>
                  <a:cubicBezTo>
                    <a:pt x="17079" y="20208"/>
                    <a:pt x="17080" y="20209"/>
                    <a:pt x="17078" y="20212"/>
                  </a:cubicBezTo>
                  <a:cubicBezTo>
                    <a:pt x="17078" y="20222"/>
                    <a:pt x="17038" y="20271"/>
                    <a:pt x="17054" y="20271"/>
                  </a:cubicBezTo>
                  <a:cubicBezTo>
                    <a:pt x="17058" y="20271"/>
                    <a:pt x="17066" y="20268"/>
                    <a:pt x="17078" y="20261"/>
                  </a:cubicBezTo>
                  <a:cubicBezTo>
                    <a:pt x="17152" y="20236"/>
                    <a:pt x="17213" y="20187"/>
                    <a:pt x="17263" y="20138"/>
                  </a:cubicBezTo>
                  <a:cubicBezTo>
                    <a:pt x="17279" y="20116"/>
                    <a:pt x="17281" y="20111"/>
                    <a:pt x="17277" y="20111"/>
                  </a:cubicBezTo>
                  <a:cubicBezTo>
                    <a:pt x="17274" y="20111"/>
                    <a:pt x="17265" y="20116"/>
                    <a:pt x="17258" y="20116"/>
                  </a:cubicBezTo>
                  <a:cubicBezTo>
                    <a:pt x="17255" y="20116"/>
                    <a:pt x="17252" y="20115"/>
                    <a:pt x="17250" y="20113"/>
                  </a:cubicBezTo>
                  <a:cubicBezTo>
                    <a:pt x="17226" y="20101"/>
                    <a:pt x="17250" y="20076"/>
                    <a:pt x="17287" y="20076"/>
                  </a:cubicBezTo>
                  <a:cubicBezTo>
                    <a:pt x="17349" y="20088"/>
                    <a:pt x="17410" y="20113"/>
                    <a:pt x="17435" y="20162"/>
                  </a:cubicBezTo>
                  <a:cubicBezTo>
                    <a:pt x="17472" y="20236"/>
                    <a:pt x="17497" y="20433"/>
                    <a:pt x="17546" y="20470"/>
                  </a:cubicBezTo>
                  <a:cubicBezTo>
                    <a:pt x="17768" y="20557"/>
                    <a:pt x="18002" y="20606"/>
                    <a:pt x="18236" y="20631"/>
                  </a:cubicBezTo>
                  <a:cubicBezTo>
                    <a:pt x="18347" y="20643"/>
                    <a:pt x="18458" y="20668"/>
                    <a:pt x="18569" y="20705"/>
                  </a:cubicBezTo>
                  <a:cubicBezTo>
                    <a:pt x="18585" y="20705"/>
                    <a:pt x="18602" y="20710"/>
                    <a:pt x="18618" y="20710"/>
                  </a:cubicBezTo>
                  <a:cubicBezTo>
                    <a:pt x="18626" y="20710"/>
                    <a:pt x="18634" y="20709"/>
                    <a:pt x="18643" y="20705"/>
                  </a:cubicBezTo>
                  <a:cubicBezTo>
                    <a:pt x="18803" y="20692"/>
                    <a:pt x="18951" y="20655"/>
                    <a:pt x="19098" y="20606"/>
                  </a:cubicBezTo>
                  <a:cubicBezTo>
                    <a:pt x="19102" y="20604"/>
                    <a:pt x="19106" y="20603"/>
                    <a:pt x="19110" y="20603"/>
                  </a:cubicBezTo>
                  <a:cubicBezTo>
                    <a:pt x="19135" y="20603"/>
                    <a:pt x="19172" y="20631"/>
                    <a:pt x="19246" y="20631"/>
                  </a:cubicBezTo>
                  <a:cubicBezTo>
                    <a:pt x="19308" y="20643"/>
                    <a:pt x="19370" y="20649"/>
                    <a:pt x="19431" y="20649"/>
                  </a:cubicBezTo>
                  <a:cubicBezTo>
                    <a:pt x="19493" y="20649"/>
                    <a:pt x="19554" y="20643"/>
                    <a:pt x="19616" y="20631"/>
                  </a:cubicBezTo>
                  <a:cubicBezTo>
                    <a:pt x="19670" y="20617"/>
                    <a:pt x="19709" y="20607"/>
                    <a:pt x="19738" y="20607"/>
                  </a:cubicBezTo>
                  <a:cubicBezTo>
                    <a:pt x="19761" y="20607"/>
                    <a:pt x="19777" y="20614"/>
                    <a:pt x="19788" y="20631"/>
                  </a:cubicBezTo>
                  <a:cubicBezTo>
                    <a:pt x="19813" y="20680"/>
                    <a:pt x="19801" y="20766"/>
                    <a:pt x="19838" y="20778"/>
                  </a:cubicBezTo>
                  <a:cubicBezTo>
                    <a:pt x="19887" y="20791"/>
                    <a:pt x="19924" y="20828"/>
                    <a:pt x="19936" y="20877"/>
                  </a:cubicBezTo>
                  <a:cubicBezTo>
                    <a:pt x="19949" y="20951"/>
                    <a:pt x="19986" y="21025"/>
                    <a:pt x="20035" y="21086"/>
                  </a:cubicBezTo>
                  <a:cubicBezTo>
                    <a:pt x="20048" y="21100"/>
                    <a:pt x="20059" y="21105"/>
                    <a:pt x="20066" y="21105"/>
                  </a:cubicBezTo>
                  <a:cubicBezTo>
                    <a:pt x="20079" y="21105"/>
                    <a:pt x="20084" y="21090"/>
                    <a:pt x="20084" y="21074"/>
                  </a:cubicBezTo>
                  <a:cubicBezTo>
                    <a:pt x="20084" y="21057"/>
                    <a:pt x="20072" y="21028"/>
                    <a:pt x="20077" y="21028"/>
                  </a:cubicBezTo>
                  <a:cubicBezTo>
                    <a:pt x="20080" y="21028"/>
                    <a:pt x="20085" y="21034"/>
                    <a:pt x="20097" y="21049"/>
                  </a:cubicBezTo>
                  <a:cubicBezTo>
                    <a:pt x="20106" y="21062"/>
                    <a:pt x="20110" y="21066"/>
                    <a:pt x="20111" y="21066"/>
                  </a:cubicBezTo>
                  <a:cubicBezTo>
                    <a:pt x="20113" y="21066"/>
                    <a:pt x="20111" y="21058"/>
                    <a:pt x="20113" y="21058"/>
                  </a:cubicBezTo>
                  <a:lnTo>
                    <a:pt x="20113" y="21058"/>
                  </a:lnTo>
                  <a:cubicBezTo>
                    <a:pt x="20115" y="21058"/>
                    <a:pt x="20123" y="21066"/>
                    <a:pt x="20146" y="21099"/>
                  </a:cubicBezTo>
                  <a:cubicBezTo>
                    <a:pt x="20158" y="21111"/>
                    <a:pt x="20170" y="21123"/>
                    <a:pt x="20170" y="21136"/>
                  </a:cubicBezTo>
                  <a:cubicBezTo>
                    <a:pt x="20220" y="21210"/>
                    <a:pt x="20244" y="21296"/>
                    <a:pt x="20294" y="21308"/>
                  </a:cubicBezTo>
                  <a:cubicBezTo>
                    <a:pt x="20352" y="21320"/>
                    <a:pt x="20377" y="21408"/>
                    <a:pt x="20441" y="21408"/>
                  </a:cubicBezTo>
                  <a:cubicBezTo>
                    <a:pt x="20445" y="21408"/>
                    <a:pt x="20449" y="21408"/>
                    <a:pt x="20454" y="21407"/>
                  </a:cubicBezTo>
                  <a:cubicBezTo>
                    <a:pt x="20528" y="21407"/>
                    <a:pt x="20552" y="21370"/>
                    <a:pt x="20626" y="21370"/>
                  </a:cubicBezTo>
                  <a:cubicBezTo>
                    <a:pt x="20700" y="21370"/>
                    <a:pt x="20700" y="21382"/>
                    <a:pt x="20663" y="21407"/>
                  </a:cubicBezTo>
                  <a:cubicBezTo>
                    <a:pt x="20626" y="21431"/>
                    <a:pt x="20565" y="21530"/>
                    <a:pt x="20515" y="21542"/>
                  </a:cubicBezTo>
                  <a:cubicBezTo>
                    <a:pt x="20466" y="21542"/>
                    <a:pt x="20429" y="21530"/>
                    <a:pt x="20392" y="21505"/>
                  </a:cubicBezTo>
                  <a:cubicBezTo>
                    <a:pt x="20390" y="21504"/>
                    <a:pt x="20389" y="21504"/>
                    <a:pt x="20387" y="21504"/>
                  </a:cubicBezTo>
                  <a:cubicBezTo>
                    <a:pt x="20368" y="21504"/>
                    <a:pt x="20369" y="21570"/>
                    <a:pt x="20380" y="21604"/>
                  </a:cubicBezTo>
                  <a:cubicBezTo>
                    <a:pt x="20454" y="21715"/>
                    <a:pt x="20540" y="21813"/>
                    <a:pt x="20626" y="21912"/>
                  </a:cubicBezTo>
                  <a:cubicBezTo>
                    <a:pt x="20687" y="21973"/>
                    <a:pt x="20731" y="22017"/>
                    <a:pt x="20793" y="22017"/>
                  </a:cubicBezTo>
                  <a:cubicBezTo>
                    <a:pt x="20806" y="22017"/>
                    <a:pt x="20821" y="22015"/>
                    <a:pt x="20836" y="22011"/>
                  </a:cubicBezTo>
                  <a:cubicBezTo>
                    <a:pt x="20922" y="21998"/>
                    <a:pt x="20984" y="21961"/>
                    <a:pt x="21045" y="21912"/>
                  </a:cubicBezTo>
                  <a:cubicBezTo>
                    <a:pt x="21107" y="21850"/>
                    <a:pt x="21181" y="21826"/>
                    <a:pt x="21144" y="21776"/>
                  </a:cubicBezTo>
                  <a:cubicBezTo>
                    <a:pt x="21119" y="21727"/>
                    <a:pt x="21082" y="21727"/>
                    <a:pt x="21107" y="21690"/>
                  </a:cubicBezTo>
                  <a:cubicBezTo>
                    <a:pt x="21119" y="21653"/>
                    <a:pt x="21144" y="21666"/>
                    <a:pt x="21144" y="21616"/>
                  </a:cubicBezTo>
                  <a:cubicBezTo>
                    <a:pt x="21144" y="21579"/>
                    <a:pt x="21156" y="21567"/>
                    <a:pt x="21205" y="21567"/>
                  </a:cubicBezTo>
                  <a:cubicBezTo>
                    <a:pt x="21242" y="21567"/>
                    <a:pt x="21267" y="21567"/>
                    <a:pt x="21230" y="21592"/>
                  </a:cubicBezTo>
                  <a:cubicBezTo>
                    <a:pt x="21193" y="21629"/>
                    <a:pt x="21218" y="21666"/>
                    <a:pt x="21230" y="21666"/>
                  </a:cubicBezTo>
                  <a:cubicBezTo>
                    <a:pt x="21237" y="21662"/>
                    <a:pt x="21242" y="21661"/>
                    <a:pt x="21247" y="21661"/>
                  </a:cubicBezTo>
                  <a:cubicBezTo>
                    <a:pt x="21259" y="21661"/>
                    <a:pt x="21260" y="21672"/>
                    <a:pt x="21242" y="21690"/>
                  </a:cubicBezTo>
                  <a:cubicBezTo>
                    <a:pt x="21205" y="21727"/>
                    <a:pt x="21156" y="21752"/>
                    <a:pt x="21205" y="21752"/>
                  </a:cubicBezTo>
                  <a:cubicBezTo>
                    <a:pt x="21230" y="21752"/>
                    <a:pt x="21245" y="21746"/>
                    <a:pt x="21252" y="21746"/>
                  </a:cubicBezTo>
                  <a:cubicBezTo>
                    <a:pt x="21258" y="21746"/>
                    <a:pt x="21255" y="21752"/>
                    <a:pt x="21242" y="21776"/>
                  </a:cubicBezTo>
                  <a:cubicBezTo>
                    <a:pt x="21205" y="21813"/>
                    <a:pt x="21156" y="21826"/>
                    <a:pt x="21218" y="21875"/>
                  </a:cubicBezTo>
                  <a:cubicBezTo>
                    <a:pt x="21267" y="21887"/>
                    <a:pt x="21304" y="21949"/>
                    <a:pt x="21292" y="21998"/>
                  </a:cubicBezTo>
                  <a:cubicBezTo>
                    <a:pt x="21292" y="22048"/>
                    <a:pt x="21279" y="22097"/>
                    <a:pt x="21255" y="22146"/>
                  </a:cubicBezTo>
                  <a:cubicBezTo>
                    <a:pt x="21255" y="22195"/>
                    <a:pt x="21181" y="22183"/>
                    <a:pt x="21255" y="22294"/>
                  </a:cubicBezTo>
                  <a:cubicBezTo>
                    <a:pt x="21292" y="22417"/>
                    <a:pt x="21304" y="22540"/>
                    <a:pt x="21292" y="22664"/>
                  </a:cubicBezTo>
                  <a:cubicBezTo>
                    <a:pt x="21292" y="22738"/>
                    <a:pt x="21292" y="22799"/>
                    <a:pt x="21279" y="22873"/>
                  </a:cubicBezTo>
                  <a:cubicBezTo>
                    <a:pt x="21279" y="22948"/>
                    <a:pt x="21261" y="23041"/>
                    <a:pt x="21272" y="23041"/>
                  </a:cubicBezTo>
                  <a:cubicBezTo>
                    <a:pt x="21274" y="23041"/>
                    <a:pt x="21276" y="23038"/>
                    <a:pt x="21279" y="23033"/>
                  </a:cubicBezTo>
                  <a:cubicBezTo>
                    <a:pt x="21299" y="22995"/>
                    <a:pt x="21303" y="22912"/>
                    <a:pt x="21315" y="22912"/>
                  </a:cubicBezTo>
                  <a:cubicBezTo>
                    <a:pt x="21319" y="22912"/>
                    <a:pt x="21323" y="22918"/>
                    <a:pt x="21329" y="22935"/>
                  </a:cubicBezTo>
                  <a:cubicBezTo>
                    <a:pt x="21366" y="23095"/>
                    <a:pt x="21403" y="23243"/>
                    <a:pt x="21452" y="23403"/>
                  </a:cubicBezTo>
                  <a:cubicBezTo>
                    <a:pt x="21563" y="23600"/>
                    <a:pt x="21637" y="23822"/>
                    <a:pt x="21686" y="24056"/>
                  </a:cubicBezTo>
                  <a:cubicBezTo>
                    <a:pt x="21711" y="24278"/>
                    <a:pt x="21698" y="24302"/>
                    <a:pt x="21809" y="24450"/>
                  </a:cubicBezTo>
                  <a:cubicBezTo>
                    <a:pt x="21908" y="24598"/>
                    <a:pt x="21982" y="24771"/>
                    <a:pt x="22031" y="24943"/>
                  </a:cubicBezTo>
                  <a:cubicBezTo>
                    <a:pt x="22105" y="25128"/>
                    <a:pt x="22031" y="25189"/>
                    <a:pt x="22093" y="25300"/>
                  </a:cubicBezTo>
                  <a:cubicBezTo>
                    <a:pt x="22142" y="25399"/>
                    <a:pt x="22191" y="25498"/>
                    <a:pt x="22265" y="25584"/>
                  </a:cubicBezTo>
                  <a:cubicBezTo>
                    <a:pt x="22281" y="25600"/>
                    <a:pt x="22302" y="25606"/>
                    <a:pt x="22325" y="25606"/>
                  </a:cubicBezTo>
                  <a:cubicBezTo>
                    <a:pt x="22410" y="25606"/>
                    <a:pt x="22526" y="25516"/>
                    <a:pt x="22536" y="25448"/>
                  </a:cubicBezTo>
                  <a:cubicBezTo>
                    <a:pt x="22561" y="25362"/>
                    <a:pt x="22548" y="25337"/>
                    <a:pt x="22598" y="25263"/>
                  </a:cubicBezTo>
                  <a:cubicBezTo>
                    <a:pt x="22635" y="25202"/>
                    <a:pt x="22684" y="25140"/>
                    <a:pt x="22746" y="25103"/>
                  </a:cubicBezTo>
                  <a:cubicBezTo>
                    <a:pt x="22820" y="25054"/>
                    <a:pt x="22918" y="25054"/>
                    <a:pt x="22918" y="24968"/>
                  </a:cubicBezTo>
                  <a:cubicBezTo>
                    <a:pt x="22893" y="24869"/>
                    <a:pt x="22881" y="24758"/>
                    <a:pt x="22869" y="24647"/>
                  </a:cubicBezTo>
                  <a:cubicBezTo>
                    <a:pt x="22881" y="24536"/>
                    <a:pt x="22918" y="24438"/>
                    <a:pt x="22992" y="24352"/>
                  </a:cubicBezTo>
                  <a:cubicBezTo>
                    <a:pt x="23041" y="24278"/>
                    <a:pt x="23041" y="24179"/>
                    <a:pt x="23017" y="24105"/>
                  </a:cubicBezTo>
                  <a:cubicBezTo>
                    <a:pt x="22967" y="23945"/>
                    <a:pt x="22943" y="23785"/>
                    <a:pt x="22943" y="23625"/>
                  </a:cubicBezTo>
                  <a:cubicBezTo>
                    <a:pt x="22967" y="23551"/>
                    <a:pt x="23017" y="23452"/>
                    <a:pt x="23078" y="23428"/>
                  </a:cubicBezTo>
                  <a:cubicBezTo>
                    <a:pt x="23128" y="23415"/>
                    <a:pt x="23189" y="23366"/>
                    <a:pt x="23263" y="23329"/>
                  </a:cubicBezTo>
                  <a:cubicBezTo>
                    <a:pt x="23337" y="23292"/>
                    <a:pt x="23411" y="23292"/>
                    <a:pt x="23448" y="23255"/>
                  </a:cubicBezTo>
                  <a:cubicBezTo>
                    <a:pt x="23485" y="23206"/>
                    <a:pt x="23448" y="23144"/>
                    <a:pt x="23534" y="23095"/>
                  </a:cubicBezTo>
                  <a:cubicBezTo>
                    <a:pt x="23620" y="23046"/>
                    <a:pt x="23670" y="22910"/>
                    <a:pt x="23768" y="22824"/>
                  </a:cubicBezTo>
                  <a:cubicBezTo>
                    <a:pt x="23879" y="22713"/>
                    <a:pt x="23990" y="22590"/>
                    <a:pt x="24076" y="22466"/>
                  </a:cubicBezTo>
                  <a:cubicBezTo>
                    <a:pt x="24150" y="22380"/>
                    <a:pt x="24150" y="22356"/>
                    <a:pt x="24249" y="22306"/>
                  </a:cubicBezTo>
                  <a:cubicBezTo>
                    <a:pt x="24347" y="22269"/>
                    <a:pt x="24508" y="22109"/>
                    <a:pt x="24520" y="22035"/>
                  </a:cubicBezTo>
                  <a:cubicBezTo>
                    <a:pt x="24532" y="21949"/>
                    <a:pt x="24446" y="21875"/>
                    <a:pt x="24520" y="21838"/>
                  </a:cubicBezTo>
                  <a:cubicBezTo>
                    <a:pt x="24606" y="21813"/>
                    <a:pt x="24680" y="21752"/>
                    <a:pt x="24742" y="21690"/>
                  </a:cubicBezTo>
                  <a:cubicBezTo>
                    <a:pt x="24780" y="21613"/>
                    <a:pt x="24842" y="21520"/>
                    <a:pt x="24849" y="21520"/>
                  </a:cubicBezTo>
                  <a:lnTo>
                    <a:pt x="24849" y="21520"/>
                  </a:lnTo>
                  <a:cubicBezTo>
                    <a:pt x="24850" y="21520"/>
                    <a:pt x="24848" y="21527"/>
                    <a:pt x="24840" y="21542"/>
                  </a:cubicBezTo>
                  <a:cubicBezTo>
                    <a:pt x="24791" y="21616"/>
                    <a:pt x="24754" y="21690"/>
                    <a:pt x="24791" y="21690"/>
                  </a:cubicBezTo>
                  <a:cubicBezTo>
                    <a:pt x="24825" y="21690"/>
                    <a:pt x="24824" y="21749"/>
                    <a:pt x="24844" y="21749"/>
                  </a:cubicBezTo>
                  <a:cubicBezTo>
                    <a:pt x="24853" y="21749"/>
                    <a:pt x="24867" y="21737"/>
                    <a:pt x="24890" y="21703"/>
                  </a:cubicBezTo>
                  <a:cubicBezTo>
                    <a:pt x="24928" y="21645"/>
                    <a:pt x="24946" y="21624"/>
                    <a:pt x="24955" y="21624"/>
                  </a:cubicBezTo>
                  <a:cubicBezTo>
                    <a:pt x="24963" y="21624"/>
                    <a:pt x="24963" y="21642"/>
                    <a:pt x="24963" y="21666"/>
                  </a:cubicBezTo>
                  <a:cubicBezTo>
                    <a:pt x="24963" y="21690"/>
                    <a:pt x="24976" y="21715"/>
                    <a:pt x="25000" y="21739"/>
                  </a:cubicBezTo>
                  <a:cubicBezTo>
                    <a:pt x="25000" y="21739"/>
                    <a:pt x="25013" y="21739"/>
                    <a:pt x="25013" y="21727"/>
                  </a:cubicBezTo>
                  <a:cubicBezTo>
                    <a:pt x="25033" y="21687"/>
                    <a:pt x="25028" y="21584"/>
                    <a:pt x="25033" y="21584"/>
                  </a:cubicBezTo>
                  <a:lnTo>
                    <a:pt x="25033" y="21584"/>
                  </a:lnTo>
                  <a:cubicBezTo>
                    <a:pt x="25034" y="21584"/>
                    <a:pt x="25035" y="21590"/>
                    <a:pt x="25037" y="21604"/>
                  </a:cubicBezTo>
                  <a:cubicBezTo>
                    <a:pt x="25051" y="21652"/>
                    <a:pt x="25065" y="21669"/>
                    <a:pt x="25074" y="21669"/>
                  </a:cubicBezTo>
                  <a:cubicBezTo>
                    <a:pt x="25082" y="21669"/>
                    <a:pt x="25087" y="21658"/>
                    <a:pt x="25087" y="21641"/>
                  </a:cubicBezTo>
                  <a:cubicBezTo>
                    <a:pt x="25087" y="21625"/>
                    <a:pt x="25082" y="21607"/>
                    <a:pt x="25079" y="21596"/>
                  </a:cubicBezTo>
                  <a:lnTo>
                    <a:pt x="25079" y="21596"/>
                  </a:lnTo>
                  <a:cubicBezTo>
                    <a:pt x="25081" y="21601"/>
                    <a:pt x="25083" y="21607"/>
                    <a:pt x="25087" y="21616"/>
                  </a:cubicBezTo>
                  <a:cubicBezTo>
                    <a:pt x="25101" y="21659"/>
                    <a:pt x="25115" y="21686"/>
                    <a:pt x="25127" y="21686"/>
                  </a:cubicBezTo>
                  <a:cubicBezTo>
                    <a:pt x="25136" y="21686"/>
                    <a:pt x="25143" y="21672"/>
                    <a:pt x="25148" y="21641"/>
                  </a:cubicBezTo>
                  <a:cubicBezTo>
                    <a:pt x="25167" y="21594"/>
                    <a:pt x="25143" y="21497"/>
                    <a:pt x="25152" y="21497"/>
                  </a:cubicBezTo>
                  <a:cubicBezTo>
                    <a:pt x="25155" y="21497"/>
                    <a:pt x="25161" y="21507"/>
                    <a:pt x="25173" y="21530"/>
                  </a:cubicBezTo>
                  <a:cubicBezTo>
                    <a:pt x="25215" y="21605"/>
                    <a:pt x="25251" y="21640"/>
                    <a:pt x="25285" y="21640"/>
                  </a:cubicBezTo>
                  <a:cubicBezTo>
                    <a:pt x="25301" y="21640"/>
                    <a:pt x="25317" y="21632"/>
                    <a:pt x="25333" y="21616"/>
                  </a:cubicBezTo>
                  <a:cubicBezTo>
                    <a:pt x="25370" y="21555"/>
                    <a:pt x="25296" y="21407"/>
                    <a:pt x="25296" y="21333"/>
                  </a:cubicBezTo>
                  <a:cubicBezTo>
                    <a:pt x="25296" y="21271"/>
                    <a:pt x="25296" y="21271"/>
                    <a:pt x="25259" y="21222"/>
                  </a:cubicBezTo>
                  <a:cubicBezTo>
                    <a:pt x="25251" y="21214"/>
                    <a:pt x="25248" y="21211"/>
                    <a:pt x="25249" y="21211"/>
                  </a:cubicBezTo>
                  <a:lnTo>
                    <a:pt x="25249" y="21211"/>
                  </a:lnTo>
                  <a:cubicBezTo>
                    <a:pt x="25252" y="21211"/>
                    <a:pt x="25304" y="21257"/>
                    <a:pt x="25333" y="21296"/>
                  </a:cubicBezTo>
                  <a:cubicBezTo>
                    <a:pt x="25358" y="21333"/>
                    <a:pt x="25358" y="21407"/>
                    <a:pt x="25407" y="21407"/>
                  </a:cubicBezTo>
                  <a:cubicBezTo>
                    <a:pt x="25417" y="21409"/>
                    <a:pt x="25426" y="21410"/>
                    <a:pt x="25434" y="21410"/>
                  </a:cubicBezTo>
                  <a:cubicBezTo>
                    <a:pt x="25466" y="21410"/>
                    <a:pt x="25486" y="21394"/>
                    <a:pt x="25506" y="21394"/>
                  </a:cubicBezTo>
                  <a:cubicBezTo>
                    <a:pt x="25530" y="21394"/>
                    <a:pt x="25543" y="21394"/>
                    <a:pt x="25543" y="21431"/>
                  </a:cubicBezTo>
                  <a:cubicBezTo>
                    <a:pt x="25543" y="21468"/>
                    <a:pt x="25616" y="21444"/>
                    <a:pt x="25616" y="21542"/>
                  </a:cubicBezTo>
                  <a:cubicBezTo>
                    <a:pt x="25604" y="21616"/>
                    <a:pt x="25604" y="21703"/>
                    <a:pt x="25616" y="21776"/>
                  </a:cubicBezTo>
                  <a:cubicBezTo>
                    <a:pt x="25629" y="21813"/>
                    <a:pt x="25641" y="21850"/>
                    <a:pt x="25653" y="21887"/>
                  </a:cubicBezTo>
                  <a:cubicBezTo>
                    <a:pt x="25666" y="21937"/>
                    <a:pt x="25690" y="21986"/>
                    <a:pt x="25715" y="22023"/>
                  </a:cubicBezTo>
                  <a:cubicBezTo>
                    <a:pt x="25778" y="22118"/>
                    <a:pt x="25851" y="22258"/>
                    <a:pt x="25870" y="22258"/>
                  </a:cubicBezTo>
                  <a:cubicBezTo>
                    <a:pt x="25873" y="22258"/>
                    <a:pt x="25875" y="22254"/>
                    <a:pt x="25875" y="22245"/>
                  </a:cubicBezTo>
                  <a:cubicBezTo>
                    <a:pt x="25875" y="22195"/>
                    <a:pt x="25826" y="22136"/>
                    <a:pt x="25835" y="22136"/>
                  </a:cubicBezTo>
                  <a:cubicBezTo>
                    <a:pt x="25837" y="22136"/>
                    <a:pt x="25841" y="22139"/>
                    <a:pt x="25851" y="22146"/>
                  </a:cubicBezTo>
                  <a:cubicBezTo>
                    <a:pt x="25900" y="22195"/>
                    <a:pt x="26048" y="22405"/>
                    <a:pt x="25998" y="22454"/>
                  </a:cubicBezTo>
                  <a:cubicBezTo>
                    <a:pt x="25967" y="22497"/>
                    <a:pt x="25953" y="22585"/>
                    <a:pt x="25966" y="22585"/>
                  </a:cubicBezTo>
                  <a:cubicBezTo>
                    <a:pt x="25968" y="22585"/>
                    <a:pt x="25970" y="22582"/>
                    <a:pt x="25974" y="22577"/>
                  </a:cubicBezTo>
                  <a:cubicBezTo>
                    <a:pt x="25982" y="22552"/>
                    <a:pt x="26003" y="22509"/>
                    <a:pt x="26026" y="22509"/>
                  </a:cubicBezTo>
                  <a:cubicBezTo>
                    <a:pt x="26037" y="22509"/>
                    <a:pt x="26049" y="22517"/>
                    <a:pt x="26060" y="22540"/>
                  </a:cubicBezTo>
                  <a:cubicBezTo>
                    <a:pt x="26122" y="22664"/>
                    <a:pt x="26159" y="22811"/>
                    <a:pt x="26146" y="22947"/>
                  </a:cubicBezTo>
                  <a:cubicBezTo>
                    <a:pt x="26134" y="23070"/>
                    <a:pt x="26122" y="23206"/>
                    <a:pt x="26122" y="23329"/>
                  </a:cubicBezTo>
                  <a:cubicBezTo>
                    <a:pt x="26114" y="23366"/>
                    <a:pt x="26116" y="23395"/>
                    <a:pt x="26124" y="23395"/>
                  </a:cubicBezTo>
                  <a:cubicBezTo>
                    <a:pt x="26129" y="23395"/>
                    <a:pt x="26137" y="23383"/>
                    <a:pt x="26146" y="23354"/>
                  </a:cubicBezTo>
                  <a:cubicBezTo>
                    <a:pt x="26165" y="23297"/>
                    <a:pt x="26184" y="23234"/>
                    <a:pt x="26186" y="23234"/>
                  </a:cubicBezTo>
                  <a:lnTo>
                    <a:pt x="26186" y="23234"/>
                  </a:lnTo>
                  <a:cubicBezTo>
                    <a:pt x="26187" y="23234"/>
                    <a:pt x="26186" y="23240"/>
                    <a:pt x="26183" y="23255"/>
                  </a:cubicBezTo>
                  <a:cubicBezTo>
                    <a:pt x="26172" y="23310"/>
                    <a:pt x="26171" y="23394"/>
                    <a:pt x="26180" y="23394"/>
                  </a:cubicBezTo>
                  <a:cubicBezTo>
                    <a:pt x="26181" y="23394"/>
                    <a:pt x="26182" y="23393"/>
                    <a:pt x="26183" y="23391"/>
                  </a:cubicBezTo>
                  <a:cubicBezTo>
                    <a:pt x="26192" y="23373"/>
                    <a:pt x="26208" y="23335"/>
                    <a:pt x="26220" y="23335"/>
                  </a:cubicBezTo>
                  <a:cubicBezTo>
                    <a:pt x="26225" y="23335"/>
                    <a:pt x="26229" y="23340"/>
                    <a:pt x="26233" y="23354"/>
                  </a:cubicBezTo>
                  <a:cubicBezTo>
                    <a:pt x="26242" y="23393"/>
                    <a:pt x="26237" y="23455"/>
                    <a:pt x="26246" y="23455"/>
                  </a:cubicBezTo>
                  <a:cubicBezTo>
                    <a:pt x="26248" y="23455"/>
                    <a:pt x="26252" y="23450"/>
                    <a:pt x="26257" y="23440"/>
                  </a:cubicBezTo>
                  <a:cubicBezTo>
                    <a:pt x="26277" y="23401"/>
                    <a:pt x="26304" y="23339"/>
                    <a:pt x="26314" y="23339"/>
                  </a:cubicBezTo>
                  <a:cubicBezTo>
                    <a:pt x="26317" y="23339"/>
                    <a:pt x="26319" y="23343"/>
                    <a:pt x="26319" y="23354"/>
                  </a:cubicBezTo>
                  <a:cubicBezTo>
                    <a:pt x="26319" y="23386"/>
                    <a:pt x="26297" y="23414"/>
                    <a:pt x="26304" y="23414"/>
                  </a:cubicBezTo>
                  <a:cubicBezTo>
                    <a:pt x="26308" y="23414"/>
                    <a:pt x="26319" y="23407"/>
                    <a:pt x="26343" y="23391"/>
                  </a:cubicBezTo>
                  <a:cubicBezTo>
                    <a:pt x="26417" y="23354"/>
                    <a:pt x="26331" y="23366"/>
                    <a:pt x="26417" y="23329"/>
                  </a:cubicBezTo>
                  <a:cubicBezTo>
                    <a:pt x="26479" y="23317"/>
                    <a:pt x="26541" y="23267"/>
                    <a:pt x="26590" y="23218"/>
                  </a:cubicBezTo>
                  <a:cubicBezTo>
                    <a:pt x="26627" y="23181"/>
                    <a:pt x="26651" y="23132"/>
                    <a:pt x="26664" y="23095"/>
                  </a:cubicBezTo>
                  <a:cubicBezTo>
                    <a:pt x="26672" y="23071"/>
                    <a:pt x="26669" y="23046"/>
                    <a:pt x="26674" y="23046"/>
                  </a:cubicBezTo>
                  <a:cubicBezTo>
                    <a:pt x="26676" y="23046"/>
                    <a:pt x="26680" y="23053"/>
                    <a:pt x="26688" y="23070"/>
                  </a:cubicBezTo>
                  <a:cubicBezTo>
                    <a:pt x="26701" y="23132"/>
                    <a:pt x="26676" y="23193"/>
                    <a:pt x="26713" y="23206"/>
                  </a:cubicBezTo>
                  <a:cubicBezTo>
                    <a:pt x="26727" y="23206"/>
                    <a:pt x="26742" y="23202"/>
                    <a:pt x="26756" y="23202"/>
                  </a:cubicBezTo>
                  <a:cubicBezTo>
                    <a:pt x="26781" y="23202"/>
                    <a:pt x="26804" y="23212"/>
                    <a:pt x="26812" y="23267"/>
                  </a:cubicBezTo>
                  <a:cubicBezTo>
                    <a:pt x="26812" y="23354"/>
                    <a:pt x="26861" y="23883"/>
                    <a:pt x="26935" y="23994"/>
                  </a:cubicBezTo>
                  <a:cubicBezTo>
                    <a:pt x="27021" y="24118"/>
                    <a:pt x="27033" y="24093"/>
                    <a:pt x="27033" y="24154"/>
                  </a:cubicBezTo>
                  <a:cubicBezTo>
                    <a:pt x="27033" y="24203"/>
                    <a:pt x="27072" y="24252"/>
                    <a:pt x="27088" y="24252"/>
                  </a:cubicBezTo>
                  <a:cubicBezTo>
                    <a:pt x="27092" y="24252"/>
                    <a:pt x="27095" y="24248"/>
                    <a:pt x="27095" y="24241"/>
                  </a:cubicBezTo>
                  <a:cubicBezTo>
                    <a:pt x="27095" y="24249"/>
                    <a:pt x="27095" y="24262"/>
                    <a:pt x="27095" y="24278"/>
                  </a:cubicBezTo>
                  <a:cubicBezTo>
                    <a:pt x="27083" y="24315"/>
                    <a:pt x="27083" y="24352"/>
                    <a:pt x="27083" y="24401"/>
                  </a:cubicBezTo>
                  <a:cubicBezTo>
                    <a:pt x="27083" y="24424"/>
                    <a:pt x="27088" y="24433"/>
                    <a:pt x="27094" y="24433"/>
                  </a:cubicBezTo>
                  <a:cubicBezTo>
                    <a:pt x="27098" y="24433"/>
                    <a:pt x="27103" y="24430"/>
                    <a:pt x="27107" y="24426"/>
                  </a:cubicBezTo>
                  <a:cubicBezTo>
                    <a:pt x="27112" y="24421"/>
                    <a:pt x="27116" y="24419"/>
                    <a:pt x="27118" y="24419"/>
                  </a:cubicBezTo>
                  <a:cubicBezTo>
                    <a:pt x="27127" y="24419"/>
                    <a:pt x="27115" y="24453"/>
                    <a:pt x="27095" y="24463"/>
                  </a:cubicBezTo>
                  <a:cubicBezTo>
                    <a:pt x="27058" y="24499"/>
                    <a:pt x="27033" y="24549"/>
                    <a:pt x="27033" y="24598"/>
                  </a:cubicBezTo>
                  <a:cubicBezTo>
                    <a:pt x="27033" y="24627"/>
                    <a:pt x="27048" y="24655"/>
                    <a:pt x="27055" y="24655"/>
                  </a:cubicBezTo>
                  <a:cubicBezTo>
                    <a:pt x="27057" y="24655"/>
                    <a:pt x="27058" y="24653"/>
                    <a:pt x="27058" y="24647"/>
                  </a:cubicBezTo>
                  <a:cubicBezTo>
                    <a:pt x="27058" y="24632"/>
                    <a:pt x="27093" y="24611"/>
                    <a:pt x="27116" y="24611"/>
                  </a:cubicBezTo>
                  <a:cubicBezTo>
                    <a:pt x="27128" y="24611"/>
                    <a:pt x="27136" y="24617"/>
                    <a:pt x="27132" y="24635"/>
                  </a:cubicBezTo>
                  <a:cubicBezTo>
                    <a:pt x="27120" y="24672"/>
                    <a:pt x="27095" y="24758"/>
                    <a:pt x="27083" y="24808"/>
                  </a:cubicBezTo>
                  <a:cubicBezTo>
                    <a:pt x="27070" y="24857"/>
                    <a:pt x="27046" y="24857"/>
                    <a:pt x="27033" y="24906"/>
                  </a:cubicBezTo>
                  <a:cubicBezTo>
                    <a:pt x="27021" y="24980"/>
                    <a:pt x="27021" y="25042"/>
                    <a:pt x="27021" y="25116"/>
                  </a:cubicBezTo>
                  <a:cubicBezTo>
                    <a:pt x="27021" y="25202"/>
                    <a:pt x="27021" y="25288"/>
                    <a:pt x="27009" y="25374"/>
                  </a:cubicBezTo>
                  <a:cubicBezTo>
                    <a:pt x="27009" y="25448"/>
                    <a:pt x="26984" y="25473"/>
                    <a:pt x="27009" y="25522"/>
                  </a:cubicBezTo>
                  <a:cubicBezTo>
                    <a:pt x="27021" y="25559"/>
                    <a:pt x="27058" y="25534"/>
                    <a:pt x="27107" y="25571"/>
                  </a:cubicBezTo>
                  <a:cubicBezTo>
                    <a:pt x="27144" y="25608"/>
                    <a:pt x="27243" y="25830"/>
                    <a:pt x="27305" y="25879"/>
                  </a:cubicBezTo>
                  <a:cubicBezTo>
                    <a:pt x="27354" y="25941"/>
                    <a:pt x="27391" y="26003"/>
                    <a:pt x="27428" y="26064"/>
                  </a:cubicBezTo>
                  <a:cubicBezTo>
                    <a:pt x="27440" y="26077"/>
                    <a:pt x="27440" y="26077"/>
                    <a:pt x="27452" y="26089"/>
                  </a:cubicBezTo>
                  <a:cubicBezTo>
                    <a:pt x="27502" y="26163"/>
                    <a:pt x="27489" y="26434"/>
                    <a:pt x="27514" y="26533"/>
                  </a:cubicBezTo>
                  <a:cubicBezTo>
                    <a:pt x="27539" y="26643"/>
                    <a:pt x="27576" y="26742"/>
                    <a:pt x="27625" y="26841"/>
                  </a:cubicBezTo>
                  <a:cubicBezTo>
                    <a:pt x="27650" y="26902"/>
                    <a:pt x="27699" y="26976"/>
                    <a:pt x="27736" y="27075"/>
                  </a:cubicBezTo>
                  <a:cubicBezTo>
                    <a:pt x="27773" y="27173"/>
                    <a:pt x="27859" y="27235"/>
                    <a:pt x="27970" y="27321"/>
                  </a:cubicBezTo>
                  <a:cubicBezTo>
                    <a:pt x="28068" y="27407"/>
                    <a:pt x="28167" y="27481"/>
                    <a:pt x="28278" y="27555"/>
                  </a:cubicBezTo>
                  <a:cubicBezTo>
                    <a:pt x="28294" y="27558"/>
                    <a:pt x="28310" y="27560"/>
                    <a:pt x="28325" y="27560"/>
                  </a:cubicBezTo>
                  <a:cubicBezTo>
                    <a:pt x="28366" y="27560"/>
                    <a:pt x="28402" y="27549"/>
                    <a:pt x="28438" y="27531"/>
                  </a:cubicBezTo>
                  <a:cubicBezTo>
                    <a:pt x="28450" y="27518"/>
                    <a:pt x="28450" y="27518"/>
                    <a:pt x="28413" y="27420"/>
                  </a:cubicBezTo>
                  <a:cubicBezTo>
                    <a:pt x="28376" y="27333"/>
                    <a:pt x="28290" y="27235"/>
                    <a:pt x="28266" y="27149"/>
                  </a:cubicBezTo>
                  <a:cubicBezTo>
                    <a:pt x="28216" y="27038"/>
                    <a:pt x="28204" y="26914"/>
                    <a:pt x="28204" y="26779"/>
                  </a:cubicBezTo>
                  <a:cubicBezTo>
                    <a:pt x="28216" y="26693"/>
                    <a:pt x="28266" y="26557"/>
                    <a:pt x="28204" y="26471"/>
                  </a:cubicBezTo>
                  <a:cubicBezTo>
                    <a:pt x="28118" y="26360"/>
                    <a:pt x="28031" y="26261"/>
                    <a:pt x="27933" y="26175"/>
                  </a:cubicBezTo>
                  <a:cubicBezTo>
                    <a:pt x="27921" y="26163"/>
                    <a:pt x="27908" y="26163"/>
                    <a:pt x="27896" y="26151"/>
                  </a:cubicBezTo>
                  <a:cubicBezTo>
                    <a:pt x="27834" y="26089"/>
                    <a:pt x="27797" y="25990"/>
                    <a:pt x="27711" y="25953"/>
                  </a:cubicBezTo>
                  <a:cubicBezTo>
                    <a:pt x="27625" y="25916"/>
                    <a:pt x="27514" y="25929"/>
                    <a:pt x="27465" y="25843"/>
                  </a:cubicBezTo>
                  <a:cubicBezTo>
                    <a:pt x="27440" y="25786"/>
                    <a:pt x="27443" y="25756"/>
                    <a:pt x="27458" y="25756"/>
                  </a:cubicBezTo>
                  <a:cubicBezTo>
                    <a:pt x="27465" y="25756"/>
                    <a:pt x="27477" y="25764"/>
                    <a:pt x="27489" y="25781"/>
                  </a:cubicBezTo>
                  <a:cubicBezTo>
                    <a:pt x="27500" y="25797"/>
                    <a:pt x="27509" y="25811"/>
                    <a:pt x="27512" y="25811"/>
                  </a:cubicBezTo>
                  <a:cubicBezTo>
                    <a:pt x="27515" y="25811"/>
                    <a:pt x="27510" y="25788"/>
                    <a:pt x="27489" y="25719"/>
                  </a:cubicBezTo>
                  <a:cubicBezTo>
                    <a:pt x="27452" y="25608"/>
                    <a:pt x="27403" y="25473"/>
                    <a:pt x="27378" y="25399"/>
                  </a:cubicBezTo>
                  <a:cubicBezTo>
                    <a:pt x="27366" y="25337"/>
                    <a:pt x="27415" y="25350"/>
                    <a:pt x="27341" y="25313"/>
                  </a:cubicBezTo>
                  <a:cubicBezTo>
                    <a:pt x="27280" y="25288"/>
                    <a:pt x="27231" y="25263"/>
                    <a:pt x="27218" y="25202"/>
                  </a:cubicBezTo>
                  <a:cubicBezTo>
                    <a:pt x="27218" y="25091"/>
                    <a:pt x="27231" y="24992"/>
                    <a:pt x="27268" y="24894"/>
                  </a:cubicBezTo>
                  <a:cubicBezTo>
                    <a:pt x="27305" y="24783"/>
                    <a:pt x="27329" y="24734"/>
                    <a:pt x="27341" y="24647"/>
                  </a:cubicBezTo>
                  <a:cubicBezTo>
                    <a:pt x="27366" y="24561"/>
                    <a:pt x="27415" y="24598"/>
                    <a:pt x="27415" y="24450"/>
                  </a:cubicBezTo>
                  <a:cubicBezTo>
                    <a:pt x="27403" y="24327"/>
                    <a:pt x="27415" y="24216"/>
                    <a:pt x="27428" y="24105"/>
                  </a:cubicBezTo>
                  <a:cubicBezTo>
                    <a:pt x="27436" y="24097"/>
                    <a:pt x="27464" y="24091"/>
                    <a:pt x="27497" y="24091"/>
                  </a:cubicBezTo>
                  <a:cubicBezTo>
                    <a:pt x="27557" y="24091"/>
                    <a:pt x="27633" y="24111"/>
                    <a:pt x="27625" y="24167"/>
                  </a:cubicBezTo>
                  <a:cubicBezTo>
                    <a:pt x="27625" y="24265"/>
                    <a:pt x="27588" y="24364"/>
                    <a:pt x="27637" y="24364"/>
                  </a:cubicBezTo>
                  <a:cubicBezTo>
                    <a:pt x="27670" y="24356"/>
                    <a:pt x="27704" y="24352"/>
                    <a:pt x="27738" y="24352"/>
                  </a:cubicBezTo>
                  <a:cubicBezTo>
                    <a:pt x="27807" y="24352"/>
                    <a:pt x="27875" y="24368"/>
                    <a:pt x="27933" y="24401"/>
                  </a:cubicBezTo>
                  <a:cubicBezTo>
                    <a:pt x="28007" y="24463"/>
                    <a:pt x="28031" y="24450"/>
                    <a:pt x="28081" y="24524"/>
                  </a:cubicBezTo>
                  <a:cubicBezTo>
                    <a:pt x="28081" y="24524"/>
                    <a:pt x="28081" y="24536"/>
                    <a:pt x="28093" y="24536"/>
                  </a:cubicBezTo>
                  <a:cubicBezTo>
                    <a:pt x="28130" y="24610"/>
                    <a:pt x="28155" y="24684"/>
                    <a:pt x="28167" y="24771"/>
                  </a:cubicBezTo>
                  <a:cubicBezTo>
                    <a:pt x="28176" y="24815"/>
                    <a:pt x="28191" y="24847"/>
                    <a:pt x="28204" y="24847"/>
                  </a:cubicBezTo>
                  <a:cubicBezTo>
                    <a:pt x="28209" y="24847"/>
                    <a:pt x="28213" y="24842"/>
                    <a:pt x="28216" y="24832"/>
                  </a:cubicBezTo>
                  <a:cubicBezTo>
                    <a:pt x="28223" y="24825"/>
                    <a:pt x="28230" y="24822"/>
                    <a:pt x="28236" y="24822"/>
                  </a:cubicBezTo>
                  <a:cubicBezTo>
                    <a:pt x="28253" y="24822"/>
                    <a:pt x="28266" y="24842"/>
                    <a:pt x="28266" y="24869"/>
                  </a:cubicBezTo>
                  <a:cubicBezTo>
                    <a:pt x="28266" y="24918"/>
                    <a:pt x="28253" y="24943"/>
                    <a:pt x="28303" y="24943"/>
                  </a:cubicBezTo>
                  <a:cubicBezTo>
                    <a:pt x="28340" y="24943"/>
                    <a:pt x="28340" y="24992"/>
                    <a:pt x="28340" y="25017"/>
                  </a:cubicBezTo>
                  <a:cubicBezTo>
                    <a:pt x="28349" y="25036"/>
                    <a:pt x="28344" y="25083"/>
                    <a:pt x="28352" y="25083"/>
                  </a:cubicBezTo>
                  <a:cubicBezTo>
                    <a:pt x="28354" y="25083"/>
                    <a:pt x="28358" y="25078"/>
                    <a:pt x="28364" y="25066"/>
                  </a:cubicBezTo>
                  <a:cubicBezTo>
                    <a:pt x="28394" y="25026"/>
                    <a:pt x="28424" y="24970"/>
                    <a:pt x="28454" y="24970"/>
                  </a:cubicBezTo>
                  <a:cubicBezTo>
                    <a:pt x="28461" y="24970"/>
                    <a:pt x="28468" y="24973"/>
                    <a:pt x="28475" y="24980"/>
                  </a:cubicBezTo>
                  <a:cubicBezTo>
                    <a:pt x="28487" y="25005"/>
                    <a:pt x="28475" y="25017"/>
                    <a:pt x="28512" y="25042"/>
                  </a:cubicBezTo>
                  <a:cubicBezTo>
                    <a:pt x="28561" y="25054"/>
                    <a:pt x="28623" y="25042"/>
                    <a:pt x="28623" y="25079"/>
                  </a:cubicBezTo>
                  <a:cubicBezTo>
                    <a:pt x="28623" y="25116"/>
                    <a:pt x="28561" y="25189"/>
                    <a:pt x="28549" y="25251"/>
                  </a:cubicBezTo>
                  <a:cubicBezTo>
                    <a:pt x="28537" y="25313"/>
                    <a:pt x="28537" y="25485"/>
                    <a:pt x="28561" y="25485"/>
                  </a:cubicBezTo>
                  <a:cubicBezTo>
                    <a:pt x="28598" y="25485"/>
                    <a:pt x="28672" y="25411"/>
                    <a:pt x="28721" y="25374"/>
                  </a:cubicBezTo>
                  <a:cubicBezTo>
                    <a:pt x="28771" y="25350"/>
                    <a:pt x="28771" y="25362"/>
                    <a:pt x="28832" y="25313"/>
                  </a:cubicBezTo>
                  <a:cubicBezTo>
                    <a:pt x="28882" y="25276"/>
                    <a:pt x="28906" y="25251"/>
                    <a:pt x="28894" y="25214"/>
                  </a:cubicBezTo>
                  <a:cubicBezTo>
                    <a:pt x="28873" y="25173"/>
                    <a:pt x="28826" y="25122"/>
                    <a:pt x="28834" y="25122"/>
                  </a:cubicBezTo>
                  <a:cubicBezTo>
                    <a:pt x="28836" y="25122"/>
                    <a:pt x="28839" y="25124"/>
                    <a:pt x="28845" y="25128"/>
                  </a:cubicBezTo>
                  <a:cubicBezTo>
                    <a:pt x="28879" y="25139"/>
                    <a:pt x="28923" y="25203"/>
                    <a:pt x="28940" y="25203"/>
                  </a:cubicBezTo>
                  <a:cubicBezTo>
                    <a:pt x="28941" y="25203"/>
                    <a:pt x="28942" y="25203"/>
                    <a:pt x="28943" y="25202"/>
                  </a:cubicBezTo>
                  <a:cubicBezTo>
                    <a:pt x="28980" y="25189"/>
                    <a:pt x="28980" y="25140"/>
                    <a:pt x="28968" y="25116"/>
                  </a:cubicBezTo>
                  <a:cubicBezTo>
                    <a:pt x="28951" y="25099"/>
                    <a:pt x="28931" y="25079"/>
                    <a:pt x="28919" y="25066"/>
                  </a:cubicBezTo>
                  <a:lnTo>
                    <a:pt x="28919" y="25066"/>
                  </a:lnTo>
                  <a:cubicBezTo>
                    <a:pt x="28954" y="25084"/>
                    <a:pt x="28989" y="25133"/>
                    <a:pt x="29006" y="25133"/>
                  </a:cubicBezTo>
                  <a:cubicBezTo>
                    <a:pt x="29013" y="25133"/>
                    <a:pt x="29017" y="25125"/>
                    <a:pt x="29017" y="25103"/>
                  </a:cubicBezTo>
                  <a:cubicBezTo>
                    <a:pt x="29005" y="25042"/>
                    <a:pt x="28980" y="25054"/>
                    <a:pt x="28993" y="25017"/>
                  </a:cubicBezTo>
                  <a:cubicBezTo>
                    <a:pt x="28999" y="25005"/>
                    <a:pt x="29005" y="25002"/>
                    <a:pt x="29009" y="25002"/>
                  </a:cubicBezTo>
                  <a:cubicBezTo>
                    <a:pt x="29014" y="25002"/>
                    <a:pt x="29017" y="25005"/>
                    <a:pt x="29017" y="25005"/>
                  </a:cubicBezTo>
                  <a:cubicBezTo>
                    <a:pt x="29017" y="25005"/>
                    <a:pt x="29029" y="24943"/>
                    <a:pt x="29029" y="24931"/>
                  </a:cubicBezTo>
                  <a:cubicBezTo>
                    <a:pt x="29029" y="24917"/>
                    <a:pt x="29029" y="24907"/>
                    <a:pt x="29040" y="24907"/>
                  </a:cubicBezTo>
                  <a:cubicBezTo>
                    <a:pt x="29048" y="24907"/>
                    <a:pt x="29063" y="24914"/>
                    <a:pt x="29091" y="24931"/>
                  </a:cubicBezTo>
                  <a:cubicBezTo>
                    <a:pt x="29134" y="24952"/>
                    <a:pt x="29112" y="24982"/>
                    <a:pt x="29145" y="24982"/>
                  </a:cubicBezTo>
                  <a:cubicBezTo>
                    <a:pt x="29150" y="24982"/>
                    <a:pt x="29157" y="24982"/>
                    <a:pt x="29165" y="24980"/>
                  </a:cubicBezTo>
                  <a:cubicBezTo>
                    <a:pt x="29288" y="24918"/>
                    <a:pt x="29399" y="24820"/>
                    <a:pt x="29485" y="24721"/>
                  </a:cubicBezTo>
                  <a:cubicBezTo>
                    <a:pt x="29621" y="24586"/>
                    <a:pt x="29621" y="24672"/>
                    <a:pt x="29621" y="24524"/>
                  </a:cubicBezTo>
                  <a:cubicBezTo>
                    <a:pt x="29621" y="24389"/>
                    <a:pt x="29584" y="24389"/>
                    <a:pt x="29633" y="24339"/>
                  </a:cubicBezTo>
                  <a:cubicBezTo>
                    <a:pt x="29670" y="24302"/>
                    <a:pt x="29707" y="24315"/>
                    <a:pt x="29683" y="24265"/>
                  </a:cubicBezTo>
                  <a:cubicBezTo>
                    <a:pt x="29670" y="24216"/>
                    <a:pt x="29646" y="24241"/>
                    <a:pt x="29646" y="24154"/>
                  </a:cubicBezTo>
                  <a:cubicBezTo>
                    <a:pt x="29633" y="24019"/>
                    <a:pt x="29609" y="23871"/>
                    <a:pt x="29572" y="23748"/>
                  </a:cubicBezTo>
                  <a:cubicBezTo>
                    <a:pt x="29522" y="23612"/>
                    <a:pt x="29461" y="23501"/>
                    <a:pt x="29387" y="23378"/>
                  </a:cubicBezTo>
                  <a:cubicBezTo>
                    <a:pt x="29338" y="23292"/>
                    <a:pt x="29325" y="23317"/>
                    <a:pt x="29251" y="23230"/>
                  </a:cubicBezTo>
                  <a:cubicBezTo>
                    <a:pt x="29165" y="23156"/>
                    <a:pt x="29079" y="23070"/>
                    <a:pt x="29017" y="22984"/>
                  </a:cubicBezTo>
                  <a:cubicBezTo>
                    <a:pt x="28956" y="22898"/>
                    <a:pt x="28993" y="22885"/>
                    <a:pt x="28943" y="22824"/>
                  </a:cubicBezTo>
                  <a:cubicBezTo>
                    <a:pt x="28894" y="22774"/>
                    <a:pt x="28832" y="22688"/>
                    <a:pt x="28783" y="22627"/>
                  </a:cubicBezTo>
                  <a:cubicBezTo>
                    <a:pt x="28746" y="22577"/>
                    <a:pt x="28783" y="22442"/>
                    <a:pt x="28783" y="22368"/>
                  </a:cubicBezTo>
                  <a:cubicBezTo>
                    <a:pt x="28783" y="22306"/>
                    <a:pt x="28882" y="22282"/>
                    <a:pt x="28919" y="22208"/>
                  </a:cubicBezTo>
                  <a:cubicBezTo>
                    <a:pt x="28968" y="22146"/>
                    <a:pt x="29005" y="22084"/>
                    <a:pt x="29029" y="22023"/>
                  </a:cubicBezTo>
                  <a:cubicBezTo>
                    <a:pt x="29029" y="21986"/>
                    <a:pt x="29079" y="21974"/>
                    <a:pt x="29140" y="21924"/>
                  </a:cubicBezTo>
                  <a:cubicBezTo>
                    <a:pt x="29190" y="21875"/>
                    <a:pt x="29239" y="21826"/>
                    <a:pt x="29288" y="21789"/>
                  </a:cubicBezTo>
                  <a:cubicBezTo>
                    <a:pt x="29301" y="21789"/>
                    <a:pt x="29313" y="21776"/>
                    <a:pt x="29325" y="21776"/>
                  </a:cubicBezTo>
                  <a:cubicBezTo>
                    <a:pt x="29356" y="21758"/>
                    <a:pt x="29381" y="21758"/>
                    <a:pt x="29401" y="21758"/>
                  </a:cubicBezTo>
                  <a:cubicBezTo>
                    <a:pt x="29421" y="21758"/>
                    <a:pt x="29436" y="21758"/>
                    <a:pt x="29448" y="21739"/>
                  </a:cubicBezTo>
                  <a:cubicBezTo>
                    <a:pt x="29466" y="21714"/>
                    <a:pt x="29459" y="21682"/>
                    <a:pt x="29470" y="21682"/>
                  </a:cubicBezTo>
                  <a:cubicBezTo>
                    <a:pt x="29475" y="21682"/>
                    <a:pt x="29483" y="21688"/>
                    <a:pt x="29498" y="21703"/>
                  </a:cubicBezTo>
                  <a:cubicBezTo>
                    <a:pt x="29547" y="21752"/>
                    <a:pt x="29547" y="21789"/>
                    <a:pt x="29596" y="21801"/>
                  </a:cubicBezTo>
                  <a:cubicBezTo>
                    <a:pt x="29637" y="21801"/>
                    <a:pt x="29667" y="21790"/>
                    <a:pt x="29690" y="21790"/>
                  </a:cubicBezTo>
                  <a:cubicBezTo>
                    <a:pt x="29702" y="21790"/>
                    <a:pt x="29711" y="21793"/>
                    <a:pt x="29719" y="21801"/>
                  </a:cubicBezTo>
                  <a:cubicBezTo>
                    <a:pt x="29744" y="21813"/>
                    <a:pt x="29781" y="21826"/>
                    <a:pt x="29756" y="21875"/>
                  </a:cubicBezTo>
                  <a:cubicBezTo>
                    <a:pt x="29719" y="21924"/>
                    <a:pt x="29695" y="21949"/>
                    <a:pt x="29732" y="22011"/>
                  </a:cubicBezTo>
                  <a:cubicBezTo>
                    <a:pt x="29767" y="22069"/>
                    <a:pt x="29802" y="22172"/>
                    <a:pt x="29837" y="22172"/>
                  </a:cubicBezTo>
                  <a:cubicBezTo>
                    <a:pt x="29839" y="22172"/>
                    <a:pt x="29841" y="22171"/>
                    <a:pt x="29843" y="22171"/>
                  </a:cubicBezTo>
                  <a:cubicBezTo>
                    <a:pt x="29892" y="22158"/>
                    <a:pt x="29966" y="22134"/>
                    <a:pt x="29941" y="22084"/>
                  </a:cubicBezTo>
                  <a:cubicBezTo>
                    <a:pt x="29904" y="22048"/>
                    <a:pt x="29830" y="22023"/>
                    <a:pt x="29855" y="21974"/>
                  </a:cubicBezTo>
                  <a:cubicBezTo>
                    <a:pt x="29892" y="21912"/>
                    <a:pt x="29929" y="21863"/>
                    <a:pt x="29978" y="21826"/>
                  </a:cubicBezTo>
                  <a:cubicBezTo>
                    <a:pt x="30052" y="21789"/>
                    <a:pt x="30188" y="21764"/>
                    <a:pt x="30225" y="21727"/>
                  </a:cubicBezTo>
                  <a:cubicBezTo>
                    <a:pt x="30249" y="21703"/>
                    <a:pt x="30265" y="21696"/>
                    <a:pt x="30277" y="21696"/>
                  </a:cubicBezTo>
                  <a:cubicBezTo>
                    <a:pt x="30289" y="21696"/>
                    <a:pt x="30299" y="21703"/>
                    <a:pt x="30311" y="21703"/>
                  </a:cubicBezTo>
                  <a:cubicBezTo>
                    <a:pt x="30318" y="21705"/>
                    <a:pt x="30324" y="21706"/>
                    <a:pt x="30330" y="21706"/>
                  </a:cubicBezTo>
                  <a:cubicBezTo>
                    <a:pt x="30353" y="21706"/>
                    <a:pt x="30365" y="21688"/>
                    <a:pt x="30385" y="21678"/>
                  </a:cubicBezTo>
                  <a:cubicBezTo>
                    <a:pt x="30391" y="21676"/>
                    <a:pt x="30397" y="21675"/>
                    <a:pt x="30404" y="21675"/>
                  </a:cubicBezTo>
                  <a:cubicBezTo>
                    <a:pt x="30422" y="21675"/>
                    <a:pt x="30442" y="21680"/>
                    <a:pt x="30460" y="21680"/>
                  </a:cubicBezTo>
                  <a:cubicBezTo>
                    <a:pt x="30480" y="21680"/>
                    <a:pt x="30497" y="21675"/>
                    <a:pt x="30508" y="21653"/>
                  </a:cubicBezTo>
                  <a:cubicBezTo>
                    <a:pt x="30533" y="21616"/>
                    <a:pt x="30557" y="21592"/>
                    <a:pt x="30582" y="21592"/>
                  </a:cubicBezTo>
                  <a:cubicBezTo>
                    <a:pt x="30619" y="21592"/>
                    <a:pt x="30644" y="21592"/>
                    <a:pt x="30644" y="21555"/>
                  </a:cubicBezTo>
                  <a:cubicBezTo>
                    <a:pt x="30633" y="21523"/>
                    <a:pt x="30622" y="21464"/>
                    <a:pt x="30635" y="21464"/>
                  </a:cubicBezTo>
                  <a:cubicBezTo>
                    <a:pt x="30637" y="21464"/>
                    <a:pt x="30640" y="21465"/>
                    <a:pt x="30644" y="21468"/>
                  </a:cubicBezTo>
                  <a:cubicBezTo>
                    <a:pt x="30656" y="21505"/>
                    <a:pt x="30668" y="21530"/>
                    <a:pt x="30718" y="21530"/>
                  </a:cubicBezTo>
                  <a:cubicBezTo>
                    <a:pt x="30779" y="21530"/>
                    <a:pt x="30804" y="21468"/>
                    <a:pt x="30865" y="21456"/>
                  </a:cubicBezTo>
                  <a:cubicBezTo>
                    <a:pt x="30878" y="21450"/>
                    <a:pt x="30885" y="21448"/>
                    <a:pt x="30891" y="21448"/>
                  </a:cubicBezTo>
                  <a:cubicBezTo>
                    <a:pt x="30909" y="21448"/>
                    <a:pt x="30909" y="21468"/>
                    <a:pt x="30964" y="21468"/>
                  </a:cubicBezTo>
                  <a:lnTo>
                    <a:pt x="31136" y="21468"/>
                  </a:lnTo>
                  <a:cubicBezTo>
                    <a:pt x="31173" y="21468"/>
                    <a:pt x="31186" y="21444"/>
                    <a:pt x="31223" y="21407"/>
                  </a:cubicBezTo>
                  <a:cubicBezTo>
                    <a:pt x="31247" y="21394"/>
                    <a:pt x="31284" y="21382"/>
                    <a:pt x="31309" y="21382"/>
                  </a:cubicBezTo>
                  <a:cubicBezTo>
                    <a:pt x="31334" y="21370"/>
                    <a:pt x="31334" y="21358"/>
                    <a:pt x="31358" y="21321"/>
                  </a:cubicBezTo>
                  <a:cubicBezTo>
                    <a:pt x="31383" y="21284"/>
                    <a:pt x="31432" y="21234"/>
                    <a:pt x="31432" y="21210"/>
                  </a:cubicBezTo>
                  <a:cubicBezTo>
                    <a:pt x="31432" y="21210"/>
                    <a:pt x="31457" y="21210"/>
                    <a:pt x="31506" y="21185"/>
                  </a:cubicBezTo>
                  <a:cubicBezTo>
                    <a:pt x="31568" y="21160"/>
                    <a:pt x="31617" y="21123"/>
                    <a:pt x="31654" y="21074"/>
                  </a:cubicBezTo>
                  <a:cubicBezTo>
                    <a:pt x="31691" y="21037"/>
                    <a:pt x="31703" y="21013"/>
                    <a:pt x="31691" y="20988"/>
                  </a:cubicBezTo>
                  <a:cubicBezTo>
                    <a:pt x="31679" y="20963"/>
                    <a:pt x="31740" y="20951"/>
                    <a:pt x="31814" y="20926"/>
                  </a:cubicBezTo>
                  <a:cubicBezTo>
                    <a:pt x="31876" y="20902"/>
                    <a:pt x="31876" y="20889"/>
                    <a:pt x="31888" y="20852"/>
                  </a:cubicBezTo>
                  <a:cubicBezTo>
                    <a:pt x="31913" y="20815"/>
                    <a:pt x="31950" y="20766"/>
                    <a:pt x="31974" y="20729"/>
                  </a:cubicBezTo>
                  <a:cubicBezTo>
                    <a:pt x="31999" y="20692"/>
                    <a:pt x="32048" y="20655"/>
                    <a:pt x="32048" y="20606"/>
                  </a:cubicBezTo>
                  <a:cubicBezTo>
                    <a:pt x="32048" y="20557"/>
                    <a:pt x="32098" y="20520"/>
                    <a:pt x="32036" y="20507"/>
                  </a:cubicBezTo>
                  <a:cubicBezTo>
                    <a:pt x="31987" y="20483"/>
                    <a:pt x="31974" y="20470"/>
                    <a:pt x="31999" y="20470"/>
                  </a:cubicBezTo>
                  <a:cubicBezTo>
                    <a:pt x="32036" y="20458"/>
                    <a:pt x="32134" y="20470"/>
                    <a:pt x="32122" y="20396"/>
                  </a:cubicBezTo>
                  <a:cubicBezTo>
                    <a:pt x="32122" y="20335"/>
                    <a:pt x="32048" y="20323"/>
                    <a:pt x="32061" y="20298"/>
                  </a:cubicBezTo>
                  <a:cubicBezTo>
                    <a:pt x="32073" y="20286"/>
                    <a:pt x="32091" y="20286"/>
                    <a:pt x="32111" y="20286"/>
                  </a:cubicBezTo>
                  <a:cubicBezTo>
                    <a:pt x="32131" y="20286"/>
                    <a:pt x="32153" y="20286"/>
                    <a:pt x="32171" y="20273"/>
                  </a:cubicBezTo>
                  <a:cubicBezTo>
                    <a:pt x="32245" y="20187"/>
                    <a:pt x="32307" y="20088"/>
                    <a:pt x="32344" y="19978"/>
                  </a:cubicBezTo>
                  <a:cubicBezTo>
                    <a:pt x="32344" y="19916"/>
                    <a:pt x="32282" y="19928"/>
                    <a:pt x="32356" y="19891"/>
                  </a:cubicBezTo>
                  <a:cubicBezTo>
                    <a:pt x="32443" y="19867"/>
                    <a:pt x="32516" y="19830"/>
                    <a:pt x="32516" y="19768"/>
                  </a:cubicBezTo>
                  <a:cubicBezTo>
                    <a:pt x="32516" y="19706"/>
                    <a:pt x="32516" y="19743"/>
                    <a:pt x="32492" y="19694"/>
                  </a:cubicBezTo>
                  <a:cubicBezTo>
                    <a:pt x="32475" y="19661"/>
                    <a:pt x="32486" y="19661"/>
                    <a:pt x="32503" y="19661"/>
                  </a:cubicBezTo>
                  <a:cubicBezTo>
                    <a:pt x="32511" y="19661"/>
                    <a:pt x="32521" y="19661"/>
                    <a:pt x="32529" y="19657"/>
                  </a:cubicBezTo>
                  <a:cubicBezTo>
                    <a:pt x="32566" y="19633"/>
                    <a:pt x="32553" y="19657"/>
                    <a:pt x="32553" y="19583"/>
                  </a:cubicBezTo>
                  <a:cubicBezTo>
                    <a:pt x="32553" y="19530"/>
                    <a:pt x="32535" y="19495"/>
                    <a:pt x="32546" y="19495"/>
                  </a:cubicBezTo>
                  <a:cubicBezTo>
                    <a:pt x="32548" y="19495"/>
                    <a:pt x="32550" y="19495"/>
                    <a:pt x="32553" y="19497"/>
                  </a:cubicBezTo>
                  <a:cubicBezTo>
                    <a:pt x="32574" y="19518"/>
                    <a:pt x="32595" y="19564"/>
                    <a:pt x="32608" y="19564"/>
                  </a:cubicBezTo>
                  <a:cubicBezTo>
                    <a:pt x="32611" y="19564"/>
                    <a:pt x="32613" y="19563"/>
                    <a:pt x="32615" y="19559"/>
                  </a:cubicBezTo>
                  <a:cubicBezTo>
                    <a:pt x="32615" y="19534"/>
                    <a:pt x="32701" y="19509"/>
                    <a:pt x="32652" y="19460"/>
                  </a:cubicBezTo>
                  <a:cubicBezTo>
                    <a:pt x="32603" y="19398"/>
                    <a:pt x="32566" y="19411"/>
                    <a:pt x="32603" y="19386"/>
                  </a:cubicBezTo>
                  <a:cubicBezTo>
                    <a:pt x="32640" y="19349"/>
                    <a:pt x="32738" y="19275"/>
                    <a:pt x="32701" y="19275"/>
                  </a:cubicBezTo>
                  <a:cubicBezTo>
                    <a:pt x="32684" y="19275"/>
                    <a:pt x="32660" y="19312"/>
                    <a:pt x="32626" y="19312"/>
                  </a:cubicBezTo>
                  <a:cubicBezTo>
                    <a:pt x="32612" y="19312"/>
                    <a:pt x="32596" y="19306"/>
                    <a:pt x="32578" y="19288"/>
                  </a:cubicBezTo>
                  <a:cubicBezTo>
                    <a:pt x="32526" y="19246"/>
                    <a:pt x="32509" y="19196"/>
                    <a:pt x="32483" y="19196"/>
                  </a:cubicBezTo>
                  <a:cubicBezTo>
                    <a:pt x="32478" y="19196"/>
                    <a:pt x="32473" y="19197"/>
                    <a:pt x="32467" y="19201"/>
                  </a:cubicBezTo>
                  <a:cubicBezTo>
                    <a:pt x="32443" y="19214"/>
                    <a:pt x="32430" y="19238"/>
                    <a:pt x="32381" y="19251"/>
                  </a:cubicBezTo>
                  <a:cubicBezTo>
                    <a:pt x="32375" y="19252"/>
                    <a:pt x="32370" y="19253"/>
                    <a:pt x="32365" y="19253"/>
                  </a:cubicBezTo>
                  <a:cubicBezTo>
                    <a:pt x="32326" y="19253"/>
                    <a:pt x="32302" y="19214"/>
                    <a:pt x="32258" y="19214"/>
                  </a:cubicBezTo>
                  <a:cubicBezTo>
                    <a:pt x="32208" y="19214"/>
                    <a:pt x="32282" y="19214"/>
                    <a:pt x="32332" y="19177"/>
                  </a:cubicBezTo>
                  <a:cubicBezTo>
                    <a:pt x="32381" y="19152"/>
                    <a:pt x="32430" y="19090"/>
                    <a:pt x="32492" y="19053"/>
                  </a:cubicBezTo>
                  <a:cubicBezTo>
                    <a:pt x="32553" y="19016"/>
                    <a:pt x="32627" y="19029"/>
                    <a:pt x="32603" y="18967"/>
                  </a:cubicBezTo>
                  <a:cubicBezTo>
                    <a:pt x="32578" y="18906"/>
                    <a:pt x="32603" y="18918"/>
                    <a:pt x="32529" y="18869"/>
                  </a:cubicBezTo>
                  <a:cubicBezTo>
                    <a:pt x="32479" y="18844"/>
                    <a:pt x="32443" y="18807"/>
                    <a:pt x="32418" y="18770"/>
                  </a:cubicBezTo>
                  <a:cubicBezTo>
                    <a:pt x="32356" y="18696"/>
                    <a:pt x="32356" y="18671"/>
                    <a:pt x="32307" y="18671"/>
                  </a:cubicBezTo>
                  <a:cubicBezTo>
                    <a:pt x="32270" y="18671"/>
                    <a:pt x="32246" y="18685"/>
                    <a:pt x="32223" y="18685"/>
                  </a:cubicBezTo>
                  <a:cubicBezTo>
                    <a:pt x="32207" y="18685"/>
                    <a:pt x="32191" y="18679"/>
                    <a:pt x="32171" y="18659"/>
                  </a:cubicBezTo>
                  <a:cubicBezTo>
                    <a:pt x="32133" y="18620"/>
                    <a:pt x="32109" y="18574"/>
                    <a:pt x="32119" y="18574"/>
                  </a:cubicBezTo>
                  <a:cubicBezTo>
                    <a:pt x="32122" y="18574"/>
                    <a:pt x="32127" y="18577"/>
                    <a:pt x="32134" y="18585"/>
                  </a:cubicBezTo>
                  <a:cubicBezTo>
                    <a:pt x="32179" y="18618"/>
                    <a:pt x="32203" y="18661"/>
                    <a:pt x="32243" y="18661"/>
                  </a:cubicBezTo>
                  <a:cubicBezTo>
                    <a:pt x="32247" y="18661"/>
                    <a:pt x="32252" y="18660"/>
                    <a:pt x="32258" y="18659"/>
                  </a:cubicBezTo>
                  <a:cubicBezTo>
                    <a:pt x="32273" y="18656"/>
                    <a:pt x="32289" y="18655"/>
                    <a:pt x="32304" y="18655"/>
                  </a:cubicBezTo>
                  <a:cubicBezTo>
                    <a:pt x="32350" y="18655"/>
                    <a:pt x="32396" y="18668"/>
                    <a:pt x="32443" y="18696"/>
                  </a:cubicBezTo>
                  <a:cubicBezTo>
                    <a:pt x="32492" y="18733"/>
                    <a:pt x="32504" y="18758"/>
                    <a:pt x="32541" y="18758"/>
                  </a:cubicBezTo>
                  <a:cubicBezTo>
                    <a:pt x="32553" y="18758"/>
                    <a:pt x="32568" y="18759"/>
                    <a:pt x="32582" y="18759"/>
                  </a:cubicBezTo>
                  <a:cubicBezTo>
                    <a:pt x="32610" y="18759"/>
                    <a:pt x="32631" y="18754"/>
                    <a:pt x="32615" y="18721"/>
                  </a:cubicBezTo>
                  <a:cubicBezTo>
                    <a:pt x="32566" y="18659"/>
                    <a:pt x="32516" y="18598"/>
                    <a:pt x="32455" y="18548"/>
                  </a:cubicBezTo>
                  <a:cubicBezTo>
                    <a:pt x="32381" y="18487"/>
                    <a:pt x="32369" y="18462"/>
                    <a:pt x="32356" y="18425"/>
                  </a:cubicBezTo>
                  <a:cubicBezTo>
                    <a:pt x="32344" y="18326"/>
                    <a:pt x="32319" y="18216"/>
                    <a:pt x="32282" y="18117"/>
                  </a:cubicBezTo>
                  <a:cubicBezTo>
                    <a:pt x="32233" y="18006"/>
                    <a:pt x="32282" y="17994"/>
                    <a:pt x="32171" y="17932"/>
                  </a:cubicBezTo>
                  <a:cubicBezTo>
                    <a:pt x="32061" y="17871"/>
                    <a:pt x="31962" y="17858"/>
                    <a:pt x="31987" y="17772"/>
                  </a:cubicBezTo>
                  <a:cubicBezTo>
                    <a:pt x="32036" y="17673"/>
                    <a:pt x="32085" y="17600"/>
                    <a:pt x="32159" y="17513"/>
                  </a:cubicBezTo>
                  <a:cubicBezTo>
                    <a:pt x="32196" y="17452"/>
                    <a:pt x="32221" y="17427"/>
                    <a:pt x="32196" y="17402"/>
                  </a:cubicBezTo>
                  <a:cubicBezTo>
                    <a:pt x="32166" y="17382"/>
                    <a:pt x="32152" y="17362"/>
                    <a:pt x="32188" y="17362"/>
                  </a:cubicBezTo>
                  <a:cubicBezTo>
                    <a:pt x="32197" y="17362"/>
                    <a:pt x="32207" y="17363"/>
                    <a:pt x="32221" y="17365"/>
                  </a:cubicBezTo>
                  <a:cubicBezTo>
                    <a:pt x="32260" y="17376"/>
                    <a:pt x="32288" y="17383"/>
                    <a:pt x="32308" y="17383"/>
                  </a:cubicBezTo>
                  <a:cubicBezTo>
                    <a:pt x="32333" y="17383"/>
                    <a:pt x="32344" y="17373"/>
                    <a:pt x="32344" y="17353"/>
                  </a:cubicBezTo>
                  <a:cubicBezTo>
                    <a:pt x="32344" y="17316"/>
                    <a:pt x="32295" y="17291"/>
                    <a:pt x="32344" y="17255"/>
                  </a:cubicBezTo>
                  <a:cubicBezTo>
                    <a:pt x="32406" y="17230"/>
                    <a:pt x="32406" y="17230"/>
                    <a:pt x="32467" y="17193"/>
                  </a:cubicBezTo>
                  <a:cubicBezTo>
                    <a:pt x="32519" y="17162"/>
                    <a:pt x="32649" y="17113"/>
                    <a:pt x="32689" y="17113"/>
                  </a:cubicBezTo>
                  <a:cubicBezTo>
                    <a:pt x="32697" y="17113"/>
                    <a:pt x="32701" y="17115"/>
                    <a:pt x="32701" y="17119"/>
                  </a:cubicBezTo>
                  <a:cubicBezTo>
                    <a:pt x="32701" y="17148"/>
                    <a:pt x="32686" y="17176"/>
                    <a:pt x="32703" y="17176"/>
                  </a:cubicBezTo>
                  <a:cubicBezTo>
                    <a:pt x="32707" y="17176"/>
                    <a:pt x="32715" y="17174"/>
                    <a:pt x="32726" y="17168"/>
                  </a:cubicBezTo>
                  <a:cubicBezTo>
                    <a:pt x="32775" y="17131"/>
                    <a:pt x="32812" y="17094"/>
                    <a:pt x="32800" y="17057"/>
                  </a:cubicBezTo>
                  <a:cubicBezTo>
                    <a:pt x="32788" y="17008"/>
                    <a:pt x="32751" y="16946"/>
                    <a:pt x="32701" y="16946"/>
                  </a:cubicBezTo>
                  <a:cubicBezTo>
                    <a:pt x="32679" y="16955"/>
                    <a:pt x="32656" y="16959"/>
                    <a:pt x="32632" y="16959"/>
                  </a:cubicBezTo>
                  <a:cubicBezTo>
                    <a:pt x="32589" y="16959"/>
                    <a:pt x="32544" y="16946"/>
                    <a:pt x="32504" y="16922"/>
                  </a:cubicBezTo>
                  <a:cubicBezTo>
                    <a:pt x="32454" y="16880"/>
                    <a:pt x="32426" y="16855"/>
                    <a:pt x="32395" y="16855"/>
                  </a:cubicBezTo>
                  <a:cubicBezTo>
                    <a:pt x="32380" y="16855"/>
                    <a:pt x="32364" y="16861"/>
                    <a:pt x="32344" y="16873"/>
                  </a:cubicBezTo>
                  <a:cubicBezTo>
                    <a:pt x="32282" y="16910"/>
                    <a:pt x="32196" y="17020"/>
                    <a:pt x="32110" y="17033"/>
                  </a:cubicBezTo>
                  <a:cubicBezTo>
                    <a:pt x="32083" y="17037"/>
                    <a:pt x="32056" y="17040"/>
                    <a:pt x="32031" y="17040"/>
                  </a:cubicBezTo>
                  <a:cubicBezTo>
                    <a:pt x="31988" y="17040"/>
                    <a:pt x="31953" y="17032"/>
                    <a:pt x="31937" y="17008"/>
                  </a:cubicBezTo>
                  <a:cubicBezTo>
                    <a:pt x="31925" y="16971"/>
                    <a:pt x="31962" y="16873"/>
                    <a:pt x="31962" y="16823"/>
                  </a:cubicBezTo>
                  <a:cubicBezTo>
                    <a:pt x="31930" y="16780"/>
                    <a:pt x="31879" y="16747"/>
                    <a:pt x="31818" y="16747"/>
                  </a:cubicBezTo>
                  <a:cubicBezTo>
                    <a:pt x="31809" y="16747"/>
                    <a:pt x="31799" y="16748"/>
                    <a:pt x="31789" y="16749"/>
                  </a:cubicBezTo>
                  <a:cubicBezTo>
                    <a:pt x="31703" y="16749"/>
                    <a:pt x="31580" y="16651"/>
                    <a:pt x="31592" y="16565"/>
                  </a:cubicBezTo>
                  <a:cubicBezTo>
                    <a:pt x="31592" y="16487"/>
                    <a:pt x="31642" y="16400"/>
                    <a:pt x="31687" y="16400"/>
                  </a:cubicBezTo>
                  <a:cubicBezTo>
                    <a:pt x="31693" y="16400"/>
                    <a:pt x="31698" y="16402"/>
                    <a:pt x="31703" y="16404"/>
                  </a:cubicBezTo>
                  <a:cubicBezTo>
                    <a:pt x="31741" y="16420"/>
                    <a:pt x="31761" y="16430"/>
                    <a:pt x="31784" y="16430"/>
                  </a:cubicBezTo>
                  <a:cubicBezTo>
                    <a:pt x="31799" y="16430"/>
                    <a:pt x="31815" y="16426"/>
                    <a:pt x="31839" y="16417"/>
                  </a:cubicBezTo>
                  <a:cubicBezTo>
                    <a:pt x="31900" y="16404"/>
                    <a:pt x="31950" y="16380"/>
                    <a:pt x="31999" y="16330"/>
                  </a:cubicBezTo>
                  <a:cubicBezTo>
                    <a:pt x="32048" y="16256"/>
                    <a:pt x="32110" y="16183"/>
                    <a:pt x="32184" y="16133"/>
                  </a:cubicBezTo>
                  <a:cubicBezTo>
                    <a:pt x="32245" y="16096"/>
                    <a:pt x="32344" y="15936"/>
                    <a:pt x="32393" y="15899"/>
                  </a:cubicBezTo>
                  <a:cubicBezTo>
                    <a:pt x="32431" y="15871"/>
                    <a:pt x="32455" y="15842"/>
                    <a:pt x="32509" y="15842"/>
                  </a:cubicBezTo>
                  <a:cubicBezTo>
                    <a:pt x="32525" y="15842"/>
                    <a:pt x="32544" y="15844"/>
                    <a:pt x="32566" y="15850"/>
                  </a:cubicBezTo>
                  <a:cubicBezTo>
                    <a:pt x="32664" y="15887"/>
                    <a:pt x="32738" y="15887"/>
                    <a:pt x="32714" y="15948"/>
                  </a:cubicBezTo>
                  <a:cubicBezTo>
                    <a:pt x="32689" y="16010"/>
                    <a:pt x="32640" y="16170"/>
                    <a:pt x="32590" y="16183"/>
                  </a:cubicBezTo>
                  <a:cubicBezTo>
                    <a:pt x="32541" y="16195"/>
                    <a:pt x="32443" y="16306"/>
                    <a:pt x="32504" y="16306"/>
                  </a:cubicBezTo>
                  <a:cubicBezTo>
                    <a:pt x="32544" y="16306"/>
                    <a:pt x="32567" y="16322"/>
                    <a:pt x="32594" y="16322"/>
                  </a:cubicBezTo>
                  <a:cubicBezTo>
                    <a:pt x="32601" y="16322"/>
                    <a:pt x="32608" y="16321"/>
                    <a:pt x="32615" y="16318"/>
                  </a:cubicBezTo>
                  <a:cubicBezTo>
                    <a:pt x="32652" y="16318"/>
                    <a:pt x="32615" y="16318"/>
                    <a:pt x="32603" y="16355"/>
                  </a:cubicBezTo>
                  <a:cubicBezTo>
                    <a:pt x="32578" y="16380"/>
                    <a:pt x="32504" y="16466"/>
                    <a:pt x="32492" y="16491"/>
                  </a:cubicBezTo>
                  <a:cubicBezTo>
                    <a:pt x="32473" y="16509"/>
                    <a:pt x="32476" y="16536"/>
                    <a:pt x="32495" y="16536"/>
                  </a:cubicBezTo>
                  <a:cubicBezTo>
                    <a:pt x="32501" y="16536"/>
                    <a:pt x="32508" y="16533"/>
                    <a:pt x="32516" y="16528"/>
                  </a:cubicBezTo>
                  <a:cubicBezTo>
                    <a:pt x="32553" y="16478"/>
                    <a:pt x="32603" y="16454"/>
                    <a:pt x="32640" y="16417"/>
                  </a:cubicBezTo>
                  <a:cubicBezTo>
                    <a:pt x="32701" y="16392"/>
                    <a:pt x="32775" y="16306"/>
                    <a:pt x="32837" y="16269"/>
                  </a:cubicBezTo>
                  <a:cubicBezTo>
                    <a:pt x="32935" y="16207"/>
                    <a:pt x="33059" y="16183"/>
                    <a:pt x="33169" y="16183"/>
                  </a:cubicBezTo>
                  <a:lnTo>
                    <a:pt x="33194" y="16183"/>
                  </a:lnTo>
                  <a:cubicBezTo>
                    <a:pt x="33305" y="16220"/>
                    <a:pt x="33391" y="16269"/>
                    <a:pt x="33428" y="16269"/>
                  </a:cubicBezTo>
                  <a:cubicBezTo>
                    <a:pt x="33443" y="16269"/>
                    <a:pt x="33456" y="16265"/>
                    <a:pt x="33465" y="16265"/>
                  </a:cubicBezTo>
                  <a:cubicBezTo>
                    <a:pt x="33479" y="16265"/>
                    <a:pt x="33485" y="16274"/>
                    <a:pt x="33478" y="16318"/>
                  </a:cubicBezTo>
                  <a:cubicBezTo>
                    <a:pt x="33465" y="16380"/>
                    <a:pt x="33453" y="16441"/>
                    <a:pt x="33428" y="16503"/>
                  </a:cubicBezTo>
                  <a:cubicBezTo>
                    <a:pt x="33428" y="16515"/>
                    <a:pt x="33453" y="16528"/>
                    <a:pt x="33478" y="16528"/>
                  </a:cubicBezTo>
                  <a:cubicBezTo>
                    <a:pt x="33502" y="16528"/>
                    <a:pt x="33514" y="16552"/>
                    <a:pt x="33453" y="16552"/>
                  </a:cubicBezTo>
                  <a:cubicBezTo>
                    <a:pt x="33404" y="16565"/>
                    <a:pt x="33354" y="16638"/>
                    <a:pt x="33354" y="16675"/>
                  </a:cubicBezTo>
                  <a:cubicBezTo>
                    <a:pt x="33342" y="16712"/>
                    <a:pt x="33317" y="16737"/>
                    <a:pt x="33354" y="16737"/>
                  </a:cubicBezTo>
                  <a:cubicBezTo>
                    <a:pt x="33391" y="16737"/>
                    <a:pt x="33391" y="16774"/>
                    <a:pt x="33391" y="16799"/>
                  </a:cubicBezTo>
                  <a:cubicBezTo>
                    <a:pt x="33391" y="16801"/>
                    <a:pt x="33393" y="16802"/>
                    <a:pt x="33395" y="16802"/>
                  </a:cubicBezTo>
                  <a:cubicBezTo>
                    <a:pt x="33405" y="16802"/>
                    <a:pt x="33431" y="16786"/>
                    <a:pt x="33441" y="16786"/>
                  </a:cubicBezTo>
                  <a:cubicBezTo>
                    <a:pt x="33453" y="16786"/>
                    <a:pt x="33465" y="16786"/>
                    <a:pt x="33465" y="16811"/>
                  </a:cubicBezTo>
                  <a:cubicBezTo>
                    <a:pt x="33465" y="16829"/>
                    <a:pt x="33439" y="16840"/>
                    <a:pt x="33444" y="16840"/>
                  </a:cubicBezTo>
                  <a:cubicBezTo>
                    <a:pt x="33446" y="16840"/>
                    <a:pt x="33452" y="16839"/>
                    <a:pt x="33465" y="16836"/>
                  </a:cubicBezTo>
                  <a:cubicBezTo>
                    <a:pt x="33497" y="16836"/>
                    <a:pt x="33501" y="16781"/>
                    <a:pt x="33549" y="16781"/>
                  </a:cubicBezTo>
                  <a:cubicBezTo>
                    <a:pt x="33556" y="16781"/>
                    <a:pt x="33566" y="16783"/>
                    <a:pt x="33576" y="16786"/>
                  </a:cubicBezTo>
                  <a:cubicBezTo>
                    <a:pt x="33650" y="16811"/>
                    <a:pt x="33638" y="16811"/>
                    <a:pt x="33687" y="16836"/>
                  </a:cubicBezTo>
                  <a:cubicBezTo>
                    <a:pt x="33712" y="16842"/>
                    <a:pt x="33724" y="16842"/>
                    <a:pt x="33732" y="16842"/>
                  </a:cubicBezTo>
                  <a:cubicBezTo>
                    <a:pt x="33739" y="16842"/>
                    <a:pt x="33742" y="16842"/>
                    <a:pt x="33749" y="16848"/>
                  </a:cubicBezTo>
                  <a:cubicBezTo>
                    <a:pt x="33761" y="16860"/>
                    <a:pt x="33773" y="16885"/>
                    <a:pt x="33773" y="16897"/>
                  </a:cubicBezTo>
                  <a:cubicBezTo>
                    <a:pt x="33798" y="16959"/>
                    <a:pt x="33773" y="17008"/>
                    <a:pt x="33798" y="17033"/>
                  </a:cubicBezTo>
                  <a:cubicBezTo>
                    <a:pt x="33835" y="17057"/>
                    <a:pt x="33859" y="17131"/>
                    <a:pt x="33798" y="17131"/>
                  </a:cubicBezTo>
                  <a:cubicBezTo>
                    <a:pt x="33770" y="17131"/>
                    <a:pt x="33725" y="17123"/>
                    <a:pt x="33695" y="17123"/>
                  </a:cubicBezTo>
                  <a:cubicBezTo>
                    <a:pt x="33672" y="17123"/>
                    <a:pt x="33657" y="17128"/>
                    <a:pt x="33662" y="17144"/>
                  </a:cubicBezTo>
                  <a:cubicBezTo>
                    <a:pt x="33687" y="17181"/>
                    <a:pt x="33736" y="17205"/>
                    <a:pt x="33749" y="17242"/>
                  </a:cubicBezTo>
                  <a:cubicBezTo>
                    <a:pt x="33761" y="17291"/>
                    <a:pt x="33798" y="17365"/>
                    <a:pt x="33761" y="17365"/>
                  </a:cubicBezTo>
                  <a:cubicBezTo>
                    <a:pt x="33736" y="17365"/>
                    <a:pt x="33724" y="17390"/>
                    <a:pt x="33749" y="17402"/>
                  </a:cubicBezTo>
                  <a:cubicBezTo>
                    <a:pt x="33773" y="17427"/>
                    <a:pt x="33786" y="17464"/>
                    <a:pt x="33761" y="17501"/>
                  </a:cubicBezTo>
                  <a:cubicBezTo>
                    <a:pt x="33736" y="17526"/>
                    <a:pt x="33724" y="17550"/>
                    <a:pt x="33699" y="17636"/>
                  </a:cubicBezTo>
                  <a:cubicBezTo>
                    <a:pt x="33680" y="17705"/>
                    <a:pt x="33660" y="17743"/>
                    <a:pt x="33672" y="17743"/>
                  </a:cubicBezTo>
                  <a:cubicBezTo>
                    <a:pt x="33674" y="17743"/>
                    <a:pt x="33679" y="17740"/>
                    <a:pt x="33687" y="17735"/>
                  </a:cubicBezTo>
                  <a:cubicBezTo>
                    <a:pt x="33691" y="17734"/>
                    <a:pt x="33694" y="17733"/>
                    <a:pt x="33696" y="17733"/>
                  </a:cubicBezTo>
                  <a:cubicBezTo>
                    <a:pt x="33712" y="17733"/>
                    <a:pt x="33687" y="17762"/>
                    <a:pt x="33702" y="17762"/>
                  </a:cubicBezTo>
                  <a:cubicBezTo>
                    <a:pt x="33704" y="17762"/>
                    <a:pt x="33707" y="17761"/>
                    <a:pt x="33712" y="17760"/>
                  </a:cubicBezTo>
                  <a:cubicBezTo>
                    <a:pt x="33719" y="17757"/>
                    <a:pt x="33725" y="17756"/>
                    <a:pt x="33731" y="17756"/>
                  </a:cubicBezTo>
                  <a:cubicBezTo>
                    <a:pt x="33757" y="17756"/>
                    <a:pt x="33771" y="17774"/>
                    <a:pt x="33761" y="17784"/>
                  </a:cubicBezTo>
                  <a:cubicBezTo>
                    <a:pt x="33736" y="17784"/>
                    <a:pt x="33712" y="17809"/>
                    <a:pt x="33724" y="17809"/>
                  </a:cubicBezTo>
                  <a:cubicBezTo>
                    <a:pt x="33749" y="17809"/>
                    <a:pt x="33724" y="17809"/>
                    <a:pt x="33724" y="17846"/>
                  </a:cubicBezTo>
                  <a:cubicBezTo>
                    <a:pt x="33724" y="17871"/>
                    <a:pt x="33699" y="17883"/>
                    <a:pt x="33675" y="17895"/>
                  </a:cubicBezTo>
                  <a:cubicBezTo>
                    <a:pt x="33654" y="17895"/>
                    <a:pt x="33624" y="17965"/>
                    <a:pt x="33638" y="17965"/>
                  </a:cubicBezTo>
                  <a:cubicBezTo>
                    <a:pt x="33640" y="17965"/>
                    <a:pt x="33644" y="17963"/>
                    <a:pt x="33650" y="17957"/>
                  </a:cubicBezTo>
                  <a:cubicBezTo>
                    <a:pt x="33669" y="17938"/>
                    <a:pt x="33680" y="17891"/>
                    <a:pt x="33696" y="17891"/>
                  </a:cubicBezTo>
                  <a:cubicBezTo>
                    <a:pt x="33700" y="17891"/>
                    <a:pt x="33706" y="17896"/>
                    <a:pt x="33712" y="17908"/>
                  </a:cubicBezTo>
                  <a:cubicBezTo>
                    <a:pt x="33720" y="17932"/>
                    <a:pt x="33717" y="17956"/>
                    <a:pt x="33728" y="17956"/>
                  </a:cubicBezTo>
                  <a:cubicBezTo>
                    <a:pt x="33734" y="17956"/>
                    <a:pt x="33744" y="17949"/>
                    <a:pt x="33761" y="17932"/>
                  </a:cubicBezTo>
                  <a:cubicBezTo>
                    <a:pt x="33810" y="17895"/>
                    <a:pt x="33835" y="17908"/>
                    <a:pt x="33859" y="17883"/>
                  </a:cubicBezTo>
                  <a:cubicBezTo>
                    <a:pt x="33877" y="17857"/>
                    <a:pt x="33894" y="17831"/>
                    <a:pt x="33903" y="17831"/>
                  </a:cubicBezTo>
                  <a:cubicBezTo>
                    <a:pt x="33907" y="17831"/>
                    <a:pt x="33909" y="17835"/>
                    <a:pt x="33909" y="17846"/>
                  </a:cubicBezTo>
                  <a:cubicBezTo>
                    <a:pt x="33919" y="17866"/>
                    <a:pt x="33929" y="17902"/>
                    <a:pt x="33939" y="17902"/>
                  </a:cubicBezTo>
                  <a:cubicBezTo>
                    <a:pt x="33941" y="17902"/>
                    <a:pt x="33943" y="17900"/>
                    <a:pt x="33946" y="17895"/>
                  </a:cubicBezTo>
                  <a:cubicBezTo>
                    <a:pt x="33970" y="17871"/>
                    <a:pt x="33983" y="17834"/>
                    <a:pt x="34007" y="17809"/>
                  </a:cubicBezTo>
                  <a:cubicBezTo>
                    <a:pt x="34013" y="17790"/>
                    <a:pt x="34020" y="17781"/>
                    <a:pt x="34026" y="17781"/>
                  </a:cubicBezTo>
                  <a:cubicBezTo>
                    <a:pt x="34032" y="17781"/>
                    <a:pt x="34038" y="17790"/>
                    <a:pt x="34044" y="17809"/>
                  </a:cubicBezTo>
                  <a:cubicBezTo>
                    <a:pt x="34054" y="17828"/>
                    <a:pt x="34063" y="17854"/>
                    <a:pt x="34078" y="17854"/>
                  </a:cubicBezTo>
                  <a:cubicBezTo>
                    <a:pt x="34083" y="17854"/>
                    <a:pt x="34088" y="17852"/>
                    <a:pt x="34094" y="17846"/>
                  </a:cubicBezTo>
                  <a:cubicBezTo>
                    <a:pt x="34106" y="17809"/>
                    <a:pt x="34094" y="17797"/>
                    <a:pt x="34118" y="17797"/>
                  </a:cubicBezTo>
                  <a:cubicBezTo>
                    <a:pt x="34131" y="17801"/>
                    <a:pt x="34144" y="17802"/>
                    <a:pt x="34158" y="17802"/>
                  </a:cubicBezTo>
                  <a:cubicBezTo>
                    <a:pt x="34185" y="17802"/>
                    <a:pt x="34213" y="17797"/>
                    <a:pt x="34229" y="17797"/>
                  </a:cubicBezTo>
                  <a:cubicBezTo>
                    <a:pt x="34254" y="17797"/>
                    <a:pt x="34278" y="17797"/>
                    <a:pt x="34266" y="17784"/>
                  </a:cubicBezTo>
                  <a:cubicBezTo>
                    <a:pt x="34254" y="17760"/>
                    <a:pt x="34254" y="17735"/>
                    <a:pt x="34278" y="17723"/>
                  </a:cubicBezTo>
                  <a:cubicBezTo>
                    <a:pt x="34328" y="17723"/>
                    <a:pt x="34377" y="17710"/>
                    <a:pt x="34414" y="17686"/>
                  </a:cubicBezTo>
                  <a:cubicBezTo>
                    <a:pt x="34439" y="17649"/>
                    <a:pt x="34414" y="17624"/>
                    <a:pt x="34463" y="17612"/>
                  </a:cubicBezTo>
                  <a:cubicBezTo>
                    <a:pt x="34483" y="17612"/>
                    <a:pt x="34500" y="17601"/>
                    <a:pt x="34513" y="17601"/>
                  </a:cubicBezTo>
                  <a:cubicBezTo>
                    <a:pt x="34523" y="17601"/>
                    <a:pt x="34532" y="17608"/>
                    <a:pt x="34537" y="17636"/>
                  </a:cubicBezTo>
                  <a:cubicBezTo>
                    <a:pt x="34537" y="17678"/>
                    <a:pt x="34549" y="17703"/>
                    <a:pt x="34556" y="17703"/>
                  </a:cubicBezTo>
                  <a:cubicBezTo>
                    <a:pt x="34559" y="17703"/>
                    <a:pt x="34562" y="17698"/>
                    <a:pt x="34562" y="17686"/>
                  </a:cubicBezTo>
                  <a:cubicBezTo>
                    <a:pt x="34562" y="17661"/>
                    <a:pt x="34599" y="17649"/>
                    <a:pt x="34562" y="17612"/>
                  </a:cubicBezTo>
                  <a:cubicBezTo>
                    <a:pt x="34537" y="17563"/>
                    <a:pt x="34476" y="17439"/>
                    <a:pt x="34451" y="17415"/>
                  </a:cubicBezTo>
                  <a:cubicBezTo>
                    <a:pt x="34426" y="17390"/>
                    <a:pt x="34426" y="17353"/>
                    <a:pt x="34426" y="17316"/>
                  </a:cubicBezTo>
                  <a:cubicBezTo>
                    <a:pt x="34426" y="17205"/>
                    <a:pt x="34402" y="17082"/>
                    <a:pt x="34377" y="16971"/>
                  </a:cubicBezTo>
                  <a:cubicBezTo>
                    <a:pt x="34340" y="16860"/>
                    <a:pt x="34291" y="16762"/>
                    <a:pt x="34217" y="16663"/>
                  </a:cubicBezTo>
                  <a:cubicBezTo>
                    <a:pt x="34217" y="16651"/>
                    <a:pt x="34204" y="16626"/>
                    <a:pt x="34192" y="16601"/>
                  </a:cubicBezTo>
                  <a:cubicBezTo>
                    <a:pt x="34155" y="16528"/>
                    <a:pt x="34106" y="16466"/>
                    <a:pt x="34032" y="16417"/>
                  </a:cubicBezTo>
                  <a:cubicBezTo>
                    <a:pt x="33946" y="16355"/>
                    <a:pt x="33921" y="16380"/>
                    <a:pt x="33983" y="16318"/>
                  </a:cubicBezTo>
                  <a:cubicBezTo>
                    <a:pt x="34032" y="16256"/>
                    <a:pt x="33983" y="16256"/>
                    <a:pt x="34057" y="16195"/>
                  </a:cubicBezTo>
                  <a:cubicBezTo>
                    <a:pt x="34143" y="16121"/>
                    <a:pt x="34217" y="16121"/>
                    <a:pt x="34278" y="16035"/>
                  </a:cubicBezTo>
                  <a:cubicBezTo>
                    <a:pt x="34328" y="15973"/>
                    <a:pt x="34402" y="15911"/>
                    <a:pt x="34476" y="15862"/>
                  </a:cubicBezTo>
                  <a:cubicBezTo>
                    <a:pt x="34525" y="15813"/>
                    <a:pt x="34525" y="15653"/>
                    <a:pt x="34500" y="15603"/>
                  </a:cubicBezTo>
                  <a:cubicBezTo>
                    <a:pt x="34488" y="15566"/>
                    <a:pt x="34500" y="15517"/>
                    <a:pt x="34537" y="15493"/>
                  </a:cubicBezTo>
                  <a:cubicBezTo>
                    <a:pt x="34599" y="15419"/>
                    <a:pt x="34660" y="15357"/>
                    <a:pt x="34710" y="15295"/>
                  </a:cubicBezTo>
                  <a:lnTo>
                    <a:pt x="34722" y="15283"/>
                  </a:lnTo>
                  <a:cubicBezTo>
                    <a:pt x="34796" y="15234"/>
                    <a:pt x="34858" y="15271"/>
                    <a:pt x="34894" y="15221"/>
                  </a:cubicBezTo>
                  <a:cubicBezTo>
                    <a:pt x="34944" y="15185"/>
                    <a:pt x="34956" y="15123"/>
                    <a:pt x="35042" y="15098"/>
                  </a:cubicBezTo>
                  <a:cubicBezTo>
                    <a:pt x="35050" y="15097"/>
                    <a:pt x="35057" y="15096"/>
                    <a:pt x="35064" y="15096"/>
                  </a:cubicBezTo>
                  <a:cubicBezTo>
                    <a:pt x="35117" y="15096"/>
                    <a:pt x="35124" y="15138"/>
                    <a:pt x="35190" y="15160"/>
                  </a:cubicBezTo>
                  <a:cubicBezTo>
                    <a:pt x="35239" y="15184"/>
                    <a:pt x="35282" y="15219"/>
                    <a:pt x="35345" y="15219"/>
                  </a:cubicBezTo>
                  <a:cubicBezTo>
                    <a:pt x="35377" y="15219"/>
                    <a:pt x="35415" y="15210"/>
                    <a:pt x="35461" y="15185"/>
                  </a:cubicBezTo>
                  <a:cubicBezTo>
                    <a:pt x="35609" y="15098"/>
                    <a:pt x="35757" y="14987"/>
                    <a:pt x="35868" y="14864"/>
                  </a:cubicBezTo>
                  <a:cubicBezTo>
                    <a:pt x="35991" y="14679"/>
                    <a:pt x="36114" y="14544"/>
                    <a:pt x="36176" y="14458"/>
                  </a:cubicBezTo>
                  <a:cubicBezTo>
                    <a:pt x="36299" y="14297"/>
                    <a:pt x="36422" y="14137"/>
                    <a:pt x="36533" y="13965"/>
                  </a:cubicBezTo>
                  <a:cubicBezTo>
                    <a:pt x="36644" y="13755"/>
                    <a:pt x="36780" y="13558"/>
                    <a:pt x="36915" y="13373"/>
                  </a:cubicBezTo>
                  <a:cubicBezTo>
                    <a:pt x="37001" y="13225"/>
                    <a:pt x="37063" y="13065"/>
                    <a:pt x="37100" y="12893"/>
                  </a:cubicBezTo>
                  <a:cubicBezTo>
                    <a:pt x="37125" y="12770"/>
                    <a:pt x="37088" y="12449"/>
                    <a:pt x="37100" y="12363"/>
                  </a:cubicBezTo>
                  <a:cubicBezTo>
                    <a:pt x="37125" y="12264"/>
                    <a:pt x="37297" y="12006"/>
                    <a:pt x="37309" y="11895"/>
                  </a:cubicBezTo>
                  <a:cubicBezTo>
                    <a:pt x="37309" y="11796"/>
                    <a:pt x="37359" y="11722"/>
                    <a:pt x="37309" y="11661"/>
                  </a:cubicBezTo>
                  <a:cubicBezTo>
                    <a:pt x="37248" y="11599"/>
                    <a:pt x="37211" y="11574"/>
                    <a:pt x="37223" y="11562"/>
                  </a:cubicBezTo>
                  <a:cubicBezTo>
                    <a:pt x="37225" y="11557"/>
                    <a:pt x="37230" y="11556"/>
                    <a:pt x="37235" y="11556"/>
                  </a:cubicBezTo>
                  <a:cubicBezTo>
                    <a:pt x="37249" y="11556"/>
                    <a:pt x="37270" y="11566"/>
                    <a:pt x="37284" y="11566"/>
                  </a:cubicBezTo>
                  <a:cubicBezTo>
                    <a:pt x="37295" y="11566"/>
                    <a:pt x="37302" y="11560"/>
                    <a:pt x="37297" y="11537"/>
                  </a:cubicBezTo>
                  <a:cubicBezTo>
                    <a:pt x="37297" y="11476"/>
                    <a:pt x="37285" y="11451"/>
                    <a:pt x="37248" y="11426"/>
                  </a:cubicBezTo>
                  <a:cubicBezTo>
                    <a:pt x="37186" y="11377"/>
                    <a:pt x="37125" y="11316"/>
                    <a:pt x="37075" y="11254"/>
                  </a:cubicBezTo>
                  <a:cubicBezTo>
                    <a:pt x="37014" y="11155"/>
                    <a:pt x="37063" y="11168"/>
                    <a:pt x="36927" y="11143"/>
                  </a:cubicBezTo>
                  <a:cubicBezTo>
                    <a:pt x="36828" y="11123"/>
                    <a:pt x="36769" y="11071"/>
                    <a:pt x="36737" y="11071"/>
                  </a:cubicBezTo>
                  <a:cubicBezTo>
                    <a:pt x="36729" y="11071"/>
                    <a:pt x="36723" y="11074"/>
                    <a:pt x="36718" y="11081"/>
                  </a:cubicBezTo>
                  <a:cubicBezTo>
                    <a:pt x="36693" y="11118"/>
                    <a:pt x="36755" y="11205"/>
                    <a:pt x="36693" y="11205"/>
                  </a:cubicBezTo>
                  <a:cubicBezTo>
                    <a:pt x="36644" y="11205"/>
                    <a:pt x="36632" y="11242"/>
                    <a:pt x="36607" y="11279"/>
                  </a:cubicBezTo>
                  <a:cubicBezTo>
                    <a:pt x="36576" y="11310"/>
                    <a:pt x="36519" y="11358"/>
                    <a:pt x="36472" y="11358"/>
                  </a:cubicBezTo>
                  <a:cubicBezTo>
                    <a:pt x="36463" y="11358"/>
                    <a:pt x="36455" y="11356"/>
                    <a:pt x="36447" y="11353"/>
                  </a:cubicBezTo>
                  <a:cubicBezTo>
                    <a:pt x="36398" y="11316"/>
                    <a:pt x="36422" y="11279"/>
                    <a:pt x="36435" y="11254"/>
                  </a:cubicBezTo>
                  <a:cubicBezTo>
                    <a:pt x="36447" y="11229"/>
                    <a:pt x="36410" y="11254"/>
                    <a:pt x="36410" y="11192"/>
                  </a:cubicBezTo>
                  <a:cubicBezTo>
                    <a:pt x="36398" y="11118"/>
                    <a:pt x="36472" y="11106"/>
                    <a:pt x="36447" y="11069"/>
                  </a:cubicBezTo>
                  <a:cubicBezTo>
                    <a:pt x="36443" y="11057"/>
                    <a:pt x="36441" y="11053"/>
                    <a:pt x="36440" y="11053"/>
                  </a:cubicBezTo>
                  <a:cubicBezTo>
                    <a:pt x="36436" y="11053"/>
                    <a:pt x="36431" y="11069"/>
                    <a:pt x="36398" y="11069"/>
                  </a:cubicBezTo>
                  <a:cubicBezTo>
                    <a:pt x="36348" y="11069"/>
                    <a:pt x="36299" y="11094"/>
                    <a:pt x="36299" y="11131"/>
                  </a:cubicBezTo>
                  <a:cubicBezTo>
                    <a:pt x="36287" y="11168"/>
                    <a:pt x="36361" y="11217"/>
                    <a:pt x="36287" y="11229"/>
                  </a:cubicBezTo>
                  <a:cubicBezTo>
                    <a:pt x="36250" y="11236"/>
                    <a:pt x="36231" y="11245"/>
                    <a:pt x="36221" y="11245"/>
                  </a:cubicBezTo>
                  <a:cubicBezTo>
                    <a:pt x="36210" y="11245"/>
                    <a:pt x="36207" y="11236"/>
                    <a:pt x="36201" y="11205"/>
                  </a:cubicBezTo>
                  <a:cubicBezTo>
                    <a:pt x="36201" y="11143"/>
                    <a:pt x="36250" y="10983"/>
                    <a:pt x="36213" y="10958"/>
                  </a:cubicBezTo>
                  <a:lnTo>
                    <a:pt x="36213" y="10946"/>
                  </a:lnTo>
                  <a:cubicBezTo>
                    <a:pt x="36213" y="10944"/>
                    <a:pt x="36213" y="10943"/>
                    <a:pt x="36213" y="10943"/>
                  </a:cubicBezTo>
                  <a:cubicBezTo>
                    <a:pt x="36212" y="10943"/>
                    <a:pt x="36205" y="10961"/>
                    <a:pt x="36167" y="10961"/>
                  </a:cubicBezTo>
                  <a:cubicBezTo>
                    <a:pt x="36159" y="10961"/>
                    <a:pt x="36150" y="10960"/>
                    <a:pt x="36139" y="10958"/>
                  </a:cubicBezTo>
                  <a:cubicBezTo>
                    <a:pt x="36102" y="10958"/>
                    <a:pt x="36076" y="10960"/>
                    <a:pt x="36055" y="10960"/>
                  </a:cubicBezTo>
                  <a:cubicBezTo>
                    <a:pt x="36014" y="10960"/>
                    <a:pt x="35995" y="10954"/>
                    <a:pt x="35954" y="10921"/>
                  </a:cubicBezTo>
                  <a:cubicBezTo>
                    <a:pt x="35893" y="10872"/>
                    <a:pt x="35856" y="10860"/>
                    <a:pt x="35905" y="10810"/>
                  </a:cubicBezTo>
                  <a:cubicBezTo>
                    <a:pt x="35954" y="10761"/>
                    <a:pt x="36102" y="10687"/>
                    <a:pt x="36151" y="10589"/>
                  </a:cubicBezTo>
                  <a:cubicBezTo>
                    <a:pt x="36213" y="10490"/>
                    <a:pt x="36509" y="10342"/>
                    <a:pt x="36546" y="10231"/>
                  </a:cubicBezTo>
                  <a:cubicBezTo>
                    <a:pt x="36644" y="10059"/>
                    <a:pt x="36792" y="9923"/>
                    <a:pt x="36952" y="9825"/>
                  </a:cubicBezTo>
                  <a:cubicBezTo>
                    <a:pt x="37112" y="9714"/>
                    <a:pt x="37063" y="9689"/>
                    <a:pt x="37137" y="9578"/>
                  </a:cubicBezTo>
                  <a:cubicBezTo>
                    <a:pt x="37211" y="9467"/>
                    <a:pt x="37383" y="9381"/>
                    <a:pt x="37457" y="9295"/>
                  </a:cubicBezTo>
                  <a:cubicBezTo>
                    <a:pt x="37519" y="9196"/>
                    <a:pt x="37605" y="9122"/>
                    <a:pt x="37704" y="9073"/>
                  </a:cubicBezTo>
                  <a:cubicBezTo>
                    <a:pt x="37827" y="9036"/>
                    <a:pt x="37950" y="9024"/>
                    <a:pt x="38073" y="9011"/>
                  </a:cubicBezTo>
                  <a:cubicBezTo>
                    <a:pt x="38258" y="9011"/>
                    <a:pt x="38369" y="9011"/>
                    <a:pt x="38381" y="9061"/>
                  </a:cubicBezTo>
                  <a:cubicBezTo>
                    <a:pt x="38401" y="9089"/>
                    <a:pt x="38405" y="9118"/>
                    <a:pt x="38434" y="9118"/>
                  </a:cubicBezTo>
                  <a:cubicBezTo>
                    <a:pt x="38443" y="9118"/>
                    <a:pt x="38454" y="9116"/>
                    <a:pt x="38468" y="9110"/>
                  </a:cubicBezTo>
                  <a:cubicBezTo>
                    <a:pt x="38542" y="9073"/>
                    <a:pt x="38603" y="9048"/>
                    <a:pt x="38677" y="9036"/>
                  </a:cubicBezTo>
                  <a:cubicBezTo>
                    <a:pt x="38714" y="9036"/>
                    <a:pt x="38739" y="9085"/>
                    <a:pt x="38776" y="9085"/>
                  </a:cubicBezTo>
                  <a:cubicBezTo>
                    <a:pt x="38825" y="9085"/>
                    <a:pt x="38887" y="9073"/>
                    <a:pt x="38936" y="9061"/>
                  </a:cubicBezTo>
                  <a:cubicBezTo>
                    <a:pt x="38938" y="9057"/>
                    <a:pt x="38940" y="9055"/>
                    <a:pt x="38942" y="9055"/>
                  </a:cubicBezTo>
                  <a:cubicBezTo>
                    <a:pt x="38954" y="9055"/>
                    <a:pt x="38971" y="9098"/>
                    <a:pt x="39022" y="9098"/>
                  </a:cubicBezTo>
                  <a:cubicBezTo>
                    <a:pt x="39084" y="9098"/>
                    <a:pt x="39121" y="9098"/>
                    <a:pt x="39121" y="9061"/>
                  </a:cubicBezTo>
                  <a:cubicBezTo>
                    <a:pt x="39121" y="8999"/>
                    <a:pt x="39158" y="8962"/>
                    <a:pt x="39207" y="8938"/>
                  </a:cubicBezTo>
                  <a:cubicBezTo>
                    <a:pt x="39243" y="8922"/>
                    <a:pt x="39281" y="8915"/>
                    <a:pt x="39321" y="8915"/>
                  </a:cubicBezTo>
                  <a:cubicBezTo>
                    <a:pt x="39376" y="8915"/>
                    <a:pt x="39433" y="8928"/>
                    <a:pt x="39490" y="8950"/>
                  </a:cubicBezTo>
                  <a:cubicBezTo>
                    <a:pt x="39530" y="8980"/>
                    <a:pt x="39570" y="9034"/>
                    <a:pt x="39603" y="9034"/>
                  </a:cubicBezTo>
                  <a:cubicBezTo>
                    <a:pt x="39611" y="9034"/>
                    <a:pt x="39619" y="9031"/>
                    <a:pt x="39626" y="9024"/>
                  </a:cubicBezTo>
                  <a:cubicBezTo>
                    <a:pt x="39633" y="9017"/>
                    <a:pt x="39646" y="9014"/>
                    <a:pt x="39663" y="9014"/>
                  </a:cubicBezTo>
                  <a:cubicBezTo>
                    <a:pt x="39707" y="9014"/>
                    <a:pt x="39772" y="9034"/>
                    <a:pt x="39798" y="9061"/>
                  </a:cubicBezTo>
                  <a:cubicBezTo>
                    <a:pt x="39848" y="9110"/>
                    <a:pt x="39885" y="9159"/>
                    <a:pt x="39848" y="9159"/>
                  </a:cubicBezTo>
                  <a:cubicBezTo>
                    <a:pt x="39823" y="9159"/>
                    <a:pt x="39776" y="9148"/>
                    <a:pt x="39745" y="9148"/>
                  </a:cubicBezTo>
                  <a:cubicBezTo>
                    <a:pt x="39729" y="9148"/>
                    <a:pt x="39716" y="9151"/>
                    <a:pt x="39712" y="9159"/>
                  </a:cubicBezTo>
                  <a:cubicBezTo>
                    <a:pt x="39700" y="9196"/>
                    <a:pt x="39651" y="9246"/>
                    <a:pt x="39761" y="9246"/>
                  </a:cubicBezTo>
                  <a:cubicBezTo>
                    <a:pt x="39823" y="9246"/>
                    <a:pt x="39885" y="9233"/>
                    <a:pt x="39946" y="9221"/>
                  </a:cubicBezTo>
                  <a:cubicBezTo>
                    <a:pt x="39979" y="9221"/>
                    <a:pt x="39996" y="9232"/>
                    <a:pt x="40025" y="9232"/>
                  </a:cubicBezTo>
                  <a:cubicBezTo>
                    <a:pt x="40039" y="9232"/>
                    <a:pt x="40057" y="9229"/>
                    <a:pt x="40082" y="9221"/>
                  </a:cubicBezTo>
                  <a:cubicBezTo>
                    <a:pt x="40149" y="9187"/>
                    <a:pt x="40155" y="9133"/>
                    <a:pt x="40202" y="9133"/>
                  </a:cubicBezTo>
                  <a:cubicBezTo>
                    <a:pt x="40207" y="9133"/>
                    <a:pt x="40212" y="9134"/>
                    <a:pt x="40217" y="9135"/>
                  </a:cubicBezTo>
                  <a:cubicBezTo>
                    <a:pt x="40279" y="9135"/>
                    <a:pt x="40304" y="9184"/>
                    <a:pt x="40353" y="9184"/>
                  </a:cubicBezTo>
                  <a:cubicBezTo>
                    <a:pt x="40451" y="9184"/>
                    <a:pt x="40538" y="9159"/>
                    <a:pt x="40624" y="9110"/>
                  </a:cubicBezTo>
                  <a:cubicBezTo>
                    <a:pt x="40636" y="9085"/>
                    <a:pt x="40661" y="9061"/>
                    <a:pt x="40575" y="9036"/>
                  </a:cubicBezTo>
                  <a:cubicBezTo>
                    <a:pt x="40501" y="8999"/>
                    <a:pt x="40402" y="9048"/>
                    <a:pt x="40414" y="8975"/>
                  </a:cubicBezTo>
                  <a:cubicBezTo>
                    <a:pt x="40427" y="8901"/>
                    <a:pt x="40451" y="8827"/>
                    <a:pt x="40488" y="8765"/>
                  </a:cubicBezTo>
                  <a:cubicBezTo>
                    <a:pt x="40562" y="8679"/>
                    <a:pt x="40538" y="8630"/>
                    <a:pt x="40612" y="8605"/>
                  </a:cubicBezTo>
                  <a:cubicBezTo>
                    <a:pt x="40686" y="8593"/>
                    <a:pt x="40759" y="8457"/>
                    <a:pt x="40846" y="8395"/>
                  </a:cubicBezTo>
                  <a:cubicBezTo>
                    <a:pt x="40920" y="8334"/>
                    <a:pt x="40957" y="8334"/>
                    <a:pt x="40994" y="8248"/>
                  </a:cubicBezTo>
                  <a:cubicBezTo>
                    <a:pt x="41031" y="8161"/>
                    <a:pt x="41031" y="8137"/>
                    <a:pt x="41104" y="8100"/>
                  </a:cubicBezTo>
                  <a:cubicBezTo>
                    <a:pt x="41162" y="8067"/>
                    <a:pt x="41214" y="8067"/>
                    <a:pt x="41268" y="8067"/>
                  </a:cubicBezTo>
                  <a:cubicBezTo>
                    <a:pt x="41295" y="8067"/>
                    <a:pt x="41322" y="8067"/>
                    <a:pt x="41351" y="8063"/>
                  </a:cubicBezTo>
                  <a:cubicBezTo>
                    <a:pt x="41415" y="8054"/>
                    <a:pt x="41499" y="8004"/>
                    <a:pt x="41559" y="8004"/>
                  </a:cubicBezTo>
                  <a:cubicBezTo>
                    <a:pt x="41579" y="8004"/>
                    <a:pt x="41597" y="8010"/>
                    <a:pt x="41610" y="8026"/>
                  </a:cubicBezTo>
                  <a:cubicBezTo>
                    <a:pt x="41663" y="8079"/>
                    <a:pt x="41670" y="8114"/>
                    <a:pt x="41687" y="8114"/>
                  </a:cubicBezTo>
                  <a:cubicBezTo>
                    <a:pt x="41690" y="8114"/>
                    <a:pt x="41693" y="8114"/>
                    <a:pt x="41696" y="8112"/>
                  </a:cubicBezTo>
                  <a:cubicBezTo>
                    <a:pt x="41719" y="8089"/>
                    <a:pt x="41806" y="8012"/>
                    <a:pt x="41838" y="8012"/>
                  </a:cubicBezTo>
                  <a:cubicBezTo>
                    <a:pt x="41840" y="8012"/>
                    <a:pt x="41842" y="8013"/>
                    <a:pt x="41844" y="8013"/>
                  </a:cubicBezTo>
                  <a:cubicBezTo>
                    <a:pt x="41868" y="8026"/>
                    <a:pt x="41893" y="8038"/>
                    <a:pt x="41868" y="8100"/>
                  </a:cubicBezTo>
                  <a:cubicBezTo>
                    <a:pt x="41831" y="8149"/>
                    <a:pt x="41770" y="8211"/>
                    <a:pt x="41770" y="8285"/>
                  </a:cubicBezTo>
                  <a:cubicBezTo>
                    <a:pt x="41770" y="8346"/>
                    <a:pt x="41745" y="8358"/>
                    <a:pt x="41794" y="8358"/>
                  </a:cubicBezTo>
                  <a:cubicBezTo>
                    <a:pt x="41802" y="8360"/>
                    <a:pt x="41811" y="8361"/>
                    <a:pt x="41820" y="8361"/>
                  </a:cubicBezTo>
                  <a:cubicBezTo>
                    <a:pt x="41844" y="8361"/>
                    <a:pt x="41869" y="8357"/>
                    <a:pt x="41887" y="8357"/>
                  </a:cubicBezTo>
                  <a:cubicBezTo>
                    <a:pt x="41906" y="8357"/>
                    <a:pt x="41916" y="8362"/>
                    <a:pt x="41905" y="8383"/>
                  </a:cubicBezTo>
                  <a:cubicBezTo>
                    <a:pt x="41882" y="8418"/>
                    <a:pt x="41804" y="8507"/>
                    <a:pt x="41836" y="8507"/>
                  </a:cubicBezTo>
                  <a:cubicBezTo>
                    <a:pt x="41838" y="8507"/>
                    <a:pt x="41841" y="8507"/>
                    <a:pt x="41844" y="8506"/>
                  </a:cubicBezTo>
                  <a:cubicBezTo>
                    <a:pt x="41905" y="8494"/>
                    <a:pt x="41979" y="8457"/>
                    <a:pt x="42016" y="8408"/>
                  </a:cubicBezTo>
                  <a:cubicBezTo>
                    <a:pt x="42127" y="8309"/>
                    <a:pt x="42287" y="8124"/>
                    <a:pt x="42361" y="8112"/>
                  </a:cubicBezTo>
                  <a:cubicBezTo>
                    <a:pt x="42370" y="8111"/>
                    <a:pt x="42378" y="8110"/>
                    <a:pt x="42386" y="8110"/>
                  </a:cubicBezTo>
                  <a:cubicBezTo>
                    <a:pt x="42429" y="8110"/>
                    <a:pt x="42465" y="8126"/>
                    <a:pt x="42488" y="8126"/>
                  </a:cubicBezTo>
                  <a:cubicBezTo>
                    <a:pt x="42498" y="8126"/>
                    <a:pt x="42506" y="8122"/>
                    <a:pt x="42509" y="8112"/>
                  </a:cubicBezTo>
                  <a:cubicBezTo>
                    <a:pt x="42521" y="8075"/>
                    <a:pt x="42497" y="8013"/>
                    <a:pt x="42509" y="7976"/>
                  </a:cubicBezTo>
                  <a:cubicBezTo>
                    <a:pt x="42534" y="7940"/>
                    <a:pt x="42509" y="7890"/>
                    <a:pt x="42558" y="7829"/>
                  </a:cubicBezTo>
                  <a:cubicBezTo>
                    <a:pt x="42608" y="7755"/>
                    <a:pt x="42558" y="7767"/>
                    <a:pt x="42657" y="7730"/>
                  </a:cubicBezTo>
                  <a:cubicBezTo>
                    <a:pt x="42749" y="7689"/>
                    <a:pt x="42798" y="7665"/>
                    <a:pt x="42834" y="7665"/>
                  </a:cubicBezTo>
                  <a:cubicBezTo>
                    <a:pt x="42841" y="7665"/>
                    <a:pt x="42848" y="7666"/>
                    <a:pt x="42854" y="7668"/>
                  </a:cubicBezTo>
                  <a:cubicBezTo>
                    <a:pt x="42903" y="7693"/>
                    <a:pt x="42940" y="7730"/>
                    <a:pt x="43014" y="7742"/>
                  </a:cubicBezTo>
                  <a:cubicBezTo>
                    <a:pt x="43088" y="7742"/>
                    <a:pt x="43051" y="7742"/>
                    <a:pt x="42928" y="7767"/>
                  </a:cubicBezTo>
                  <a:cubicBezTo>
                    <a:pt x="42805" y="7804"/>
                    <a:pt x="42780" y="7841"/>
                    <a:pt x="42780" y="7915"/>
                  </a:cubicBezTo>
                  <a:cubicBezTo>
                    <a:pt x="42780" y="8001"/>
                    <a:pt x="42780" y="8112"/>
                    <a:pt x="42756" y="8112"/>
                  </a:cubicBezTo>
                  <a:cubicBezTo>
                    <a:pt x="42731" y="8124"/>
                    <a:pt x="42706" y="8137"/>
                    <a:pt x="42719" y="8186"/>
                  </a:cubicBezTo>
                  <a:cubicBezTo>
                    <a:pt x="42731" y="8248"/>
                    <a:pt x="42780" y="8198"/>
                    <a:pt x="42731" y="8272"/>
                  </a:cubicBezTo>
                  <a:cubicBezTo>
                    <a:pt x="42694" y="8334"/>
                    <a:pt x="42620" y="8371"/>
                    <a:pt x="42645" y="8395"/>
                  </a:cubicBezTo>
                  <a:cubicBezTo>
                    <a:pt x="42657" y="8408"/>
                    <a:pt x="42706" y="8420"/>
                    <a:pt x="42558" y="8469"/>
                  </a:cubicBezTo>
                  <a:cubicBezTo>
                    <a:pt x="42460" y="8506"/>
                    <a:pt x="42361" y="8568"/>
                    <a:pt x="42287" y="8654"/>
                  </a:cubicBezTo>
                  <a:cubicBezTo>
                    <a:pt x="42250" y="8679"/>
                    <a:pt x="42250" y="8691"/>
                    <a:pt x="42189" y="8753"/>
                  </a:cubicBezTo>
                  <a:cubicBezTo>
                    <a:pt x="42127" y="8814"/>
                    <a:pt x="42078" y="8888"/>
                    <a:pt x="42016" y="8950"/>
                  </a:cubicBezTo>
                  <a:cubicBezTo>
                    <a:pt x="42001" y="8965"/>
                    <a:pt x="41990" y="8969"/>
                    <a:pt x="41981" y="8969"/>
                  </a:cubicBezTo>
                  <a:cubicBezTo>
                    <a:pt x="41974" y="8969"/>
                    <a:pt x="41968" y="8967"/>
                    <a:pt x="41961" y="8967"/>
                  </a:cubicBezTo>
                  <a:cubicBezTo>
                    <a:pt x="41948" y="8967"/>
                    <a:pt x="41933" y="8973"/>
                    <a:pt x="41905" y="9011"/>
                  </a:cubicBezTo>
                  <a:cubicBezTo>
                    <a:pt x="41831" y="9110"/>
                    <a:pt x="41807" y="9098"/>
                    <a:pt x="41757" y="9172"/>
                  </a:cubicBezTo>
                  <a:cubicBezTo>
                    <a:pt x="41696" y="9283"/>
                    <a:pt x="41622" y="9393"/>
                    <a:pt x="41523" y="9480"/>
                  </a:cubicBezTo>
                  <a:cubicBezTo>
                    <a:pt x="41400" y="9591"/>
                    <a:pt x="41351" y="9640"/>
                    <a:pt x="41265" y="9652"/>
                  </a:cubicBezTo>
                  <a:cubicBezTo>
                    <a:pt x="41188" y="9663"/>
                    <a:pt x="41170" y="9703"/>
                    <a:pt x="41132" y="9703"/>
                  </a:cubicBezTo>
                  <a:cubicBezTo>
                    <a:pt x="41127" y="9703"/>
                    <a:pt x="41122" y="9703"/>
                    <a:pt x="41117" y="9701"/>
                  </a:cubicBezTo>
                  <a:cubicBezTo>
                    <a:pt x="41092" y="9695"/>
                    <a:pt x="41074" y="9689"/>
                    <a:pt x="41060" y="9689"/>
                  </a:cubicBezTo>
                  <a:cubicBezTo>
                    <a:pt x="41046" y="9689"/>
                    <a:pt x="41037" y="9695"/>
                    <a:pt x="41031" y="9714"/>
                  </a:cubicBezTo>
                  <a:cubicBezTo>
                    <a:pt x="41031" y="9751"/>
                    <a:pt x="41055" y="9923"/>
                    <a:pt x="40994" y="9985"/>
                  </a:cubicBezTo>
                  <a:cubicBezTo>
                    <a:pt x="40920" y="10046"/>
                    <a:pt x="40846" y="10133"/>
                    <a:pt x="40784" y="10219"/>
                  </a:cubicBezTo>
                  <a:cubicBezTo>
                    <a:pt x="40722" y="10416"/>
                    <a:pt x="40710" y="10613"/>
                    <a:pt x="40747" y="10798"/>
                  </a:cubicBezTo>
                  <a:cubicBezTo>
                    <a:pt x="40796" y="10995"/>
                    <a:pt x="40821" y="11451"/>
                    <a:pt x="40833" y="11574"/>
                  </a:cubicBezTo>
                  <a:cubicBezTo>
                    <a:pt x="40858" y="11698"/>
                    <a:pt x="40932" y="11771"/>
                    <a:pt x="40944" y="11845"/>
                  </a:cubicBezTo>
                  <a:cubicBezTo>
                    <a:pt x="40944" y="11919"/>
                    <a:pt x="40969" y="12104"/>
                    <a:pt x="40969" y="12153"/>
                  </a:cubicBezTo>
                  <a:cubicBezTo>
                    <a:pt x="40969" y="12203"/>
                    <a:pt x="40994" y="12141"/>
                    <a:pt x="40994" y="12227"/>
                  </a:cubicBezTo>
                  <a:cubicBezTo>
                    <a:pt x="41004" y="12287"/>
                    <a:pt x="40981" y="12364"/>
                    <a:pt x="40992" y="12364"/>
                  </a:cubicBezTo>
                  <a:cubicBezTo>
                    <a:pt x="40995" y="12364"/>
                    <a:pt x="40999" y="12360"/>
                    <a:pt x="41006" y="12351"/>
                  </a:cubicBezTo>
                  <a:cubicBezTo>
                    <a:pt x="41055" y="12301"/>
                    <a:pt x="41215" y="12129"/>
                    <a:pt x="41302" y="12043"/>
                  </a:cubicBezTo>
                  <a:cubicBezTo>
                    <a:pt x="41363" y="11956"/>
                    <a:pt x="41400" y="11870"/>
                    <a:pt x="41412" y="11759"/>
                  </a:cubicBezTo>
                  <a:cubicBezTo>
                    <a:pt x="41462" y="11661"/>
                    <a:pt x="41412" y="11636"/>
                    <a:pt x="41523" y="11587"/>
                  </a:cubicBezTo>
                  <a:cubicBezTo>
                    <a:pt x="41606" y="11545"/>
                    <a:pt x="41663" y="11495"/>
                    <a:pt x="41709" y="11495"/>
                  </a:cubicBezTo>
                  <a:cubicBezTo>
                    <a:pt x="41717" y="11495"/>
                    <a:pt x="41725" y="11497"/>
                    <a:pt x="41733" y="11500"/>
                  </a:cubicBezTo>
                  <a:cubicBezTo>
                    <a:pt x="41754" y="11515"/>
                    <a:pt x="41771" y="11529"/>
                    <a:pt x="41782" y="11529"/>
                  </a:cubicBezTo>
                  <a:cubicBezTo>
                    <a:pt x="41790" y="11529"/>
                    <a:pt x="41794" y="11521"/>
                    <a:pt x="41794" y="11500"/>
                  </a:cubicBezTo>
                  <a:cubicBezTo>
                    <a:pt x="41794" y="11439"/>
                    <a:pt x="41696" y="11316"/>
                    <a:pt x="41770" y="11180"/>
                  </a:cubicBezTo>
                  <a:cubicBezTo>
                    <a:pt x="41844" y="11032"/>
                    <a:pt x="41905" y="10983"/>
                    <a:pt x="42004" y="10983"/>
                  </a:cubicBezTo>
                  <a:cubicBezTo>
                    <a:pt x="42047" y="10983"/>
                    <a:pt x="42090" y="10989"/>
                    <a:pt x="42130" y="10989"/>
                  </a:cubicBezTo>
                  <a:cubicBezTo>
                    <a:pt x="42170" y="10989"/>
                    <a:pt x="42207" y="10983"/>
                    <a:pt x="42238" y="10958"/>
                  </a:cubicBezTo>
                  <a:cubicBezTo>
                    <a:pt x="42300" y="10909"/>
                    <a:pt x="42361" y="10946"/>
                    <a:pt x="42312" y="10860"/>
                  </a:cubicBezTo>
                  <a:cubicBezTo>
                    <a:pt x="42250" y="10786"/>
                    <a:pt x="42201" y="10736"/>
                    <a:pt x="42201" y="10650"/>
                  </a:cubicBezTo>
                  <a:cubicBezTo>
                    <a:pt x="42213" y="10552"/>
                    <a:pt x="42263" y="10465"/>
                    <a:pt x="42324" y="10404"/>
                  </a:cubicBezTo>
                  <a:cubicBezTo>
                    <a:pt x="42360" y="10368"/>
                    <a:pt x="42377" y="10345"/>
                    <a:pt x="42397" y="10345"/>
                  </a:cubicBezTo>
                  <a:cubicBezTo>
                    <a:pt x="42405" y="10345"/>
                    <a:pt x="42413" y="10348"/>
                    <a:pt x="42423" y="10355"/>
                  </a:cubicBezTo>
                  <a:cubicBezTo>
                    <a:pt x="42449" y="10381"/>
                    <a:pt x="42483" y="10401"/>
                    <a:pt x="42508" y="10401"/>
                  </a:cubicBezTo>
                  <a:cubicBezTo>
                    <a:pt x="42518" y="10401"/>
                    <a:pt x="42527" y="10398"/>
                    <a:pt x="42534" y="10391"/>
                  </a:cubicBezTo>
                  <a:cubicBezTo>
                    <a:pt x="42571" y="10355"/>
                    <a:pt x="42595" y="10293"/>
                    <a:pt x="42571" y="10231"/>
                  </a:cubicBezTo>
                  <a:cubicBezTo>
                    <a:pt x="42571" y="10157"/>
                    <a:pt x="42509" y="10157"/>
                    <a:pt x="42472" y="10096"/>
                  </a:cubicBezTo>
                  <a:cubicBezTo>
                    <a:pt x="42435" y="10034"/>
                    <a:pt x="42423" y="9886"/>
                    <a:pt x="42472" y="9849"/>
                  </a:cubicBezTo>
                  <a:cubicBezTo>
                    <a:pt x="42521" y="9812"/>
                    <a:pt x="42583" y="9775"/>
                    <a:pt x="42558" y="9738"/>
                  </a:cubicBezTo>
                  <a:cubicBezTo>
                    <a:pt x="42535" y="9704"/>
                    <a:pt x="42469" y="9626"/>
                    <a:pt x="42441" y="9626"/>
                  </a:cubicBezTo>
                  <a:cubicBezTo>
                    <a:pt x="42439" y="9626"/>
                    <a:pt x="42437" y="9627"/>
                    <a:pt x="42435" y="9628"/>
                  </a:cubicBezTo>
                  <a:cubicBezTo>
                    <a:pt x="42401" y="9628"/>
                    <a:pt x="42409" y="9703"/>
                    <a:pt x="42370" y="9703"/>
                  </a:cubicBezTo>
                  <a:cubicBezTo>
                    <a:pt x="42368" y="9703"/>
                    <a:pt x="42365" y="9702"/>
                    <a:pt x="42361" y="9701"/>
                  </a:cubicBezTo>
                  <a:cubicBezTo>
                    <a:pt x="42312" y="9701"/>
                    <a:pt x="42263" y="9665"/>
                    <a:pt x="42263" y="9615"/>
                  </a:cubicBezTo>
                  <a:cubicBezTo>
                    <a:pt x="42275" y="9504"/>
                    <a:pt x="42324" y="9406"/>
                    <a:pt x="42398" y="9332"/>
                  </a:cubicBezTo>
                  <a:cubicBezTo>
                    <a:pt x="42460" y="9258"/>
                    <a:pt x="42497" y="9258"/>
                    <a:pt x="42521" y="9159"/>
                  </a:cubicBezTo>
                  <a:cubicBezTo>
                    <a:pt x="42546" y="9061"/>
                    <a:pt x="42571" y="8975"/>
                    <a:pt x="42620" y="8888"/>
                  </a:cubicBezTo>
                  <a:cubicBezTo>
                    <a:pt x="42650" y="8848"/>
                    <a:pt x="42698" y="8765"/>
                    <a:pt x="42727" y="8765"/>
                  </a:cubicBezTo>
                  <a:cubicBezTo>
                    <a:pt x="42733" y="8765"/>
                    <a:pt x="42739" y="8769"/>
                    <a:pt x="42743" y="8777"/>
                  </a:cubicBezTo>
                  <a:cubicBezTo>
                    <a:pt x="42751" y="8816"/>
                    <a:pt x="42763" y="8835"/>
                    <a:pt x="42781" y="8835"/>
                  </a:cubicBezTo>
                  <a:cubicBezTo>
                    <a:pt x="42791" y="8835"/>
                    <a:pt x="42803" y="8828"/>
                    <a:pt x="42817" y="8814"/>
                  </a:cubicBezTo>
                  <a:cubicBezTo>
                    <a:pt x="42846" y="8795"/>
                    <a:pt x="42852" y="8754"/>
                    <a:pt x="42877" y="8754"/>
                  </a:cubicBezTo>
                  <a:cubicBezTo>
                    <a:pt x="42884" y="8754"/>
                    <a:pt x="42892" y="8757"/>
                    <a:pt x="42903" y="8765"/>
                  </a:cubicBezTo>
                  <a:cubicBezTo>
                    <a:pt x="42941" y="8802"/>
                    <a:pt x="42950" y="8840"/>
                    <a:pt x="42968" y="8840"/>
                  </a:cubicBezTo>
                  <a:cubicBezTo>
                    <a:pt x="42974" y="8840"/>
                    <a:pt x="42981" y="8836"/>
                    <a:pt x="42990" y="8827"/>
                  </a:cubicBezTo>
                  <a:cubicBezTo>
                    <a:pt x="43051" y="8777"/>
                    <a:pt x="43101" y="8716"/>
                    <a:pt x="43162" y="8666"/>
                  </a:cubicBezTo>
                  <a:cubicBezTo>
                    <a:pt x="43201" y="8640"/>
                    <a:pt x="43244" y="8625"/>
                    <a:pt x="43271" y="8625"/>
                  </a:cubicBezTo>
                  <a:cubicBezTo>
                    <a:pt x="43296" y="8625"/>
                    <a:pt x="43309" y="8637"/>
                    <a:pt x="43298" y="8666"/>
                  </a:cubicBezTo>
                  <a:cubicBezTo>
                    <a:pt x="43275" y="8711"/>
                    <a:pt x="43243" y="8868"/>
                    <a:pt x="43274" y="8868"/>
                  </a:cubicBezTo>
                  <a:cubicBezTo>
                    <a:pt x="43277" y="8868"/>
                    <a:pt x="43281" y="8867"/>
                    <a:pt x="43285" y="8864"/>
                  </a:cubicBezTo>
                  <a:cubicBezTo>
                    <a:pt x="43359" y="8790"/>
                    <a:pt x="43446" y="8716"/>
                    <a:pt x="43532" y="8654"/>
                  </a:cubicBezTo>
                  <a:cubicBezTo>
                    <a:pt x="43606" y="8617"/>
                    <a:pt x="43680" y="8580"/>
                    <a:pt x="43766" y="8568"/>
                  </a:cubicBezTo>
                  <a:cubicBezTo>
                    <a:pt x="43802" y="8563"/>
                    <a:pt x="43838" y="8561"/>
                    <a:pt x="43873" y="8561"/>
                  </a:cubicBezTo>
                  <a:cubicBezTo>
                    <a:pt x="43935" y="8561"/>
                    <a:pt x="43995" y="8569"/>
                    <a:pt x="44049" y="8593"/>
                  </a:cubicBezTo>
                  <a:cubicBezTo>
                    <a:pt x="44086" y="8617"/>
                    <a:pt x="44197" y="8790"/>
                    <a:pt x="44246" y="8802"/>
                  </a:cubicBezTo>
                  <a:cubicBezTo>
                    <a:pt x="44250" y="8803"/>
                    <a:pt x="44252" y="8804"/>
                    <a:pt x="44255" y="8804"/>
                  </a:cubicBezTo>
                  <a:cubicBezTo>
                    <a:pt x="44282" y="8804"/>
                    <a:pt x="44274" y="8747"/>
                    <a:pt x="44308" y="8691"/>
                  </a:cubicBezTo>
                  <a:cubicBezTo>
                    <a:pt x="44357" y="8642"/>
                    <a:pt x="44530" y="8543"/>
                    <a:pt x="44616" y="8432"/>
                  </a:cubicBezTo>
                  <a:cubicBezTo>
                    <a:pt x="44715" y="8346"/>
                    <a:pt x="44825" y="8272"/>
                    <a:pt x="44949" y="8211"/>
                  </a:cubicBezTo>
                  <a:cubicBezTo>
                    <a:pt x="45035" y="8149"/>
                    <a:pt x="45491" y="7927"/>
                    <a:pt x="45639" y="7853"/>
                  </a:cubicBezTo>
                  <a:cubicBezTo>
                    <a:pt x="45774" y="7779"/>
                    <a:pt x="45897" y="7718"/>
                    <a:pt x="45873" y="7668"/>
                  </a:cubicBezTo>
                  <a:cubicBezTo>
                    <a:pt x="45866" y="7641"/>
                    <a:pt x="45874" y="7633"/>
                    <a:pt x="45887" y="7633"/>
                  </a:cubicBezTo>
                  <a:cubicBezTo>
                    <a:pt x="45898" y="7633"/>
                    <a:pt x="45911" y="7638"/>
                    <a:pt x="45922" y="7644"/>
                  </a:cubicBezTo>
                  <a:cubicBezTo>
                    <a:pt x="45959" y="7656"/>
                    <a:pt x="45959" y="7718"/>
                    <a:pt x="46021" y="7718"/>
                  </a:cubicBezTo>
                  <a:cubicBezTo>
                    <a:pt x="46107" y="7718"/>
                    <a:pt x="46193" y="7742"/>
                    <a:pt x="46267" y="7792"/>
                  </a:cubicBezTo>
                  <a:cubicBezTo>
                    <a:pt x="46307" y="7816"/>
                    <a:pt x="46337" y="7835"/>
                    <a:pt x="46356" y="7835"/>
                  </a:cubicBezTo>
                  <a:cubicBezTo>
                    <a:pt x="46366" y="7835"/>
                    <a:pt x="46374" y="7829"/>
                    <a:pt x="46378" y="7816"/>
                  </a:cubicBezTo>
                  <a:cubicBezTo>
                    <a:pt x="46403" y="7792"/>
                    <a:pt x="46501" y="7668"/>
                    <a:pt x="46477" y="7619"/>
                  </a:cubicBezTo>
                  <a:cubicBezTo>
                    <a:pt x="46452" y="7582"/>
                    <a:pt x="46452" y="7533"/>
                    <a:pt x="46427" y="7484"/>
                  </a:cubicBezTo>
                  <a:cubicBezTo>
                    <a:pt x="46390" y="7422"/>
                    <a:pt x="46341" y="7373"/>
                    <a:pt x="46279" y="7336"/>
                  </a:cubicBezTo>
                  <a:cubicBezTo>
                    <a:pt x="46218" y="7299"/>
                    <a:pt x="46279" y="7274"/>
                    <a:pt x="46279" y="7237"/>
                  </a:cubicBezTo>
                  <a:cubicBezTo>
                    <a:pt x="46279" y="7151"/>
                    <a:pt x="46255" y="7077"/>
                    <a:pt x="46218" y="7003"/>
                  </a:cubicBezTo>
                  <a:cubicBezTo>
                    <a:pt x="46206" y="6992"/>
                    <a:pt x="46198" y="6987"/>
                    <a:pt x="46192" y="6987"/>
                  </a:cubicBezTo>
                  <a:cubicBezTo>
                    <a:pt x="46175" y="6987"/>
                    <a:pt x="46169" y="7013"/>
                    <a:pt x="46147" y="7013"/>
                  </a:cubicBezTo>
                  <a:cubicBezTo>
                    <a:pt x="46140" y="7013"/>
                    <a:pt x="46131" y="7010"/>
                    <a:pt x="46119" y="7003"/>
                  </a:cubicBezTo>
                  <a:cubicBezTo>
                    <a:pt x="46058" y="6966"/>
                    <a:pt x="45984" y="6905"/>
                    <a:pt x="45984" y="6855"/>
                  </a:cubicBezTo>
                  <a:cubicBezTo>
                    <a:pt x="45971" y="6794"/>
                    <a:pt x="45996" y="6757"/>
                    <a:pt x="45947" y="6757"/>
                  </a:cubicBezTo>
                  <a:cubicBezTo>
                    <a:pt x="45910" y="6757"/>
                    <a:pt x="45910" y="6769"/>
                    <a:pt x="45860" y="6794"/>
                  </a:cubicBezTo>
                  <a:cubicBezTo>
                    <a:pt x="45832" y="6801"/>
                    <a:pt x="45804" y="6808"/>
                    <a:pt x="45777" y="6808"/>
                  </a:cubicBezTo>
                  <a:cubicBezTo>
                    <a:pt x="45758" y="6808"/>
                    <a:pt x="45741" y="6804"/>
                    <a:pt x="45725" y="6794"/>
                  </a:cubicBezTo>
                  <a:cubicBezTo>
                    <a:pt x="45700" y="6757"/>
                    <a:pt x="45626" y="6707"/>
                    <a:pt x="45688" y="6707"/>
                  </a:cubicBezTo>
                  <a:cubicBezTo>
                    <a:pt x="45729" y="6707"/>
                    <a:pt x="45803" y="6718"/>
                    <a:pt x="45833" y="6718"/>
                  </a:cubicBezTo>
                  <a:cubicBezTo>
                    <a:pt x="45848" y="6718"/>
                    <a:pt x="45852" y="6716"/>
                    <a:pt x="45836" y="6707"/>
                  </a:cubicBezTo>
                  <a:cubicBezTo>
                    <a:pt x="45787" y="6683"/>
                    <a:pt x="45676" y="6670"/>
                    <a:pt x="45737" y="6646"/>
                  </a:cubicBezTo>
                  <a:cubicBezTo>
                    <a:pt x="45774" y="6633"/>
                    <a:pt x="45811" y="6627"/>
                    <a:pt x="45847" y="6627"/>
                  </a:cubicBezTo>
                  <a:cubicBezTo>
                    <a:pt x="45882" y="6627"/>
                    <a:pt x="45916" y="6633"/>
                    <a:pt x="45947" y="6646"/>
                  </a:cubicBezTo>
                  <a:cubicBezTo>
                    <a:pt x="46021" y="6683"/>
                    <a:pt x="46033" y="6744"/>
                    <a:pt x="46107" y="6757"/>
                  </a:cubicBezTo>
                  <a:cubicBezTo>
                    <a:pt x="46144" y="6775"/>
                    <a:pt x="46181" y="6784"/>
                    <a:pt x="46218" y="6784"/>
                  </a:cubicBezTo>
                  <a:cubicBezTo>
                    <a:pt x="46255" y="6784"/>
                    <a:pt x="46292" y="6775"/>
                    <a:pt x="46329" y="6757"/>
                  </a:cubicBezTo>
                  <a:cubicBezTo>
                    <a:pt x="46452" y="6695"/>
                    <a:pt x="46698" y="6633"/>
                    <a:pt x="46661" y="6597"/>
                  </a:cubicBezTo>
                  <a:cubicBezTo>
                    <a:pt x="46624" y="6560"/>
                    <a:pt x="46550" y="6547"/>
                    <a:pt x="46612" y="6510"/>
                  </a:cubicBezTo>
                  <a:cubicBezTo>
                    <a:pt x="46674" y="6473"/>
                    <a:pt x="46772" y="6449"/>
                    <a:pt x="46772" y="6412"/>
                  </a:cubicBezTo>
                  <a:cubicBezTo>
                    <a:pt x="46772" y="6362"/>
                    <a:pt x="46661" y="6276"/>
                    <a:pt x="46661" y="6227"/>
                  </a:cubicBezTo>
                  <a:cubicBezTo>
                    <a:pt x="46661" y="6178"/>
                    <a:pt x="46785" y="6116"/>
                    <a:pt x="46785" y="6079"/>
                  </a:cubicBezTo>
                  <a:cubicBezTo>
                    <a:pt x="46788" y="6066"/>
                    <a:pt x="46791" y="6062"/>
                    <a:pt x="46795" y="6062"/>
                  </a:cubicBezTo>
                  <a:cubicBezTo>
                    <a:pt x="46805" y="6062"/>
                    <a:pt x="46821" y="6093"/>
                    <a:pt x="46857" y="6093"/>
                  </a:cubicBezTo>
                  <a:cubicBezTo>
                    <a:pt x="46861" y="6093"/>
                    <a:pt x="46866" y="6092"/>
                    <a:pt x="46871" y="6091"/>
                  </a:cubicBezTo>
                  <a:cubicBezTo>
                    <a:pt x="46895" y="6085"/>
                    <a:pt x="46942" y="6079"/>
                    <a:pt x="46974" y="6079"/>
                  </a:cubicBezTo>
                  <a:cubicBezTo>
                    <a:pt x="47006" y="6079"/>
                    <a:pt x="47025" y="6085"/>
                    <a:pt x="46994" y="6104"/>
                  </a:cubicBezTo>
                  <a:cubicBezTo>
                    <a:pt x="46920" y="6141"/>
                    <a:pt x="46846" y="6190"/>
                    <a:pt x="46895" y="6239"/>
                  </a:cubicBezTo>
                  <a:cubicBezTo>
                    <a:pt x="46932" y="6276"/>
                    <a:pt x="46969" y="6325"/>
                    <a:pt x="46969" y="6362"/>
                  </a:cubicBezTo>
                  <a:cubicBezTo>
                    <a:pt x="46969" y="6405"/>
                    <a:pt x="46942" y="6439"/>
                    <a:pt x="46991" y="6439"/>
                  </a:cubicBezTo>
                  <a:cubicBezTo>
                    <a:pt x="46998" y="6439"/>
                    <a:pt x="47007" y="6438"/>
                    <a:pt x="47019" y="6436"/>
                  </a:cubicBezTo>
                  <a:cubicBezTo>
                    <a:pt x="47105" y="6412"/>
                    <a:pt x="47204" y="6387"/>
                    <a:pt x="47302" y="6387"/>
                  </a:cubicBezTo>
                  <a:cubicBezTo>
                    <a:pt x="47314" y="6381"/>
                    <a:pt x="47324" y="6378"/>
                    <a:pt x="47333" y="6378"/>
                  </a:cubicBezTo>
                  <a:cubicBezTo>
                    <a:pt x="47342" y="6378"/>
                    <a:pt x="47351" y="6381"/>
                    <a:pt x="47364" y="6387"/>
                  </a:cubicBezTo>
                  <a:lnTo>
                    <a:pt x="47364" y="5204"/>
                  </a:lnTo>
                  <a:cubicBezTo>
                    <a:pt x="47314" y="5180"/>
                    <a:pt x="47265" y="5155"/>
                    <a:pt x="47228" y="5118"/>
                  </a:cubicBezTo>
                  <a:cubicBezTo>
                    <a:pt x="47179" y="5069"/>
                    <a:pt x="47117" y="5032"/>
                    <a:pt x="47043" y="5019"/>
                  </a:cubicBezTo>
                  <a:cubicBezTo>
                    <a:pt x="46982" y="5007"/>
                    <a:pt x="46982" y="4995"/>
                    <a:pt x="46920" y="4933"/>
                  </a:cubicBezTo>
                  <a:cubicBezTo>
                    <a:pt x="46809" y="4872"/>
                    <a:pt x="46698" y="4822"/>
                    <a:pt x="46587" y="4785"/>
                  </a:cubicBezTo>
                  <a:cubicBezTo>
                    <a:pt x="46538" y="4748"/>
                    <a:pt x="46501" y="4674"/>
                    <a:pt x="46403" y="4625"/>
                  </a:cubicBezTo>
                  <a:cubicBezTo>
                    <a:pt x="46292" y="4563"/>
                    <a:pt x="45934" y="4465"/>
                    <a:pt x="45860" y="4428"/>
                  </a:cubicBezTo>
                  <a:cubicBezTo>
                    <a:pt x="45774" y="4403"/>
                    <a:pt x="45774" y="4354"/>
                    <a:pt x="45688" y="4354"/>
                  </a:cubicBezTo>
                  <a:cubicBezTo>
                    <a:pt x="45602" y="4354"/>
                    <a:pt x="45170" y="4329"/>
                    <a:pt x="45121" y="4317"/>
                  </a:cubicBezTo>
                  <a:cubicBezTo>
                    <a:pt x="45078" y="4300"/>
                    <a:pt x="45071" y="4282"/>
                    <a:pt x="45062" y="4282"/>
                  </a:cubicBezTo>
                  <a:cubicBezTo>
                    <a:pt x="45059" y="4282"/>
                    <a:pt x="45054" y="4285"/>
                    <a:pt x="45047" y="4292"/>
                  </a:cubicBezTo>
                  <a:cubicBezTo>
                    <a:pt x="45010" y="4317"/>
                    <a:pt x="45047" y="4354"/>
                    <a:pt x="44998" y="4354"/>
                  </a:cubicBezTo>
                  <a:cubicBezTo>
                    <a:pt x="44949" y="4342"/>
                    <a:pt x="44628" y="4243"/>
                    <a:pt x="44517" y="4231"/>
                  </a:cubicBezTo>
                  <a:cubicBezTo>
                    <a:pt x="44490" y="4224"/>
                    <a:pt x="44465" y="4221"/>
                    <a:pt x="44444" y="4221"/>
                  </a:cubicBezTo>
                  <a:cubicBezTo>
                    <a:pt x="44388" y="4221"/>
                    <a:pt x="44354" y="4241"/>
                    <a:pt x="44345" y="4268"/>
                  </a:cubicBezTo>
                  <a:cubicBezTo>
                    <a:pt x="44333" y="4317"/>
                    <a:pt x="44308" y="4366"/>
                    <a:pt x="44271" y="4403"/>
                  </a:cubicBezTo>
                  <a:cubicBezTo>
                    <a:pt x="44259" y="4416"/>
                    <a:pt x="44271" y="4453"/>
                    <a:pt x="44308" y="4453"/>
                  </a:cubicBezTo>
                  <a:cubicBezTo>
                    <a:pt x="44370" y="4502"/>
                    <a:pt x="44431" y="4563"/>
                    <a:pt x="44456" y="4637"/>
                  </a:cubicBezTo>
                  <a:cubicBezTo>
                    <a:pt x="44480" y="4687"/>
                    <a:pt x="44493" y="4711"/>
                    <a:pt x="44431" y="4761"/>
                  </a:cubicBezTo>
                  <a:cubicBezTo>
                    <a:pt x="44370" y="4810"/>
                    <a:pt x="44357" y="4847"/>
                    <a:pt x="44283" y="4847"/>
                  </a:cubicBezTo>
                  <a:cubicBezTo>
                    <a:pt x="44259" y="4847"/>
                    <a:pt x="44230" y="4851"/>
                    <a:pt x="44202" y="4851"/>
                  </a:cubicBezTo>
                  <a:cubicBezTo>
                    <a:pt x="44159" y="4851"/>
                    <a:pt x="44116" y="4842"/>
                    <a:pt x="44086" y="4798"/>
                  </a:cubicBezTo>
                  <a:cubicBezTo>
                    <a:pt x="44037" y="4736"/>
                    <a:pt x="44099" y="4736"/>
                    <a:pt x="43988" y="4699"/>
                  </a:cubicBezTo>
                  <a:cubicBezTo>
                    <a:pt x="43877" y="4650"/>
                    <a:pt x="43803" y="4662"/>
                    <a:pt x="43803" y="4600"/>
                  </a:cubicBezTo>
                  <a:cubicBezTo>
                    <a:pt x="43803" y="4539"/>
                    <a:pt x="43815" y="4514"/>
                    <a:pt x="43791" y="4490"/>
                  </a:cubicBezTo>
                  <a:cubicBezTo>
                    <a:pt x="43766" y="4453"/>
                    <a:pt x="43754" y="4453"/>
                    <a:pt x="43717" y="4440"/>
                  </a:cubicBezTo>
                  <a:cubicBezTo>
                    <a:pt x="43688" y="4421"/>
                    <a:pt x="43674" y="4395"/>
                    <a:pt x="43653" y="4395"/>
                  </a:cubicBezTo>
                  <a:cubicBezTo>
                    <a:pt x="43646" y="4395"/>
                    <a:pt x="43639" y="4398"/>
                    <a:pt x="43630" y="4403"/>
                  </a:cubicBezTo>
                  <a:cubicBezTo>
                    <a:pt x="43593" y="4453"/>
                    <a:pt x="43544" y="4477"/>
                    <a:pt x="43495" y="4490"/>
                  </a:cubicBezTo>
                  <a:cubicBezTo>
                    <a:pt x="43454" y="4494"/>
                    <a:pt x="43414" y="4497"/>
                    <a:pt x="43373" y="4497"/>
                  </a:cubicBezTo>
                  <a:cubicBezTo>
                    <a:pt x="43303" y="4497"/>
                    <a:pt x="43232" y="4488"/>
                    <a:pt x="43162" y="4465"/>
                  </a:cubicBezTo>
                  <a:cubicBezTo>
                    <a:pt x="43064" y="4440"/>
                    <a:pt x="42854" y="4440"/>
                    <a:pt x="42731" y="4416"/>
                  </a:cubicBezTo>
                  <a:cubicBezTo>
                    <a:pt x="42652" y="4398"/>
                    <a:pt x="42629" y="4381"/>
                    <a:pt x="42579" y="4381"/>
                  </a:cubicBezTo>
                  <a:cubicBezTo>
                    <a:pt x="42558" y="4381"/>
                    <a:pt x="42533" y="4384"/>
                    <a:pt x="42497" y="4391"/>
                  </a:cubicBezTo>
                  <a:cubicBezTo>
                    <a:pt x="42456" y="4399"/>
                    <a:pt x="42419" y="4401"/>
                    <a:pt x="42386" y="4401"/>
                  </a:cubicBezTo>
                  <a:cubicBezTo>
                    <a:pt x="42370" y="4401"/>
                    <a:pt x="42355" y="4400"/>
                    <a:pt x="42341" y="4400"/>
                  </a:cubicBezTo>
                  <a:cubicBezTo>
                    <a:pt x="42300" y="4400"/>
                    <a:pt x="42269" y="4403"/>
                    <a:pt x="42250" y="4428"/>
                  </a:cubicBezTo>
                  <a:cubicBezTo>
                    <a:pt x="42213" y="4477"/>
                    <a:pt x="42164" y="4453"/>
                    <a:pt x="42164" y="4588"/>
                  </a:cubicBezTo>
                  <a:cubicBezTo>
                    <a:pt x="42164" y="4692"/>
                    <a:pt x="42182" y="4769"/>
                    <a:pt x="42172" y="4769"/>
                  </a:cubicBezTo>
                  <a:cubicBezTo>
                    <a:pt x="42171" y="4769"/>
                    <a:pt x="42168" y="4766"/>
                    <a:pt x="42164" y="4761"/>
                  </a:cubicBezTo>
                  <a:cubicBezTo>
                    <a:pt x="42127" y="4687"/>
                    <a:pt x="42090" y="4613"/>
                    <a:pt x="42078" y="4527"/>
                  </a:cubicBezTo>
                  <a:cubicBezTo>
                    <a:pt x="42066" y="4477"/>
                    <a:pt x="41992" y="4440"/>
                    <a:pt x="41942" y="4416"/>
                  </a:cubicBezTo>
                  <a:cubicBezTo>
                    <a:pt x="41893" y="4391"/>
                    <a:pt x="41733" y="4416"/>
                    <a:pt x="41757" y="4329"/>
                  </a:cubicBezTo>
                  <a:cubicBezTo>
                    <a:pt x="41794" y="4231"/>
                    <a:pt x="41819" y="4157"/>
                    <a:pt x="41831" y="4120"/>
                  </a:cubicBezTo>
                  <a:cubicBezTo>
                    <a:pt x="41844" y="4083"/>
                    <a:pt x="41831" y="4021"/>
                    <a:pt x="41757" y="3960"/>
                  </a:cubicBezTo>
                  <a:cubicBezTo>
                    <a:pt x="41674" y="3900"/>
                    <a:pt x="41369" y="3700"/>
                    <a:pt x="41137" y="3700"/>
                  </a:cubicBezTo>
                  <a:cubicBezTo>
                    <a:pt x="41130" y="3700"/>
                    <a:pt x="41123" y="3701"/>
                    <a:pt x="41117" y="3701"/>
                  </a:cubicBezTo>
                  <a:cubicBezTo>
                    <a:pt x="40883" y="3726"/>
                    <a:pt x="40464" y="3849"/>
                    <a:pt x="40254" y="3849"/>
                  </a:cubicBezTo>
                  <a:cubicBezTo>
                    <a:pt x="40045" y="3849"/>
                    <a:pt x="39934" y="3837"/>
                    <a:pt x="39897" y="3800"/>
                  </a:cubicBezTo>
                  <a:cubicBezTo>
                    <a:pt x="39872" y="3775"/>
                    <a:pt x="39872" y="3763"/>
                    <a:pt x="39922" y="3738"/>
                  </a:cubicBezTo>
                  <a:cubicBezTo>
                    <a:pt x="39959" y="3726"/>
                    <a:pt x="39946" y="3713"/>
                    <a:pt x="39885" y="3676"/>
                  </a:cubicBezTo>
                  <a:cubicBezTo>
                    <a:pt x="39839" y="3642"/>
                    <a:pt x="39772" y="3576"/>
                    <a:pt x="39685" y="3576"/>
                  </a:cubicBezTo>
                  <a:cubicBezTo>
                    <a:pt x="39678" y="3576"/>
                    <a:pt x="39670" y="3577"/>
                    <a:pt x="39663" y="3578"/>
                  </a:cubicBezTo>
                  <a:cubicBezTo>
                    <a:pt x="39564" y="3590"/>
                    <a:pt x="39515" y="3627"/>
                    <a:pt x="39466" y="3627"/>
                  </a:cubicBezTo>
                  <a:cubicBezTo>
                    <a:pt x="39416" y="3627"/>
                    <a:pt x="39466" y="3615"/>
                    <a:pt x="39527" y="3590"/>
                  </a:cubicBezTo>
                  <a:cubicBezTo>
                    <a:pt x="39589" y="3553"/>
                    <a:pt x="39614" y="3504"/>
                    <a:pt x="39540" y="3504"/>
                  </a:cubicBezTo>
                  <a:cubicBezTo>
                    <a:pt x="39482" y="3504"/>
                    <a:pt x="39457" y="3520"/>
                    <a:pt x="39440" y="3520"/>
                  </a:cubicBezTo>
                  <a:cubicBezTo>
                    <a:pt x="39431" y="3520"/>
                    <a:pt x="39425" y="3516"/>
                    <a:pt x="39416" y="3504"/>
                  </a:cubicBezTo>
                  <a:cubicBezTo>
                    <a:pt x="39392" y="3455"/>
                    <a:pt x="39404" y="3492"/>
                    <a:pt x="39330" y="3455"/>
                  </a:cubicBezTo>
                  <a:cubicBezTo>
                    <a:pt x="39269" y="3430"/>
                    <a:pt x="39232" y="3430"/>
                    <a:pt x="39195" y="3393"/>
                  </a:cubicBezTo>
                  <a:cubicBezTo>
                    <a:pt x="39170" y="3356"/>
                    <a:pt x="39145" y="3319"/>
                    <a:pt x="39195" y="3319"/>
                  </a:cubicBezTo>
                  <a:cubicBezTo>
                    <a:pt x="39232" y="3325"/>
                    <a:pt x="39272" y="3328"/>
                    <a:pt x="39312" y="3328"/>
                  </a:cubicBezTo>
                  <a:cubicBezTo>
                    <a:pt x="39352" y="3328"/>
                    <a:pt x="39392" y="3325"/>
                    <a:pt x="39429" y="3319"/>
                  </a:cubicBezTo>
                  <a:cubicBezTo>
                    <a:pt x="39441" y="3294"/>
                    <a:pt x="39466" y="3270"/>
                    <a:pt x="39392" y="3220"/>
                  </a:cubicBezTo>
                  <a:cubicBezTo>
                    <a:pt x="39318" y="3147"/>
                    <a:pt x="39207" y="3097"/>
                    <a:pt x="39096" y="3097"/>
                  </a:cubicBezTo>
                  <a:cubicBezTo>
                    <a:pt x="38970" y="3089"/>
                    <a:pt x="38875" y="3061"/>
                    <a:pt x="38809" y="3061"/>
                  </a:cubicBezTo>
                  <a:cubicBezTo>
                    <a:pt x="38772" y="3061"/>
                    <a:pt x="38744" y="3070"/>
                    <a:pt x="38726" y="3097"/>
                  </a:cubicBezTo>
                  <a:cubicBezTo>
                    <a:pt x="38640" y="3220"/>
                    <a:pt x="38517" y="3319"/>
                    <a:pt x="38381" y="3393"/>
                  </a:cubicBezTo>
                  <a:cubicBezTo>
                    <a:pt x="38283" y="3393"/>
                    <a:pt x="38258" y="3393"/>
                    <a:pt x="38258" y="3356"/>
                  </a:cubicBezTo>
                  <a:cubicBezTo>
                    <a:pt x="38271" y="3319"/>
                    <a:pt x="38258" y="3282"/>
                    <a:pt x="38307" y="3282"/>
                  </a:cubicBezTo>
                  <a:cubicBezTo>
                    <a:pt x="38328" y="3282"/>
                    <a:pt x="38349" y="3283"/>
                    <a:pt x="38366" y="3283"/>
                  </a:cubicBezTo>
                  <a:cubicBezTo>
                    <a:pt x="38402" y="3283"/>
                    <a:pt x="38427" y="3278"/>
                    <a:pt x="38418" y="3245"/>
                  </a:cubicBezTo>
                  <a:cubicBezTo>
                    <a:pt x="38406" y="3208"/>
                    <a:pt x="38394" y="3171"/>
                    <a:pt x="38381" y="3134"/>
                  </a:cubicBezTo>
                  <a:cubicBezTo>
                    <a:pt x="38361" y="3114"/>
                    <a:pt x="38374" y="3094"/>
                    <a:pt x="38339" y="3094"/>
                  </a:cubicBezTo>
                  <a:cubicBezTo>
                    <a:pt x="38331" y="3094"/>
                    <a:pt x="38321" y="3095"/>
                    <a:pt x="38307" y="3097"/>
                  </a:cubicBezTo>
                  <a:cubicBezTo>
                    <a:pt x="38247" y="3106"/>
                    <a:pt x="38179" y="3115"/>
                    <a:pt x="38110" y="3115"/>
                  </a:cubicBezTo>
                  <a:cubicBezTo>
                    <a:pt x="38082" y="3115"/>
                    <a:pt x="38053" y="3113"/>
                    <a:pt x="38024" y="3110"/>
                  </a:cubicBezTo>
                  <a:cubicBezTo>
                    <a:pt x="38035" y="3098"/>
                    <a:pt x="38166" y="3007"/>
                    <a:pt x="38228" y="3007"/>
                  </a:cubicBezTo>
                  <a:cubicBezTo>
                    <a:pt x="38235" y="3007"/>
                    <a:pt x="38241" y="3009"/>
                    <a:pt x="38246" y="3011"/>
                  </a:cubicBezTo>
                  <a:cubicBezTo>
                    <a:pt x="38307" y="3023"/>
                    <a:pt x="38357" y="3036"/>
                    <a:pt x="38418" y="3036"/>
                  </a:cubicBezTo>
                  <a:cubicBezTo>
                    <a:pt x="38520" y="3051"/>
                    <a:pt x="38641" y="3067"/>
                    <a:pt x="38682" y="3067"/>
                  </a:cubicBezTo>
                  <a:cubicBezTo>
                    <a:pt x="38706" y="3067"/>
                    <a:pt x="38702" y="3062"/>
                    <a:pt x="38652" y="3048"/>
                  </a:cubicBezTo>
                  <a:cubicBezTo>
                    <a:pt x="38517" y="2999"/>
                    <a:pt x="38381" y="2962"/>
                    <a:pt x="38234" y="2937"/>
                  </a:cubicBezTo>
                  <a:cubicBezTo>
                    <a:pt x="38123" y="2937"/>
                    <a:pt x="37691" y="2851"/>
                    <a:pt x="37568" y="2851"/>
                  </a:cubicBezTo>
                  <a:cubicBezTo>
                    <a:pt x="37555" y="2854"/>
                    <a:pt x="37541" y="2856"/>
                    <a:pt x="37526" y="2856"/>
                  </a:cubicBezTo>
                  <a:cubicBezTo>
                    <a:pt x="37486" y="2856"/>
                    <a:pt x="37441" y="2844"/>
                    <a:pt x="37396" y="2826"/>
                  </a:cubicBezTo>
                  <a:cubicBezTo>
                    <a:pt x="37338" y="2807"/>
                    <a:pt x="37266" y="2765"/>
                    <a:pt x="37236" y="2765"/>
                  </a:cubicBezTo>
                  <a:cubicBezTo>
                    <a:pt x="37228" y="2765"/>
                    <a:pt x="37223" y="2769"/>
                    <a:pt x="37223" y="2777"/>
                  </a:cubicBezTo>
                  <a:cubicBezTo>
                    <a:pt x="37223" y="2814"/>
                    <a:pt x="37285" y="2863"/>
                    <a:pt x="37236" y="2900"/>
                  </a:cubicBezTo>
                  <a:cubicBezTo>
                    <a:pt x="37199" y="2937"/>
                    <a:pt x="37014" y="2925"/>
                    <a:pt x="36927" y="2962"/>
                  </a:cubicBezTo>
                  <a:cubicBezTo>
                    <a:pt x="36854" y="3011"/>
                    <a:pt x="36829" y="3060"/>
                    <a:pt x="36841" y="3097"/>
                  </a:cubicBezTo>
                  <a:cubicBezTo>
                    <a:pt x="36851" y="3128"/>
                    <a:pt x="36862" y="3150"/>
                    <a:pt x="36885" y="3150"/>
                  </a:cubicBezTo>
                  <a:cubicBezTo>
                    <a:pt x="36891" y="3150"/>
                    <a:pt x="36896" y="3149"/>
                    <a:pt x="36903" y="3147"/>
                  </a:cubicBezTo>
                  <a:cubicBezTo>
                    <a:pt x="36930" y="3138"/>
                    <a:pt x="37014" y="3103"/>
                    <a:pt x="37040" y="3103"/>
                  </a:cubicBezTo>
                  <a:cubicBezTo>
                    <a:pt x="37051" y="3103"/>
                    <a:pt x="37052" y="3108"/>
                    <a:pt x="37038" y="3122"/>
                  </a:cubicBezTo>
                  <a:cubicBezTo>
                    <a:pt x="36989" y="3159"/>
                    <a:pt x="36927" y="3196"/>
                    <a:pt x="36952" y="3245"/>
                  </a:cubicBezTo>
                  <a:cubicBezTo>
                    <a:pt x="36989" y="3294"/>
                    <a:pt x="36940" y="3331"/>
                    <a:pt x="36964" y="3393"/>
                  </a:cubicBezTo>
                  <a:cubicBezTo>
                    <a:pt x="37001" y="3442"/>
                    <a:pt x="37088" y="3492"/>
                    <a:pt x="37026" y="3492"/>
                  </a:cubicBezTo>
                  <a:cubicBezTo>
                    <a:pt x="36976" y="3500"/>
                    <a:pt x="36902" y="3520"/>
                    <a:pt x="36849" y="3520"/>
                  </a:cubicBezTo>
                  <a:cubicBezTo>
                    <a:pt x="36824" y="3520"/>
                    <a:pt x="36804" y="3516"/>
                    <a:pt x="36792" y="3504"/>
                  </a:cubicBezTo>
                  <a:cubicBezTo>
                    <a:pt x="36743" y="3467"/>
                    <a:pt x="36767" y="3467"/>
                    <a:pt x="36792" y="3455"/>
                  </a:cubicBezTo>
                  <a:cubicBezTo>
                    <a:pt x="36804" y="3442"/>
                    <a:pt x="36792" y="3418"/>
                    <a:pt x="36730" y="3418"/>
                  </a:cubicBezTo>
                  <a:cubicBezTo>
                    <a:pt x="36686" y="3418"/>
                    <a:pt x="36590" y="3468"/>
                    <a:pt x="36536" y="3468"/>
                  </a:cubicBezTo>
                  <a:cubicBezTo>
                    <a:pt x="36530" y="3468"/>
                    <a:pt x="36525" y="3468"/>
                    <a:pt x="36521" y="3467"/>
                  </a:cubicBezTo>
                  <a:cubicBezTo>
                    <a:pt x="36487" y="3458"/>
                    <a:pt x="36419" y="3439"/>
                    <a:pt x="36387" y="3439"/>
                  </a:cubicBezTo>
                  <a:cubicBezTo>
                    <a:pt x="36372" y="3439"/>
                    <a:pt x="36365" y="3443"/>
                    <a:pt x="36373" y="3455"/>
                  </a:cubicBezTo>
                  <a:cubicBezTo>
                    <a:pt x="36398" y="3479"/>
                    <a:pt x="36385" y="3479"/>
                    <a:pt x="36472" y="3492"/>
                  </a:cubicBezTo>
                  <a:cubicBezTo>
                    <a:pt x="36546" y="3504"/>
                    <a:pt x="36632" y="3553"/>
                    <a:pt x="36595" y="3602"/>
                  </a:cubicBezTo>
                  <a:cubicBezTo>
                    <a:pt x="36563" y="3626"/>
                    <a:pt x="36531" y="3645"/>
                    <a:pt x="36499" y="3645"/>
                  </a:cubicBezTo>
                  <a:cubicBezTo>
                    <a:pt x="36481" y="3645"/>
                    <a:pt x="36464" y="3640"/>
                    <a:pt x="36447" y="3627"/>
                  </a:cubicBezTo>
                  <a:cubicBezTo>
                    <a:pt x="36398" y="3590"/>
                    <a:pt x="36435" y="3541"/>
                    <a:pt x="36410" y="3504"/>
                  </a:cubicBezTo>
                  <a:cubicBezTo>
                    <a:pt x="36373" y="3479"/>
                    <a:pt x="36336" y="3492"/>
                    <a:pt x="36274" y="3479"/>
                  </a:cubicBezTo>
                  <a:cubicBezTo>
                    <a:pt x="36193" y="3449"/>
                    <a:pt x="36112" y="3427"/>
                    <a:pt x="36024" y="3427"/>
                  </a:cubicBezTo>
                  <a:cubicBezTo>
                    <a:pt x="36005" y="3427"/>
                    <a:pt x="35986" y="3428"/>
                    <a:pt x="35966" y="3430"/>
                  </a:cubicBezTo>
                  <a:cubicBezTo>
                    <a:pt x="35843" y="3455"/>
                    <a:pt x="35856" y="3442"/>
                    <a:pt x="35794" y="3492"/>
                  </a:cubicBezTo>
                  <a:cubicBezTo>
                    <a:pt x="35750" y="3527"/>
                    <a:pt x="35731" y="3556"/>
                    <a:pt x="35683" y="3556"/>
                  </a:cubicBezTo>
                  <a:cubicBezTo>
                    <a:pt x="35664" y="3556"/>
                    <a:pt x="35641" y="3551"/>
                    <a:pt x="35609" y="3541"/>
                  </a:cubicBezTo>
                  <a:cubicBezTo>
                    <a:pt x="35511" y="3504"/>
                    <a:pt x="35412" y="3430"/>
                    <a:pt x="35350" y="3344"/>
                  </a:cubicBezTo>
                  <a:cubicBezTo>
                    <a:pt x="35318" y="3287"/>
                    <a:pt x="35312" y="3257"/>
                    <a:pt x="35302" y="3257"/>
                  </a:cubicBezTo>
                  <a:cubicBezTo>
                    <a:pt x="35296" y="3257"/>
                    <a:pt x="35289" y="3265"/>
                    <a:pt x="35276" y="3282"/>
                  </a:cubicBezTo>
                  <a:cubicBezTo>
                    <a:pt x="35227" y="3356"/>
                    <a:pt x="35166" y="3430"/>
                    <a:pt x="35129" y="3504"/>
                  </a:cubicBezTo>
                  <a:cubicBezTo>
                    <a:pt x="35092" y="3565"/>
                    <a:pt x="35042" y="3750"/>
                    <a:pt x="34993" y="3800"/>
                  </a:cubicBezTo>
                  <a:cubicBezTo>
                    <a:pt x="34953" y="3824"/>
                    <a:pt x="34960" y="3842"/>
                    <a:pt x="34942" y="3842"/>
                  </a:cubicBezTo>
                  <a:cubicBezTo>
                    <a:pt x="34933" y="3842"/>
                    <a:pt x="34917" y="3837"/>
                    <a:pt x="34882" y="3824"/>
                  </a:cubicBezTo>
                  <a:cubicBezTo>
                    <a:pt x="34759" y="3787"/>
                    <a:pt x="34648" y="3713"/>
                    <a:pt x="34562" y="3627"/>
                  </a:cubicBezTo>
                  <a:cubicBezTo>
                    <a:pt x="34488" y="3504"/>
                    <a:pt x="34402" y="3393"/>
                    <a:pt x="34303" y="3294"/>
                  </a:cubicBezTo>
                  <a:cubicBezTo>
                    <a:pt x="34254" y="3245"/>
                    <a:pt x="34192" y="3171"/>
                    <a:pt x="34204" y="3147"/>
                  </a:cubicBezTo>
                  <a:cubicBezTo>
                    <a:pt x="34211" y="3136"/>
                    <a:pt x="34221" y="3133"/>
                    <a:pt x="34232" y="3133"/>
                  </a:cubicBezTo>
                  <a:cubicBezTo>
                    <a:pt x="34262" y="3133"/>
                    <a:pt x="34304" y="3159"/>
                    <a:pt x="34340" y="3159"/>
                  </a:cubicBezTo>
                  <a:cubicBezTo>
                    <a:pt x="34344" y="3160"/>
                    <a:pt x="34350" y="3160"/>
                    <a:pt x="34355" y="3160"/>
                  </a:cubicBezTo>
                  <a:cubicBezTo>
                    <a:pt x="34417" y="3160"/>
                    <a:pt x="34555" y="3104"/>
                    <a:pt x="34488" y="3048"/>
                  </a:cubicBezTo>
                  <a:cubicBezTo>
                    <a:pt x="34439" y="2999"/>
                    <a:pt x="34365" y="2974"/>
                    <a:pt x="34303" y="2949"/>
                  </a:cubicBezTo>
                  <a:cubicBezTo>
                    <a:pt x="34266" y="2925"/>
                    <a:pt x="34254" y="2912"/>
                    <a:pt x="34315" y="2900"/>
                  </a:cubicBezTo>
                  <a:cubicBezTo>
                    <a:pt x="34365" y="2888"/>
                    <a:pt x="34439" y="2838"/>
                    <a:pt x="34365" y="2802"/>
                  </a:cubicBezTo>
                  <a:cubicBezTo>
                    <a:pt x="34303" y="2765"/>
                    <a:pt x="34229" y="2777"/>
                    <a:pt x="34291" y="2740"/>
                  </a:cubicBezTo>
                  <a:cubicBezTo>
                    <a:pt x="34340" y="2691"/>
                    <a:pt x="34451" y="2604"/>
                    <a:pt x="34340" y="2567"/>
                  </a:cubicBezTo>
                  <a:cubicBezTo>
                    <a:pt x="34241" y="2530"/>
                    <a:pt x="34266" y="2555"/>
                    <a:pt x="34204" y="2493"/>
                  </a:cubicBezTo>
                  <a:cubicBezTo>
                    <a:pt x="34162" y="2451"/>
                    <a:pt x="34110" y="2417"/>
                    <a:pt x="34048" y="2417"/>
                  </a:cubicBezTo>
                  <a:cubicBezTo>
                    <a:pt x="34039" y="2417"/>
                    <a:pt x="34029" y="2418"/>
                    <a:pt x="34020" y="2420"/>
                  </a:cubicBezTo>
                  <a:cubicBezTo>
                    <a:pt x="33985" y="2420"/>
                    <a:pt x="33961" y="2418"/>
                    <a:pt x="33941" y="2418"/>
                  </a:cubicBezTo>
                  <a:cubicBezTo>
                    <a:pt x="33912" y="2418"/>
                    <a:pt x="33894" y="2422"/>
                    <a:pt x="33872" y="2444"/>
                  </a:cubicBezTo>
                  <a:cubicBezTo>
                    <a:pt x="33834" y="2482"/>
                    <a:pt x="33825" y="2498"/>
                    <a:pt x="33812" y="2498"/>
                  </a:cubicBezTo>
                  <a:cubicBezTo>
                    <a:pt x="33808" y="2498"/>
                    <a:pt x="33804" y="2496"/>
                    <a:pt x="33798" y="2493"/>
                  </a:cubicBezTo>
                  <a:cubicBezTo>
                    <a:pt x="33761" y="2469"/>
                    <a:pt x="33798" y="2444"/>
                    <a:pt x="33736" y="2432"/>
                  </a:cubicBezTo>
                  <a:cubicBezTo>
                    <a:pt x="33729" y="2430"/>
                    <a:pt x="33721" y="2430"/>
                    <a:pt x="33714" y="2430"/>
                  </a:cubicBezTo>
                  <a:cubicBezTo>
                    <a:pt x="33683" y="2430"/>
                    <a:pt x="33650" y="2439"/>
                    <a:pt x="33616" y="2439"/>
                  </a:cubicBezTo>
                  <a:cubicBezTo>
                    <a:pt x="33587" y="2439"/>
                    <a:pt x="33557" y="2432"/>
                    <a:pt x="33527" y="2407"/>
                  </a:cubicBezTo>
                  <a:cubicBezTo>
                    <a:pt x="33465" y="2346"/>
                    <a:pt x="33391" y="2346"/>
                    <a:pt x="33367" y="2296"/>
                  </a:cubicBezTo>
                  <a:cubicBezTo>
                    <a:pt x="33344" y="2266"/>
                    <a:pt x="33349" y="2245"/>
                    <a:pt x="33339" y="2245"/>
                  </a:cubicBezTo>
                  <a:cubicBezTo>
                    <a:pt x="33333" y="2245"/>
                    <a:pt x="33321" y="2253"/>
                    <a:pt x="33293" y="2272"/>
                  </a:cubicBezTo>
                  <a:cubicBezTo>
                    <a:pt x="33219" y="2321"/>
                    <a:pt x="33219" y="2333"/>
                    <a:pt x="33194" y="2333"/>
                  </a:cubicBezTo>
                  <a:cubicBezTo>
                    <a:pt x="33174" y="2333"/>
                    <a:pt x="33163" y="2302"/>
                    <a:pt x="33140" y="2302"/>
                  </a:cubicBezTo>
                  <a:cubicBezTo>
                    <a:pt x="33134" y="2302"/>
                    <a:pt x="33128" y="2304"/>
                    <a:pt x="33120" y="2309"/>
                  </a:cubicBezTo>
                  <a:cubicBezTo>
                    <a:pt x="33096" y="2333"/>
                    <a:pt x="33009" y="2407"/>
                    <a:pt x="33034" y="2481"/>
                  </a:cubicBezTo>
                  <a:cubicBezTo>
                    <a:pt x="33046" y="2555"/>
                    <a:pt x="33120" y="2530"/>
                    <a:pt x="33071" y="2604"/>
                  </a:cubicBezTo>
                  <a:cubicBezTo>
                    <a:pt x="33034" y="2678"/>
                    <a:pt x="33083" y="2691"/>
                    <a:pt x="33022" y="2691"/>
                  </a:cubicBezTo>
                  <a:cubicBezTo>
                    <a:pt x="32948" y="2691"/>
                    <a:pt x="32837" y="2703"/>
                    <a:pt x="32861" y="2715"/>
                  </a:cubicBezTo>
                  <a:cubicBezTo>
                    <a:pt x="32895" y="2726"/>
                    <a:pt x="33061" y="2778"/>
                    <a:pt x="33035" y="2778"/>
                  </a:cubicBezTo>
                  <a:cubicBezTo>
                    <a:pt x="33033" y="2778"/>
                    <a:pt x="33028" y="2778"/>
                    <a:pt x="33022" y="2777"/>
                  </a:cubicBezTo>
                  <a:cubicBezTo>
                    <a:pt x="32960" y="2765"/>
                    <a:pt x="32898" y="2752"/>
                    <a:pt x="32849" y="2740"/>
                  </a:cubicBezTo>
                  <a:cubicBezTo>
                    <a:pt x="32738" y="2715"/>
                    <a:pt x="32369" y="2728"/>
                    <a:pt x="32319" y="2703"/>
                  </a:cubicBezTo>
                  <a:cubicBezTo>
                    <a:pt x="32270" y="2666"/>
                    <a:pt x="32270" y="2629"/>
                    <a:pt x="32233" y="2629"/>
                  </a:cubicBezTo>
                  <a:cubicBezTo>
                    <a:pt x="32203" y="2629"/>
                    <a:pt x="32166" y="2661"/>
                    <a:pt x="32121" y="2661"/>
                  </a:cubicBezTo>
                  <a:cubicBezTo>
                    <a:pt x="32109" y="2661"/>
                    <a:pt x="32098" y="2659"/>
                    <a:pt x="32085" y="2654"/>
                  </a:cubicBezTo>
                  <a:cubicBezTo>
                    <a:pt x="32024" y="2641"/>
                    <a:pt x="31839" y="2592"/>
                    <a:pt x="31851" y="2530"/>
                  </a:cubicBezTo>
                  <a:cubicBezTo>
                    <a:pt x="31863" y="2481"/>
                    <a:pt x="31987" y="2469"/>
                    <a:pt x="31950" y="2432"/>
                  </a:cubicBezTo>
                  <a:cubicBezTo>
                    <a:pt x="31922" y="2404"/>
                    <a:pt x="31887" y="2390"/>
                    <a:pt x="31851" y="2390"/>
                  </a:cubicBezTo>
                  <a:cubicBezTo>
                    <a:pt x="31839" y="2390"/>
                    <a:pt x="31826" y="2392"/>
                    <a:pt x="31814" y="2395"/>
                  </a:cubicBezTo>
                  <a:cubicBezTo>
                    <a:pt x="31629" y="2383"/>
                    <a:pt x="31444" y="2358"/>
                    <a:pt x="31260" y="2333"/>
                  </a:cubicBezTo>
                  <a:cubicBezTo>
                    <a:pt x="31161" y="2333"/>
                    <a:pt x="31063" y="2333"/>
                    <a:pt x="30964" y="2370"/>
                  </a:cubicBezTo>
                  <a:cubicBezTo>
                    <a:pt x="30947" y="2372"/>
                    <a:pt x="30927" y="2373"/>
                    <a:pt x="30907" y="2373"/>
                  </a:cubicBezTo>
                  <a:cubicBezTo>
                    <a:pt x="30876" y="2373"/>
                    <a:pt x="30844" y="2372"/>
                    <a:pt x="30815" y="2372"/>
                  </a:cubicBezTo>
                  <a:cubicBezTo>
                    <a:pt x="30754" y="2372"/>
                    <a:pt x="30709" y="2378"/>
                    <a:pt x="30730" y="2420"/>
                  </a:cubicBezTo>
                  <a:cubicBezTo>
                    <a:pt x="30775" y="2476"/>
                    <a:pt x="30810" y="2532"/>
                    <a:pt x="30750" y="2532"/>
                  </a:cubicBezTo>
                  <a:cubicBezTo>
                    <a:pt x="30744" y="2532"/>
                    <a:pt x="30737" y="2532"/>
                    <a:pt x="30730" y="2530"/>
                  </a:cubicBezTo>
                  <a:cubicBezTo>
                    <a:pt x="30656" y="2518"/>
                    <a:pt x="30582" y="2469"/>
                    <a:pt x="30619" y="2407"/>
                  </a:cubicBezTo>
                  <a:cubicBezTo>
                    <a:pt x="30656" y="2346"/>
                    <a:pt x="30594" y="2210"/>
                    <a:pt x="30570" y="2185"/>
                  </a:cubicBezTo>
                  <a:cubicBezTo>
                    <a:pt x="30568" y="2182"/>
                    <a:pt x="30567" y="2181"/>
                    <a:pt x="30565" y="2181"/>
                  </a:cubicBezTo>
                  <a:cubicBezTo>
                    <a:pt x="30554" y="2181"/>
                    <a:pt x="30540" y="2250"/>
                    <a:pt x="30508" y="2272"/>
                  </a:cubicBezTo>
                  <a:cubicBezTo>
                    <a:pt x="30459" y="2296"/>
                    <a:pt x="30397" y="2296"/>
                    <a:pt x="30348" y="2296"/>
                  </a:cubicBezTo>
                  <a:cubicBezTo>
                    <a:pt x="30274" y="2296"/>
                    <a:pt x="30249" y="2296"/>
                    <a:pt x="30225" y="2259"/>
                  </a:cubicBezTo>
                  <a:cubicBezTo>
                    <a:pt x="30200" y="2222"/>
                    <a:pt x="30249" y="2148"/>
                    <a:pt x="30188" y="2148"/>
                  </a:cubicBezTo>
                  <a:cubicBezTo>
                    <a:pt x="30175" y="2146"/>
                    <a:pt x="30166" y="2145"/>
                    <a:pt x="30157" y="2145"/>
                  </a:cubicBezTo>
                  <a:cubicBezTo>
                    <a:pt x="30123" y="2145"/>
                    <a:pt x="30111" y="2161"/>
                    <a:pt x="30052" y="2161"/>
                  </a:cubicBezTo>
                  <a:cubicBezTo>
                    <a:pt x="30003" y="2161"/>
                    <a:pt x="29959" y="2133"/>
                    <a:pt x="29917" y="2133"/>
                  </a:cubicBezTo>
                  <a:cubicBezTo>
                    <a:pt x="29896" y="2133"/>
                    <a:pt x="29876" y="2140"/>
                    <a:pt x="29855" y="2161"/>
                  </a:cubicBezTo>
                  <a:cubicBezTo>
                    <a:pt x="29793" y="2222"/>
                    <a:pt x="29719" y="2272"/>
                    <a:pt x="29744" y="2284"/>
                  </a:cubicBezTo>
                  <a:cubicBezTo>
                    <a:pt x="29769" y="2296"/>
                    <a:pt x="29781" y="2296"/>
                    <a:pt x="29830" y="2296"/>
                  </a:cubicBezTo>
                  <a:cubicBezTo>
                    <a:pt x="29892" y="2296"/>
                    <a:pt x="29929" y="2346"/>
                    <a:pt x="29880" y="2383"/>
                  </a:cubicBezTo>
                  <a:cubicBezTo>
                    <a:pt x="29818" y="2407"/>
                    <a:pt x="29781" y="2395"/>
                    <a:pt x="29707" y="2407"/>
                  </a:cubicBezTo>
                  <a:cubicBezTo>
                    <a:pt x="29633" y="2420"/>
                    <a:pt x="29670" y="2444"/>
                    <a:pt x="29596" y="2481"/>
                  </a:cubicBezTo>
                  <a:cubicBezTo>
                    <a:pt x="29522" y="2518"/>
                    <a:pt x="29522" y="2481"/>
                    <a:pt x="29448" y="2530"/>
                  </a:cubicBezTo>
                  <a:cubicBezTo>
                    <a:pt x="29374" y="2580"/>
                    <a:pt x="29288" y="2592"/>
                    <a:pt x="29202" y="2592"/>
                  </a:cubicBezTo>
                  <a:cubicBezTo>
                    <a:pt x="29147" y="2592"/>
                    <a:pt x="29100" y="2587"/>
                    <a:pt x="29061" y="2587"/>
                  </a:cubicBezTo>
                  <a:cubicBezTo>
                    <a:pt x="29012" y="2587"/>
                    <a:pt x="28976" y="2595"/>
                    <a:pt x="28956" y="2629"/>
                  </a:cubicBezTo>
                  <a:cubicBezTo>
                    <a:pt x="28919" y="2691"/>
                    <a:pt x="28956" y="2740"/>
                    <a:pt x="28820" y="2789"/>
                  </a:cubicBezTo>
                  <a:cubicBezTo>
                    <a:pt x="28767" y="2804"/>
                    <a:pt x="28719" y="2809"/>
                    <a:pt x="28686" y="2809"/>
                  </a:cubicBezTo>
                  <a:cubicBezTo>
                    <a:pt x="28636" y="2809"/>
                    <a:pt x="28620" y="2797"/>
                    <a:pt x="28672" y="2789"/>
                  </a:cubicBezTo>
                  <a:cubicBezTo>
                    <a:pt x="28746" y="2765"/>
                    <a:pt x="28845" y="2728"/>
                    <a:pt x="28857" y="2654"/>
                  </a:cubicBezTo>
                  <a:cubicBezTo>
                    <a:pt x="28882" y="2580"/>
                    <a:pt x="28906" y="2493"/>
                    <a:pt x="28956" y="2493"/>
                  </a:cubicBezTo>
                  <a:cubicBezTo>
                    <a:pt x="28987" y="2493"/>
                    <a:pt x="28992" y="2521"/>
                    <a:pt x="29008" y="2521"/>
                  </a:cubicBezTo>
                  <a:cubicBezTo>
                    <a:pt x="29011" y="2521"/>
                    <a:pt x="29014" y="2520"/>
                    <a:pt x="29017" y="2518"/>
                  </a:cubicBezTo>
                  <a:cubicBezTo>
                    <a:pt x="29066" y="2457"/>
                    <a:pt x="29128" y="2420"/>
                    <a:pt x="29190" y="2383"/>
                  </a:cubicBezTo>
                  <a:cubicBezTo>
                    <a:pt x="29301" y="2346"/>
                    <a:pt x="29399" y="2296"/>
                    <a:pt x="29498" y="2235"/>
                  </a:cubicBezTo>
                  <a:cubicBezTo>
                    <a:pt x="29596" y="2185"/>
                    <a:pt x="29683" y="2124"/>
                    <a:pt x="29769" y="2062"/>
                  </a:cubicBezTo>
                  <a:cubicBezTo>
                    <a:pt x="29867" y="1976"/>
                    <a:pt x="29978" y="1902"/>
                    <a:pt x="30101" y="1828"/>
                  </a:cubicBezTo>
                  <a:cubicBezTo>
                    <a:pt x="30212" y="1767"/>
                    <a:pt x="30336" y="1693"/>
                    <a:pt x="30459" y="1631"/>
                  </a:cubicBezTo>
                  <a:cubicBezTo>
                    <a:pt x="30545" y="1582"/>
                    <a:pt x="30619" y="1520"/>
                    <a:pt x="30681" y="1446"/>
                  </a:cubicBezTo>
                  <a:cubicBezTo>
                    <a:pt x="30718" y="1385"/>
                    <a:pt x="30742" y="1360"/>
                    <a:pt x="30705" y="1323"/>
                  </a:cubicBezTo>
                  <a:cubicBezTo>
                    <a:pt x="30662" y="1280"/>
                    <a:pt x="30638" y="1247"/>
                    <a:pt x="30616" y="1247"/>
                  </a:cubicBezTo>
                  <a:cubicBezTo>
                    <a:pt x="30613" y="1247"/>
                    <a:pt x="30610" y="1247"/>
                    <a:pt x="30607" y="1249"/>
                  </a:cubicBezTo>
                  <a:cubicBezTo>
                    <a:pt x="30590" y="1257"/>
                    <a:pt x="30585" y="1283"/>
                    <a:pt x="30575" y="1283"/>
                  </a:cubicBezTo>
                  <a:cubicBezTo>
                    <a:pt x="30571" y="1283"/>
                    <a:pt x="30565" y="1277"/>
                    <a:pt x="30557" y="1261"/>
                  </a:cubicBezTo>
                  <a:cubicBezTo>
                    <a:pt x="30533" y="1224"/>
                    <a:pt x="30557" y="1237"/>
                    <a:pt x="30496" y="1200"/>
                  </a:cubicBezTo>
                  <a:cubicBezTo>
                    <a:pt x="30446" y="1163"/>
                    <a:pt x="30385" y="1126"/>
                    <a:pt x="30434" y="1126"/>
                  </a:cubicBezTo>
                  <a:cubicBezTo>
                    <a:pt x="30445" y="1122"/>
                    <a:pt x="30456" y="1121"/>
                    <a:pt x="30467" y="1121"/>
                  </a:cubicBezTo>
                  <a:cubicBezTo>
                    <a:pt x="30493" y="1121"/>
                    <a:pt x="30519" y="1129"/>
                    <a:pt x="30545" y="1138"/>
                  </a:cubicBezTo>
                  <a:cubicBezTo>
                    <a:pt x="30570" y="1175"/>
                    <a:pt x="30619" y="1200"/>
                    <a:pt x="30668" y="1200"/>
                  </a:cubicBezTo>
                  <a:cubicBezTo>
                    <a:pt x="30718" y="1200"/>
                    <a:pt x="30816" y="1187"/>
                    <a:pt x="30779" y="1138"/>
                  </a:cubicBezTo>
                  <a:cubicBezTo>
                    <a:pt x="30742" y="1089"/>
                    <a:pt x="30754" y="1126"/>
                    <a:pt x="30730" y="1077"/>
                  </a:cubicBezTo>
                  <a:cubicBezTo>
                    <a:pt x="30693" y="1027"/>
                    <a:pt x="30718" y="1003"/>
                    <a:pt x="30681" y="953"/>
                  </a:cubicBezTo>
                  <a:cubicBezTo>
                    <a:pt x="30663" y="927"/>
                    <a:pt x="30658" y="901"/>
                    <a:pt x="30639" y="901"/>
                  </a:cubicBezTo>
                  <a:cubicBezTo>
                    <a:pt x="30631" y="901"/>
                    <a:pt x="30621" y="906"/>
                    <a:pt x="30607" y="916"/>
                  </a:cubicBezTo>
                  <a:cubicBezTo>
                    <a:pt x="30579" y="944"/>
                    <a:pt x="30543" y="1015"/>
                    <a:pt x="30523" y="1015"/>
                  </a:cubicBezTo>
                  <a:cubicBezTo>
                    <a:pt x="30516" y="1015"/>
                    <a:pt x="30511" y="1008"/>
                    <a:pt x="30508" y="990"/>
                  </a:cubicBezTo>
                  <a:cubicBezTo>
                    <a:pt x="30508" y="916"/>
                    <a:pt x="30545" y="892"/>
                    <a:pt x="30496" y="867"/>
                  </a:cubicBezTo>
                  <a:cubicBezTo>
                    <a:pt x="30459" y="830"/>
                    <a:pt x="30471" y="781"/>
                    <a:pt x="30409" y="781"/>
                  </a:cubicBezTo>
                  <a:cubicBezTo>
                    <a:pt x="30348" y="768"/>
                    <a:pt x="30373" y="732"/>
                    <a:pt x="30323" y="707"/>
                  </a:cubicBezTo>
                  <a:cubicBezTo>
                    <a:pt x="30278" y="696"/>
                    <a:pt x="30036" y="581"/>
                    <a:pt x="29958" y="581"/>
                  </a:cubicBezTo>
                  <a:cubicBezTo>
                    <a:pt x="29951" y="581"/>
                    <a:pt x="29945" y="582"/>
                    <a:pt x="29941" y="584"/>
                  </a:cubicBezTo>
                  <a:cubicBezTo>
                    <a:pt x="29894" y="603"/>
                    <a:pt x="29876" y="629"/>
                    <a:pt x="29842" y="629"/>
                  </a:cubicBezTo>
                  <a:cubicBezTo>
                    <a:pt x="29832" y="629"/>
                    <a:pt x="29820" y="626"/>
                    <a:pt x="29806" y="621"/>
                  </a:cubicBezTo>
                  <a:cubicBezTo>
                    <a:pt x="29736" y="612"/>
                    <a:pt x="29660" y="603"/>
                    <a:pt x="29587" y="603"/>
                  </a:cubicBezTo>
                  <a:cubicBezTo>
                    <a:pt x="29557" y="603"/>
                    <a:pt x="29527" y="605"/>
                    <a:pt x="29498" y="608"/>
                  </a:cubicBezTo>
                  <a:cubicBezTo>
                    <a:pt x="29441" y="608"/>
                    <a:pt x="29413" y="600"/>
                    <a:pt x="29395" y="600"/>
                  </a:cubicBezTo>
                  <a:cubicBezTo>
                    <a:pt x="29381" y="600"/>
                    <a:pt x="29373" y="605"/>
                    <a:pt x="29362" y="621"/>
                  </a:cubicBezTo>
                  <a:cubicBezTo>
                    <a:pt x="29338" y="658"/>
                    <a:pt x="29338" y="719"/>
                    <a:pt x="29288" y="719"/>
                  </a:cubicBezTo>
                  <a:cubicBezTo>
                    <a:pt x="29255" y="719"/>
                    <a:pt x="29113" y="741"/>
                    <a:pt x="29036" y="741"/>
                  </a:cubicBezTo>
                  <a:cubicBezTo>
                    <a:pt x="28998" y="741"/>
                    <a:pt x="28976" y="736"/>
                    <a:pt x="28993" y="719"/>
                  </a:cubicBezTo>
                  <a:cubicBezTo>
                    <a:pt x="29042" y="670"/>
                    <a:pt x="29091" y="633"/>
                    <a:pt x="29128" y="584"/>
                  </a:cubicBezTo>
                  <a:cubicBezTo>
                    <a:pt x="29165" y="547"/>
                    <a:pt x="29239" y="460"/>
                    <a:pt x="29177" y="448"/>
                  </a:cubicBezTo>
                  <a:cubicBezTo>
                    <a:pt x="29116" y="439"/>
                    <a:pt x="29049" y="431"/>
                    <a:pt x="28985" y="431"/>
                  </a:cubicBezTo>
                  <a:cubicBezTo>
                    <a:pt x="28958" y="431"/>
                    <a:pt x="28932" y="432"/>
                    <a:pt x="28906" y="436"/>
                  </a:cubicBezTo>
                  <a:cubicBezTo>
                    <a:pt x="28845" y="436"/>
                    <a:pt x="28758" y="436"/>
                    <a:pt x="28808" y="387"/>
                  </a:cubicBezTo>
                  <a:cubicBezTo>
                    <a:pt x="28869" y="350"/>
                    <a:pt x="28882" y="337"/>
                    <a:pt x="28795" y="337"/>
                  </a:cubicBezTo>
                  <a:cubicBezTo>
                    <a:pt x="28721" y="337"/>
                    <a:pt x="28623" y="362"/>
                    <a:pt x="28549" y="374"/>
                  </a:cubicBezTo>
                  <a:cubicBezTo>
                    <a:pt x="28475" y="374"/>
                    <a:pt x="28438" y="362"/>
                    <a:pt x="28549" y="325"/>
                  </a:cubicBezTo>
                  <a:cubicBezTo>
                    <a:pt x="28635" y="313"/>
                    <a:pt x="28721" y="276"/>
                    <a:pt x="28795" y="239"/>
                  </a:cubicBezTo>
                  <a:cubicBezTo>
                    <a:pt x="28804" y="230"/>
                    <a:pt x="28817" y="229"/>
                    <a:pt x="28832" y="229"/>
                  </a:cubicBezTo>
                  <a:cubicBezTo>
                    <a:pt x="28839" y="229"/>
                    <a:pt x="28847" y="229"/>
                    <a:pt x="28854" y="229"/>
                  </a:cubicBezTo>
                  <a:cubicBezTo>
                    <a:pt x="28875" y="229"/>
                    <a:pt x="28894" y="226"/>
                    <a:pt x="28894" y="202"/>
                  </a:cubicBezTo>
                  <a:cubicBezTo>
                    <a:pt x="28882" y="165"/>
                    <a:pt x="28882" y="103"/>
                    <a:pt x="28808" y="103"/>
                  </a:cubicBezTo>
                  <a:cubicBezTo>
                    <a:pt x="28758" y="103"/>
                    <a:pt x="28709" y="103"/>
                    <a:pt x="28660" y="91"/>
                  </a:cubicBezTo>
                  <a:cubicBezTo>
                    <a:pt x="28606" y="69"/>
                    <a:pt x="28504" y="0"/>
                    <a:pt x="28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4347950" y="4613175"/>
              <a:ext cx="20075" cy="75225"/>
            </a:xfrm>
            <a:custGeom>
              <a:rect b="b" l="l" r="r" t="t"/>
              <a:pathLst>
                <a:path extrusionOk="0" h="3009" w="803">
                  <a:moveTo>
                    <a:pt x="241" y="0"/>
                  </a:moveTo>
                  <a:cubicBezTo>
                    <a:pt x="225" y="0"/>
                    <a:pt x="225" y="8"/>
                    <a:pt x="247" y="36"/>
                  </a:cubicBezTo>
                  <a:cubicBezTo>
                    <a:pt x="296" y="110"/>
                    <a:pt x="333" y="208"/>
                    <a:pt x="309" y="233"/>
                  </a:cubicBezTo>
                  <a:cubicBezTo>
                    <a:pt x="284" y="258"/>
                    <a:pt x="247" y="307"/>
                    <a:pt x="210" y="307"/>
                  </a:cubicBezTo>
                  <a:cubicBezTo>
                    <a:pt x="186" y="307"/>
                    <a:pt x="136" y="307"/>
                    <a:pt x="136" y="368"/>
                  </a:cubicBezTo>
                  <a:cubicBezTo>
                    <a:pt x="136" y="492"/>
                    <a:pt x="124" y="615"/>
                    <a:pt x="87" y="738"/>
                  </a:cubicBezTo>
                  <a:cubicBezTo>
                    <a:pt x="50" y="763"/>
                    <a:pt x="1" y="775"/>
                    <a:pt x="50" y="886"/>
                  </a:cubicBezTo>
                  <a:cubicBezTo>
                    <a:pt x="99" y="997"/>
                    <a:pt x="210" y="1058"/>
                    <a:pt x="210" y="1145"/>
                  </a:cubicBezTo>
                  <a:cubicBezTo>
                    <a:pt x="210" y="1219"/>
                    <a:pt x="247" y="1293"/>
                    <a:pt x="210" y="1379"/>
                  </a:cubicBezTo>
                  <a:cubicBezTo>
                    <a:pt x="198" y="1502"/>
                    <a:pt x="198" y="1638"/>
                    <a:pt x="223" y="1761"/>
                  </a:cubicBezTo>
                  <a:cubicBezTo>
                    <a:pt x="223" y="1798"/>
                    <a:pt x="210" y="1847"/>
                    <a:pt x="198" y="1896"/>
                  </a:cubicBezTo>
                  <a:cubicBezTo>
                    <a:pt x="149" y="1995"/>
                    <a:pt x="149" y="2118"/>
                    <a:pt x="161" y="2229"/>
                  </a:cubicBezTo>
                  <a:cubicBezTo>
                    <a:pt x="198" y="2291"/>
                    <a:pt x="161" y="2401"/>
                    <a:pt x="161" y="2525"/>
                  </a:cubicBezTo>
                  <a:cubicBezTo>
                    <a:pt x="136" y="2648"/>
                    <a:pt x="124" y="2771"/>
                    <a:pt x="124" y="2894"/>
                  </a:cubicBezTo>
                  <a:cubicBezTo>
                    <a:pt x="142" y="2974"/>
                    <a:pt x="147" y="3009"/>
                    <a:pt x="157" y="3009"/>
                  </a:cubicBezTo>
                  <a:cubicBezTo>
                    <a:pt x="161" y="3009"/>
                    <a:pt x="166" y="3003"/>
                    <a:pt x="173" y="2993"/>
                  </a:cubicBezTo>
                  <a:cubicBezTo>
                    <a:pt x="197" y="2957"/>
                    <a:pt x="175" y="2820"/>
                    <a:pt x="272" y="2820"/>
                  </a:cubicBezTo>
                  <a:cubicBezTo>
                    <a:pt x="276" y="2820"/>
                    <a:pt x="280" y="2820"/>
                    <a:pt x="284" y="2820"/>
                  </a:cubicBezTo>
                  <a:cubicBezTo>
                    <a:pt x="300" y="2824"/>
                    <a:pt x="314" y="2826"/>
                    <a:pt x="328" y="2826"/>
                  </a:cubicBezTo>
                  <a:cubicBezTo>
                    <a:pt x="367" y="2826"/>
                    <a:pt x="398" y="2814"/>
                    <a:pt x="420" y="2814"/>
                  </a:cubicBezTo>
                  <a:cubicBezTo>
                    <a:pt x="439" y="2814"/>
                    <a:pt x="452" y="2823"/>
                    <a:pt x="457" y="2857"/>
                  </a:cubicBezTo>
                  <a:cubicBezTo>
                    <a:pt x="457" y="2924"/>
                    <a:pt x="493" y="3005"/>
                    <a:pt x="510" y="3005"/>
                  </a:cubicBezTo>
                  <a:cubicBezTo>
                    <a:pt x="515" y="3005"/>
                    <a:pt x="518" y="2998"/>
                    <a:pt x="518" y="2981"/>
                  </a:cubicBezTo>
                  <a:cubicBezTo>
                    <a:pt x="518" y="2907"/>
                    <a:pt x="555" y="2820"/>
                    <a:pt x="469" y="2722"/>
                  </a:cubicBezTo>
                  <a:cubicBezTo>
                    <a:pt x="395" y="2623"/>
                    <a:pt x="309" y="2562"/>
                    <a:pt x="284" y="2451"/>
                  </a:cubicBezTo>
                  <a:cubicBezTo>
                    <a:pt x="260" y="2328"/>
                    <a:pt x="260" y="2180"/>
                    <a:pt x="296" y="2143"/>
                  </a:cubicBezTo>
                  <a:cubicBezTo>
                    <a:pt x="346" y="2093"/>
                    <a:pt x="370" y="2044"/>
                    <a:pt x="395" y="1983"/>
                  </a:cubicBezTo>
                  <a:cubicBezTo>
                    <a:pt x="395" y="1933"/>
                    <a:pt x="395" y="1933"/>
                    <a:pt x="481" y="1896"/>
                  </a:cubicBezTo>
                  <a:cubicBezTo>
                    <a:pt x="509" y="1882"/>
                    <a:pt x="538" y="1876"/>
                    <a:pt x="567" y="1876"/>
                  </a:cubicBezTo>
                  <a:cubicBezTo>
                    <a:pt x="615" y="1876"/>
                    <a:pt x="660" y="1895"/>
                    <a:pt x="691" y="1933"/>
                  </a:cubicBezTo>
                  <a:cubicBezTo>
                    <a:pt x="756" y="1989"/>
                    <a:pt x="800" y="2074"/>
                    <a:pt x="802" y="2074"/>
                  </a:cubicBezTo>
                  <a:cubicBezTo>
                    <a:pt x="802" y="2074"/>
                    <a:pt x="798" y="2065"/>
                    <a:pt x="789" y="2044"/>
                  </a:cubicBezTo>
                  <a:cubicBezTo>
                    <a:pt x="777" y="1995"/>
                    <a:pt x="728" y="1884"/>
                    <a:pt x="678" y="1761"/>
                  </a:cubicBezTo>
                  <a:cubicBezTo>
                    <a:pt x="641" y="1675"/>
                    <a:pt x="605" y="1576"/>
                    <a:pt x="580" y="1477"/>
                  </a:cubicBezTo>
                  <a:cubicBezTo>
                    <a:pt x="568" y="1366"/>
                    <a:pt x="457" y="898"/>
                    <a:pt x="444" y="824"/>
                  </a:cubicBezTo>
                  <a:cubicBezTo>
                    <a:pt x="432" y="738"/>
                    <a:pt x="457" y="701"/>
                    <a:pt x="457" y="603"/>
                  </a:cubicBezTo>
                  <a:cubicBezTo>
                    <a:pt x="457" y="516"/>
                    <a:pt x="395" y="221"/>
                    <a:pt x="383" y="122"/>
                  </a:cubicBezTo>
                  <a:cubicBezTo>
                    <a:pt x="370" y="36"/>
                    <a:pt x="370" y="11"/>
                    <a:pt x="346" y="11"/>
                  </a:cubicBezTo>
                  <a:cubicBezTo>
                    <a:pt x="299" y="11"/>
                    <a:pt x="25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3453050" y="4602275"/>
              <a:ext cx="31500" cy="35425"/>
            </a:xfrm>
            <a:custGeom>
              <a:rect b="b" l="l" r="r" t="t"/>
              <a:pathLst>
                <a:path extrusionOk="0" h="1417" w="1260">
                  <a:moveTo>
                    <a:pt x="1012" y="0"/>
                  </a:moveTo>
                  <a:cubicBezTo>
                    <a:pt x="1005" y="0"/>
                    <a:pt x="998" y="1"/>
                    <a:pt x="989" y="4"/>
                  </a:cubicBezTo>
                  <a:cubicBezTo>
                    <a:pt x="940" y="16"/>
                    <a:pt x="890" y="4"/>
                    <a:pt x="829" y="41"/>
                  </a:cubicBezTo>
                  <a:cubicBezTo>
                    <a:pt x="816" y="65"/>
                    <a:pt x="792" y="77"/>
                    <a:pt x="755" y="77"/>
                  </a:cubicBezTo>
                  <a:cubicBezTo>
                    <a:pt x="748" y="81"/>
                    <a:pt x="740" y="83"/>
                    <a:pt x="733" y="83"/>
                  </a:cubicBezTo>
                  <a:cubicBezTo>
                    <a:pt x="716" y="83"/>
                    <a:pt x="698" y="74"/>
                    <a:pt x="681" y="65"/>
                  </a:cubicBezTo>
                  <a:cubicBezTo>
                    <a:pt x="662" y="59"/>
                    <a:pt x="646" y="57"/>
                    <a:pt x="632" y="57"/>
                  </a:cubicBezTo>
                  <a:cubicBezTo>
                    <a:pt x="588" y="57"/>
                    <a:pt x="558" y="77"/>
                    <a:pt x="521" y="77"/>
                  </a:cubicBezTo>
                  <a:cubicBezTo>
                    <a:pt x="471" y="77"/>
                    <a:pt x="508" y="102"/>
                    <a:pt x="521" y="114"/>
                  </a:cubicBezTo>
                  <a:cubicBezTo>
                    <a:pt x="545" y="139"/>
                    <a:pt x="459" y="164"/>
                    <a:pt x="447" y="176"/>
                  </a:cubicBezTo>
                  <a:cubicBezTo>
                    <a:pt x="434" y="176"/>
                    <a:pt x="385" y="213"/>
                    <a:pt x="459" y="213"/>
                  </a:cubicBezTo>
                  <a:cubicBezTo>
                    <a:pt x="521" y="213"/>
                    <a:pt x="582" y="275"/>
                    <a:pt x="545" y="287"/>
                  </a:cubicBezTo>
                  <a:cubicBezTo>
                    <a:pt x="508" y="299"/>
                    <a:pt x="410" y="324"/>
                    <a:pt x="385" y="336"/>
                  </a:cubicBezTo>
                  <a:cubicBezTo>
                    <a:pt x="356" y="351"/>
                    <a:pt x="327" y="357"/>
                    <a:pt x="301" y="357"/>
                  </a:cubicBezTo>
                  <a:cubicBezTo>
                    <a:pt x="282" y="357"/>
                    <a:pt x="265" y="354"/>
                    <a:pt x="250" y="349"/>
                  </a:cubicBezTo>
                  <a:cubicBezTo>
                    <a:pt x="188" y="349"/>
                    <a:pt x="77" y="398"/>
                    <a:pt x="114" y="398"/>
                  </a:cubicBezTo>
                  <a:cubicBezTo>
                    <a:pt x="163" y="398"/>
                    <a:pt x="176" y="422"/>
                    <a:pt x="139" y="435"/>
                  </a:cubicBezTo>
                  <a:cubicBezTo>
                    <a:pt x="102" y="435"/>
                    <a:pt x="52" y="472"/>
                    <a:pt x="114" y="472"/>
                  </a:cubicBezTo>
                  <a:cubicBezTo>
                    <a:pt x="176" y="472"/>
                    <a:pt x="40" y="496"/>
                    <a:pt x="89" y="496"/>
                  </a:cubicBezTo>
                  <a:cubicBezTo>
                    <a:pt x="139" y="496"/>
                    <a:pt x="225" y="558"/>
                    <a:pt x="188" y="583"/>
                  </a:cubicBezTo>
                  <a:cubicBezTo>
                    <a:pt x="151" y="607"/>
                    <a:pt x="52" y="681"/>
                    <a:pt x="114" y="706"/>
                  </a:cubicBezTo>
                  <a:cubicBezTo>
                    <a:pt x="163" y="718"/>
                    <a:pt x="225" y="731"/>
                    <a:pt x="274" y="743"/>
                  </a:cubicBezTo>
                  <a:cubicBezTo>
                    <a:pt x="299" y="743"/>
                    <a:pt x="336" y="743"/>
                    <a:pt x="299" y="804"/>
                  </a:cubicBezTo>
                  <a:cubicBezTo>
                    <a:pt x="250" y="891"/>
                    <a:pt x="213" y="965"/>
                    <a:pt x="188" y="1051"/>
                  </a:cubicBezTo>
                  <a:cubicBezTo>
                    <a:pt x="163" y="1112"/>
                    <a:pt x="126" y="1137"/>
                    <a:pt x="77" y="1137"/>
                  </a:cubicBezTo>
                  <a:cubicBezTo>
                    <a:pt x="40" y="1137"/>
                    <a:pt x="16" y="1162"/>
                    <a:pt x="77" y="1162"/>
                  </a:cubicBezTo>
                  <a:cubicBezTo>
                    <a:pt x="151" y="1162"/>
                    <a:pt x="151" y="1174"/>
                    <a:pt x="114" y="1174"/>
                  </a:cubicBezTo>
                  <a:cubicBezTo>
                    <a:pt x="68" y="1174"/>
                    <a:pt x="1" y="1249"/>
                    <a:pt x="32" y="1249"/>
                  </a:cubicBezTo>
                  <a:cubicBezTo>
                    <a:pt x="34" y="1249"/>
                    <a:pt x="37" y="1249"/>
                    <a:pt x="40" y="1248"/>
                  </a:cubicBezTo>
                  <a:cubicBezTo>
                    <a:pt x="74" y="1240"/>
                    <a:pt x="119" y="1220"/>
                    <a:pt x="136" y="1220"/>
                  </a:cubicBezTo>
                  <a:cubicBezTo>
                    <a:pt x="144" y="1220"/>
                    <a:pt x="147" y="1224"/>
                    <a:pt x="139" y="1236"/>
                  </a:cubicBezTo>
                  <a:cubicBezTo>
                    <a:pt x="107" y="1257"/>
                    <a:pt x="84" y="1353"/>
                    <a:pt x="103" y="1353"/>
                  </a:cubicBezTo>
                  <a:cubicBezTo>
                    <a:pt x="106" y="1353"/>
                    <a:pt x="109" y="1351"/>
                    <a:pt x="114" y="1347"/>
                  </a:cubicBezTo>
                  <a:cubicBezTo>
                    <a:pt x="148" y="1329"/>
                    <a:pt x="189" y="1306"/>
                    <a:pt x="206" y="1306"/>
                  </a:cubicBezTo>
                  <a:cubicBezTo>
                    <a:pt x="213" y="1306"/>
                    <a:pt x="216" y="1311"/>
                    <a:pt x="213" y="1322"/>
                  </a:cubicBezTo>
                  <a:cubicBezTo>
                    <a:pt x="192" y="1343"/>
                    <a:pt x="206" y="1416"/>
                    <a:pt x="226" y="1416"/>
                  </a:cubicBezTo>
                  <a:cubicBezTo>
                    <a:pt x="230" y="1416"/>
                    <a:pt x="233" y="1414"/>
                    <a:pt x="237" y="1408"/>
                  </a:cubicBezTo>
                  <a:cubicBezTo>
                    <a:pt x="243" y="1396"/>
                    <a:pt x="256" y="1396"/>
                    <a:pt x="274" y="1396"/>
                  </a:cubicBezTo>
                  <a:cubicBezTo>
                    <a:pt x="293" y="1396"/>
                    <a:pt x="317" y="1396"/>
                    <a:pt x="348" y="1384"/>
                  </a:cubicBezTo>
                  <a:cubicBezTo>
                    <a:pt x="422" y="1359"/>
                    <a:pt x="595" y="1236"/>
                    <a:pt x="693" y="1199"/>
                  </a:cubicBezTo>
                  <a:cubicBezTo>
                    <a:pt x="749" y="1180"/>
                    <a:pt x="795" y="1180"/>
                    <a:pt x="835" y="1180"/>
                  </a:cubicBezTo>
                  <a:cubicBezTo>
                    <a:pt x="875" y="1180"/>
                    <a:pt x="909" y="1180"/>
                    <a:pt x="940" y="1162"/>
                  </a:cubicBezTo>
                  <a:cubicBezTo>
                    <a:pt x="1001" y="1125"/>
                    <a:pt x="1001" y="1063"/>
                    <a:pt x="1014" y="1002"/>
                  </a:cubicBezTo>
                  <a:cubicBezTo>
                    <a:pt x="1038" y="928"/>
                    <a:pt x="1100" y="891"/>
                    <a:pt x="1075" y="755"/>
                  </a:cubicBezTo>
                  <a:cubicBezTo>
                    <a:pt x="1063" y="657"/>
                    <a:pt x="1026" y="570"/>
                    <a:pt x="989" y="484"/>
                  </a:cubicBezTo>
                  <a:lnTo>
                    <a:pt x="989" y="459"/>
                  </a:lnTo>
                  <a:cubicBezTo>
                    <a:pt x="1026" y="459"/>
                    <a:pt x="1075" y="447"/>
                    <a:pt x="1100" y="422"/>
                  </a:cubicBezTo>
                  <a:cubicBezTo>
                    <a:pt x="1161" y="373"/>
                    <a:pt x="1198" y="299"/>
                    <a:pt x="1223" y="287"/>
                  </a:cubicBezTo>
                  <a:cubicBezTo>
                    <a:pt x="1260" y="262"/>
                    <a:pt x="1186" y="213"/>
                    <a:pt x="1161" y="213"/>
                  </a:cubicBezTo>
                  <a:cubicBezTo>
                    <a:pt x="1124" y="213"/>
                    <a:pt x="1137" y="213"/>
                    <a:pt x="1149" y="188"/>
                  </a:cubicBezTo>
                  <a:cubicBezTo>
                    <a:pt x="1137" y="139"/>
                    <a:pt x="1112" y="90"/>
                    <a:pt x="1087" y="41"/>
                  </a:cubicBezTo>
                  <a:cubicBezTo>
                    <a:pt x="1047" y="20"/>
                    <a:pt x="104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3080400" y="4239175"/>
              <a:ext cx="365975" cy="316825"/>
            </a:xfrm>
            <a:custGeom>
              <a:rect b="b" l="l" r="r" t="t"/>
              <a:pathLst>
                <a:path extrusionOk="0" h="12673" w="14639">
                  <a:moveTo>
                    <a:pt x="4177" y="6248"/>
                  </a:moveTo>
                  <a:lnTo>
                    <a:pt x="4177" y="6248"/>
                  </a:lnTo>
                  <a:cubicBezTo>
                    <a:pt x="4177" y="6255"/>
                    <a:pt x="4179" y="6262"/>
                    <a:pt x="4180" y="6262"/>
                  </a:cubicBezTo>
                  <a:cubicBezTo>
                    <a:pt x="4180" y="6262"/>
                    <a:pt x="4180" y="6258"/>
                    <a:pt x="4177" y="6248"/>
                  </a:cubicBezTo>
                  <a:close/>
                  <a:moveTo>
                    <a:pt x="9525" y="1"/>
                  </a:moveTo>
                  <a:cubicBezTo>
                    <a:pt x="9303" y="1"/>
                    <a:pt x="9081" y="13"/>
                    <a:pt x="8859" y="38"/>
                  </a:cubicBezTo>
                  <a:cubicBezTo>
                    <a:pt x="8759" y="60"/>
                    <a:pt x="8790" y="152"/>
                    <a:pt x="8751" y="152"/>
                  </a:cubicBezTo>
                  <a:cubicBezTo>
                    <a:pt x="8747" y="152"/>
                    <a:pt x="8742" y="151"/>
                    <a:pt x="8736" y="148"/>
                  </a:cubicBezTo>
                  <a:cubicBezTo>
                    <a:pt x="8681" y="138"/>
                    <a:pt x="8539" y="58"/>
                    <a:pt x="8482" y="58"/>
                  </a:cubicBezTo>
                  <a:cubicBezTo>
                    <a:pt x="8475" y="58"/>
                    <a:pt x="8469" y="60"/>
                    <a:pt x="8465" y="62"/>
                  </a:cubicBezTo>
                  <a:cubicBezTo>
                    <a:pt x="8440" y="112"/>
                    <a:pt x="8404" y="124"/>
                    <a:pt x="8354" y="124"/>
                  </a:cubicBezTo>
                  <a:cubicBezTo>
                    <a:pt x="8330" y="124"/>
                    <a:pt x="8304" y="123"/>
                    <a:pt x="8281" y="123"/>
                  </a:cubicBezTo>
                  <a:cubicBezTo>
                    <a:pt x="8225" y="123"/>
                    <a:pt x="8187" y="129"/>
                    <a:pt x="8231" y="173"/>
                  </a:cubicBezTo>
                  <a:cubicBezTo>
                    <a:pt x="8293" y="247"/>
                    <a:pt x="8736" y="321"/>
                    <a:pt x="8650" y="321"/>
                  </a:cubicBezTo>
                  <a:cubicBezTo>
                    <a:pt x="8564" y="321"/>
                    <a:pt x="8243" y="420"/>
                    <a:pt x="8157" y="420"/>
                  </a:cubicBezTo>
                  <a:cubicBezTo>
                    <a:pt x="8078" y="420"/>
                    <a:pt x="8268" y="533"/>
                    <a:pt x="8243" y="533"/>
                  </a:cubicBezTo>
                  <a:cubicBezTo>
                    <a:pt x="8241" y="533"/>
                    <a:pt x="8237" y="533"/>
                    <a:pt x="8231" y="530"/>
                  </a:cubicBezTo>
                  <a:cubicBezTo>
                    <a:pt x="8157" y="506"/>
                    <a:pt x="8095" y="469"/>
                    <a:pt x="8046" y="432"/>
                  </a:cubicBezTo>
                  <a:cubicBezTo>
                    <a:pt x="8036" y="421"/>
                    <a:pt x="8017" y="418"/>
                    <a:pt x="7995" y="418"/>
                  </a:cubicBezTo>
                  <a:cubicBezTo>
                    <a:pt x="7947" y="418"/>
                    <a:pt x="7880" y="434"/>
                    <a:pt x="7828" y="434"/>
                  </a:cubicBezTo>
                  <a:cubicBezTo>
                    <a:pt x="7818" y="434"/>
                    <a:pt x="7808" y="433"/>
                    <a:pt x="7800" y="432"/>
                  </a:cubicBezTo>
                  <a:cubicBezTo>
                    <a:pt x="7652" y="358"/>
                    <a:pt x="7492" y="296"/>
                    <a:pt x="7332" y="247"/>
                  </a:cubicBezTo>
                  <a:cubicBezTo>
                    <a:pt x="7316" y="244"/>
                    <a:pt x="7303" y="243"/>
                    <a:pt x="7292" y="243"/>
                  </a:cubicBezTo>
                  <a:cubicBezTo>
                    <a:pt x="7212" y="243"/>
                    <a:pt x="7219" y="309"/>
                    <a:pt x="7122" y="309"/>
                  </a:cubicBezTo>
                  <a:cubicBezTo>
                    <a:pt x="6999" y="309"/>
                    <a:pt x="6617" y="309"/>
                    <a:pt x="6703" y="358"/>
                  </a:cubicBezTo>
                  <a:cubicBezTo>
                    <a:pt x="6888" y="432"/>
                    <a:pt x="7085" y="493"/>
                    <a:pt x="7282" y="506"/>
                  </a:cubicBezTo>
                  <a:cubicBezTo>
                    <a:pt x="7418" y="506"/>
                    <a:pt x="7898" y="567"/>
                    <a:pt x="7923" y="641"/>
                  </a:cubicBezTo>
                  <a:cubicBezTo>
                    <a:pt x="7944" y="716"/>
                    <a:pt x="7947" y="848"/>
                    <a:pt x="7931" y="848"/>
                  </a:cubicBezTo>
                  <a:cubicBezTo>
                    <a:pt x="7929" y="848"/>
                    <a:pt x="7926" y="845"/>
                    <a:pt x="7923" y="838"/>
                  </a:cubicBezTo>
                  <a:cubicBezTo>
                    <a:pt x="7898" y="789"/>
                    <a:pt x="7935" y="703"/>
                    <a:pt x="7775" y="654"/>
                  </a:cubicBezTo>
                  <a:cubicBezTo>
                    <a:pt x="7681" y="625"/>
                    <a:pt x="7604" y="613"/>
                    <a:pt x="7559" y="613"/>
                  </a:cubicBezTo>
                  <a:cubicBezTo>
                    <a:pt x="7527" y="613"/>
                    <a:pt x="7511" y="619"/>
                    <a:pt x="7516" y="629"/>
                  </a:cubicBezTo>
                  <a:cubicBezTo>
                    <a:pt x="7516" y="650"/>
                    <a:pt x="7580" y="762"/>
                    <a:pt x="7559" y="762"/>
                  </a:cubicBezTo>
                  <a:cubicBezTo>
                    <a:pt x="7555" y="762"/>
                    <a:pt x="7550" y="759"/>
                    <a:pt x="7541" y="752"/>
                  </a:cubicBezTo>
                  <a:cubicBezTo>
                    <a:pt x="7479" y="691"/>
                    <a:pt x="7467" y="629"/>
                    <a:pt x="7369" y="592"/>
                  </a:cubicBezTo>
                  <a:cubicBezTo>
                    <a:pt x="7188" y="574"/>
                    <a:pt x="7008" y="563"/>
                    <a:pt x="6832" y="563"/>
                  </a:cubicBezTo>
                  <a:cubicBezTo>
                    <a:pt x="6768" y="563"/>
                    <a:pt x="6704" y="564"/>
                    <a:pt x="6642" y="567"/>
                  </a:cubicBezTo>
                  <a:cubicBezTo>
                    <a:pt x="6580" y="580"/>
                    <a:pt x="6937" y="789"/>
                    <a:pt x="7110" y="875"/>
                  </a:cubicBezTo>
                  <a:cubicBezTo>
                    <a:pt x="7241" y="937"/>
                    <a:pt x="7267" y="961"/>
                    <a:pt x="7248" y="961"/>
                  </a:cubicBezTo>
                  <a:cubicBezTo>
                    <a:pt x="7241" y="961"/>
                    <a:pt x="7226" y="957"/>
                    <a:pt x="7208" y="949"/>
                  </a:cubicBezTo>
                  <a:cubicBezTo>
                    <a:pt x="7141" y="937"/>
                    <a:pt x="7076" y="931"/>
                    <a:pt x="7011" y="931"/>
                  </a:cubicBezTo>
                  <a:cubicBezTo>
                    <a:pt x="6947" y="931"/>
                    <a:pt x="6882" y="937"/>
                    <a:pt x="6814" y="949"/>
                  </a:cubicBezTo>
                  <a:cubicBezTo>
                    <a:pt x="6792" y="972"/>
                    <a:pt x="6830" y="1076"/>
                    <a:pt x="6828" y="1076"/>
                  </a:cubicBezTo>
                  <a:cubicBezTo>
                    <a:pt x="6828" y="1076"/>
                    <a:pt x="6827" y="1075"/>
                    <a:pt x="6826" y="1073"/>
                  </a:cubicBezTo>
                  <a:cubicBezTo>
                    <a:pt x="6814" y="1048"/>
                    <a:pt x="6703" y="962"/>
                    <a:pt x="6715" y="937"/>
                  </a:cubicBezTo>
                  <a:cubicBezTo>
                    <a:pt x="6728" y="900"/>
                    <a:pt x="6863" y="925"/>
                    <a:pt x="6839" y="900"/>
                  </a:cubicBezTo>
                  <a:cubicBezTo>
                    <a:pt x="6765" y="814"/>
                    <a:pt x="6679" y="740"/>
                    <a:pt x="6568" y="703"/>
                  </a:cubicBezTo>
                  <a:cubicBezTo>
                    <a:pt x="6469" y="670"/>
                    <a:pt x="6310" y="643"/>
                    <a:pt x="6219" y="643"/>
                  </a:cubicBezTo>
                  <a:cubicBezTo>
                    <a:pt x="6173" y="643"/>
                    <a:pt x="6145" y="650"/>
                    <a:pt x="6149" y="666"/>
                  </a:cubicBezTo>
                  <a:cubicBezTo>
                    <a:pt x="6210" y="765"/>
                    <a:pt x="6297" y="851"/>
                    <a:pt x="6407" y="888"/>
                  </a:cubicBezTo>
                  <a:cubicBezTo>
                    <a:pt x="6580" y="949"/>
                    <a:pt x="6740" y="1036"/>
                    <a:pt x="6863" y="1171"/>
                  </a:cubicBezTo>
                  <a:cubicBezTo>
                    <a:pt x="6873" y="1219"/>
                    <a:pt x="6830" y="1289"/>
                    <a:pt x="6776" y="1289"/>
                  </a:cubicBezTo>
                  <a:cubicBezTo>
                    <a:pt x="6761" y="1289"/>
                    <a:pt x="6744" y="1283"/>
                    <a:pt x="6728" y="1270"/>
                  </a:cubicBezTo>
                  <a:cubicBezTo>
                    <a:pt x="6617" y="1196"/>
                    <a:pt x="6518" y="1122"/>
                    <a:pt x="6407" y="1060"/>
                  </a:cubicBezTo>
                  <a:cubicBezTo>
                    <a:pt x="6334" y="1036"/>
                    <a:pt x="5717" y="789"/>
                    <a:pt x="5631" y="777"/>
                  </a:cubicBezTo>
                  <a:cubicBezTo>
                    <a:pt x="5594" y="771"/>
                    <a:pt x="5511" y="765"/>
                    <a:pt x="5440" y="765"/>
                  </a:cubicBezTo>
                  <a:cubicBezTo>
                    <a:pt x="5369" y="765"/>
                    <a:pt x="5311" y="771"/>
                    <a:pt x="5323" y="789"/>
                  </a:cubicBezTo>
                  <a:cubicBezTo>
                    <a:pt x="5348" y="838"/>
                    <a:pt x="5434" y="1036"/>
                    <a:pt x="5508" y="1073"/>
                  </a:cubicBezTo>
                  <a:cubicBezTo>
                    <a:pt x="5582" y="1110"/>
                    <a:pt x="5680" y="1183"/>
                    <a:pt x="5594" y="1183"/>
                  </a:cubicBezTo>
                  <a:cubicBezTo>
                    <a:pt x="5537" y="1183"/>
                    <a:pt x="5430" y="1167"/>
                    <a:pt x="5369" y="1167"/>
                  </a:cubicBezTo>
                  <a:cubicBezTo>
                    <a:pt x="5338" y="1167"/>
                    <a:pt x="5319" y="1171"/>
                    <a:pt x="5323" y="1183"/>
                  </a:cubicBezTo>
                  <a:cubicBezTo>
                    <a:pt x="5323" y="1220"/>
                    <a:pt x="5483" y="1282"/>
                    <a:pt x="5520" y="1319"/>
                  </a:cubicBezTo>
                  <a:cubicBezTo>
                    <a:pt x="5534" y="1339"/>
                    <a:pt x="5543" y="1352"/>
                    <a:pt x="5534" y="1352"/>
                  </a:cubicBezTo>
                  <a:cubicBezTo>
                    <a:pt x="5526" y="1352"/>
                    <a:pt x="5505" y="1342"/>
                    <a:pt x="5459" y="1319"/>
                  </a:cubicBezTo>
                  <a:cubicBezTo>
                    <a:pt x="5274" y="1233"/>
                    <a:pt x="5089" y="1147"/>
                    <a:pt x="4892" y="1073"/>
                  </a:cubicBezTo>
                  <a:cubicBezTo>
                    <a:pt x="4855" y="1073"/>
                    <a:pt x="4843" y="1233"/>
                    <a:pt x="4818" y="1245"/>
                  </a:cubicBezTo>
                  <a:cubicBezTo>
                    <a:pt x="4793" y="1257"/>
                    <a:pt x="4756" y="1257"/>
                    <a:pt x="4732" y="1307"/>
                  </a:cubicBezTo>
                  <a:cubicBezTo>
                    <a:pt x="4710" y="1340"/>
                    <a:pt x="4668" y="1472"/>
                    <a:pt x="4650" y="1472"/>
                  </a:cubicBezTo>
                  <a:cubicBezTo>
                    <a:pt x="4648" y="1472"/>
                    <a:pt x="4647" y="1471"/>
                    <a:pt x="4645" y="1467"/>
                  </a:cubicBezTo>
                  <a:cubicBezTo>
                    <a:pt x="4621" y="1393"/>
                    <a:pt x="4633" y="1307"/>
                    <a:pt x="4670" y="1245"/>
                  </a:cubicBezTo>
                  <a:cubicBezTo>
                    <a:pt x="4732" y="1171"/>
                    <a:pt x="4682" y="949"/>
                    <a:pt x="4572" y="925"/>
                  </a:cubicBezTo>
                  <a:cubicBezTo>
                    <a:pt x="4522" y="906"/>
                    <a:pt x="4467" y="897"/>
                    <a:pt x="4410" y="897"/>
                  </a:cubicBezTo>
                  <a:cubicBezTo>
                    <a:pt x="4353" y="897"/>
                    <a:pt x="4294" y="906"/>
                    <a:pt x="4239" y="925"/>
                  </a:cubicBezTo>
                  <a:cubicBezTo>
                    <a:pt x="4066" y="962"/>
                    <a:pt x="3721" y="1023"/>
                    <a:pt x="3561" y="1048"/>
                  </a:cubicBezTo>
                  <a:cubicBezTo>
                    <a:pt x="3401" y="1060"/>
                    <a:pt x="3266" y="1110"/>
                    <a:pt x="3339" y="1122"/>
                  </a:cubicBezTo>
                  <a:cubicBezTo>
                    <a:pt x="3426" y="1122"/>
                    <a:pt x="3500" y="1159"/>
                    <a:pt x="3549" y="1220"/>
                  </a:cubicBezTo>
                  <a:cubicBezTo>
                    <a:pt x="3623" y="1294"/>
                    <a:pt x="3660" y="1294"/>
                    <a:pt x="3734" y="1331"/>
                  </a:cubicBezTo>
                  <a:cubicBezTo>
                    <a:pt x="3795" y="1362"/>
                    <a:pt x="3922" y="1501"/>
                    <a:pt x="3890" y="1501"/>
                  </a:cubicBezTo>
                  <a:cubicBezTo>
                    <a:pt x="3883" y="1501"/>
                    <a:pt x="3869" y="1494"/>
                    <a:pt x="3845" y="1479"/>
                  </a:cubicBezTo>
                  <a:cubicBezTo>
                    <a:pt x="3721" y="1405"/>
                    <a:pt x="3635" y="1418"/>
                    <a:pt x="3561" y="1381"/>
                  </a:cubicBezTo>
                  <a:cubicBezTo>
                    <a:pt x="3487" y="1331"/>
                    <a:pt x="3500" y="1233"/>
                    <a:pt x="3389" y="1208"/>
                  </a:cubicBezTo>
                  <a:cubicBezTo>
                    <a:pt x="3336" y="1199"/>
                    <a:pt x="3282" y="1195"/>
                    <a:pt x="3227" y="1195"/>
                  </a:cubicBezTo>
                  <a:cubicBezTo>
                    <a:pt x="3127" y="1195"/>
                    <a:pt x="3024" y="1209"/>
                    <a:pt x="2921" y="1233"/>
                  </a:cubicBezTo>
                  <a:cubicBezTo>
                    <a:pt x="2810" y="1257"/>
                    <a:pt x="2797" y="1270"/>
                    <a:pt x="2847" y="1331"/>
                  </a:cubicBezTo>
                  <a:cubicBezTo>
                    <a:pt x="2896" y="1405"/>
                    <a:pt x="2908" y="1479"/>
                    <a:pt x="2884" y="1553"/>
                  </a:cubicBezTo>
                  <a:cubicBezTo>
                    <a:pt x="2872" y="1586"/>
                    <a:pt x="2911" y="1719"/>
                    <a:pt x="2866" y="1719"/>
                  </a:cubicBezTo>
                  <a:cubicBezTo>
                    <a:pt x="2860" y="1719"/>
                    <a:pt x="2854" y="1717"/>
                    <a:pt x="2847" y="1713"/>
                  </a:cubicBezTo>
                  <a:cubicBezTo>
                    <a:pt x="2729" y="1671"/>
                    <a:pt x="2602" y="1637"/>
                    <a:pt x="2474" y="1637"/>
                  </a:cubicBezTo>
                  <a:cubicBezTo>
                    <a:pt x="2454" y="1637"/>
                    <a:pt x="2435" y="1638"/>
                    <a:pt x="2415" y="1639"/>
                  </a:cubicBezTo>
                  <a:cubicBezTo>
                    <a:pt x="2354" y="1676"/>
                    <a:pt x="2391" y="1861"/>
                    <a:pt x="2403" y="1886"/>
                  </a:cubicBezTo>
                  <a:cubicBezTo>
                    <a:pt x="2418" y="1900"/>
                    <a:pt x="2415" y="1920"/>
                    <a:pt x="2400" y="1920"/>
                  </a:cubicBezTo>
                  <a:cubicBezTo>
                    <a:pt x="2390" y="1920"/>
                    <a:pt x="2374" y="1911"/>
                    <a:pt x="2354" y="1886"/>
                  </a:cubicBezTo>
                  <a:cubicBezTo>
                    <a:pt x="2308" y="1830"/>
                    <a:pt x="2241" y="1740"/>
                    <a:pt x="2148" y="1740"/>
                  </a:cubicBezTo>
                  <a:cubicBezTo>
                    <a:pt x="2117" y="1740"/>
                    <a:pt x="2083" y="1750"/>
                    <a:pt x="2046" y="1775"/>
                  </a:cubicBezTo>
                  <a:cubicBezTo>
                    <a:pt x="1886" y="1886"/>
                    <a:pt x="1725" y="1997"/>
                    <a:pt x="1553" y="2083"/>
                  </a:cubicBezTo>
                  <a:cubicBezTo>
                    <a:pt x="1454" y="2120"/>
                    <a:pt x="1368" y="2182"/>
                    <a:pt x="1294" y="2243"/>
                  </a:cubicBezTo>
                  <a:cubicBezTo>
                    <a:pt x="1269" y="2268"/>
                    <a:pt x="1368" y="2342"/>
                    <a:pt x="1405" y="2354"/>
                  </a:cubicBezTo>
                  <a:cubicBezTo>
                    <a:pt x="1528" y="2379"/>
                    <a:pt x="1639" y="2403"/>
                    <a:pt x="1762" y="2403"/>
                  </a:cubicBezTo>
                  <a:cubicBezTo>
                    <a:pt x="1857" y="2403"/>
                    <a:pt x="2106" y="2349"/>
                    <a:pt x="2137" y="2349"/>
                  </a:cubicBezTo>
                  <a:cubicBezTo>
                    <a:pt x="2142" y="2349"/>
                    <a:pt x="2141" y="2351"/>
                    <a:pt x="2132" y="2354"/>
                  </a:cubicBezTo>
                  <a:cubicBezTo>
                    <a:pt x="2083" y="2366"/>
                    <a:pt x="1898" y="2440"/>
                    <a:pt x="1910" y="2588"/>
                  </a:cubicBezTo>
                  <a:cubicBezTo>
                    <a:pt x="1922" y="2724"/>
                    <a:pt x="2021" y="2711"/>
                    <a:pt x="1898" y="2835"/>
                  </a:cubicBezTo>
                  <a:cubicBezTo>
                    <a:pt x="1775" y="2945"/>
                    <a:pt x="1701" y="3007"/>
                    <a:pt x="1651" y="3007"/>
                  </a:cubicBezTo>
                  <a:cubicBezTo>
                    <a:pt x="1605" y="3007"/>
                    <a:pt x="1594" y="2986"/>
                    <a:pt x="1570" y="2986"/>
                  </a:cubicBezTo>
                  <a:cubicBezTo>
                    <a:pt x="1562" y="2986"/>
                    <a:pt x="1553" y="2989"/>
                    <a:pt x="1541" y="2995"/>
                  </a:cubicBezTo>
                  <a:cubicBezTo>
                    <a:pt x="1506" y="3003"/>
                    <a:pt x="1477" y="3012"/>
                    <a:pt x="1446" y="3012"/>
                  </a:cubicBezTo>
                  <a:cubicBezTo>
                    <a:pt x="1433" y="3012"/>
                    <a:pt x="1419" y="3011"/>
                    <a:pt x="1405" y="3007"/>
                  </a:cubicBezTo>
                  <a:cubicBezTo>
                    <a:pt x="1379" y="2999"/>
                    <a:pt x="1366" y="2984"/>
                    <a:pt x="1343" y="2984"/>
                  </a:cubicBezTo>
                  <a:cubicBezTo>
                    <a:pt x="1333" y="2984"/>
                    <a:pt x="1322" y="2987"/>
                    <a:pt x="1306" y="2995"/>
                  </a:cubicBezTo>
                  <a:cubicBezTo>
                    <a:pt x="1245" y="3007"/>
                    <a:pt x="1035" y="3032"/>
                    <a:pt x="998" y="3081"/>
                  </a:cubicBezTo>
                  <a:cubicBezTo>
                    <a:pt x="949" y="3143"/>
                    <a:pt x="998" y="3155"/>
                    <a:pt x="887" y="3180"/>
                  </a:cubicBezTo>
                  <a:cubicBezTo>
                    <a:pt x="797" y="3191"/>
                    <a:pt x="448" y="3306"/>
                    <a:pt x="352" y="3306"/>
                  </a:cubicBezTo>
                  <a:cubicBezTo>
                    <a:pt x="344" y="3306"/>
                    <a:pt x="337" y="3305"/>
                    <a:pt x="333" y="3303"/>
                  </a:cubicBezTo>
                  <a:cubicBezTo>
                    <a:pt x="306" y="3289"/>
                    <a:pt x="272" y="3279"/>
                    <a:pt x="244" y="3279"/>
                  </a:cubicBezTo>
                  <a:cubicBezTo>
                    <a:pt x="221" y="3279"/>
                    <a:pt x="203" y="3286"/>
                    <a:pt x="197" y="3303"/>
                  </a:cubicBezTo>
                  <a:cubicBezTo>
                    <a:pt x="185" y="3340"/>
                    <a:pt x="136" y="3389"/>
                    <a:pt x="111" y="3389"/>
                  </a:cubicBezTo>
                  <a:cubicBezTo>
                    <a:pt x="109" y="3388"/>
                    <a:pt x="107" y="3388"/>
                    <a:pt x="104" y="3388"/>
                  </a:cubicBezTo>
                  <a:cubicBezTo>
                    <a:pt x="66" y="3388"/>
                    <a:pt x="3" y="3475"/>
                    <a:pt x="37" y="3475"/>
                  </a:cubicBezTo>
                  <a:cubicBezTo>
                    <a:pt x="87" y="3488"/>
                    <a:pt x="37" y="3574"/>
                    <a:pt x="25" y="3574"/>
                  </a:cubicBezTo>
                  <a:cubicBezTo>
                    <a:pt x="0" y="3574"/>
                    <a:pt x="25" y="3611"/>
                    <a:pt x="74" y="3648"/>
                  </a:cubicBezTo>
                  <a:cubicBezTo>
                    <a:pt x="127" y="3690"/>
                    <a:pt x="144" y="3778"/>
                    <a:pt x="171" y="3778"/>
                  </a:cubicBezTo>
                  <a:cubicBezTo>
                    <a:pt x="175" y="3778"/>
                    <a:pt x="180" y="3776"/>
                    <a:pt x="185" y="3771"/>
                  </a:cubicBezTo>
                  <a:cubicBezTo>
                    <a:pt x="202" y="3754"/>
                    <a:pt x="225" y="3720"/>
                    <a:pt x="257" y="3720"/>
                  </a:cubicBezTo>
                  <a:cubicBezTo>
                    <a:pt x="272" y="3720"/>
                    <a:pt x="289" y="3727"/>
                    <a:pt x="308" y="3746"/>
                  </a:cubicBezTo>
                  <a:cubicBezTo>
                    <a:pt x="354" y="3792"/>
                    <a:pt x="413" y="3817"/>
                    <a:pt x="471" y="3817"/>
                  </a:cubicBezTo>
                  <a:cubicBezTo>
                    <a:pt x="491" y="3817"/>
                    <a:pt x="511" y="3814"/>
                    <a:pt x="530" y="3808"/>
                  </a:cubicBezTo>
                  <a:cubicBezTo>
                    <a:pt x="593" y="3790"/>
                    <a:pt x="656" y="3752"/>
                    <a:pt x="666" y="3752"/>
                  </a:cubicBezTo>
                  <a:cubicBezTo>
                    <a:pt x="670" y="3752"/>
                    <a:pt x="667" y="3758"/>
                    <a:pt x="653" y="3771"/>
                  </a:cubicBezTo>
                  <a:cubicBezTo>
                    <a:pt x="604" y="3820"/>
                    <a:pt x="616" y="3845"/>
                    <a:pt x="690" y="3919"/>
                  </a:cubicBezTo>
                  <a:cubicBezTo>
                    <a:pt x="761" y="3980"/>
                    <a:pt x="882" y="4024"/>
                    <a:pt x="944" y="4024"/>
                  </a:cubicBezTo>
                  <a:cubicBezTo>
                    <a:pt x="957" y="4024"/>
                    <a:pt x="967" y="4022"/>
                    <a:pt x="974" y="4017"/>
                  </a:cubicBezTo>
                  <a:cubicBezTo>
                    <a:pt x="995" y="3996"/>
                    <a:pt x="1007" y="3939"/>
                    <a:pt x="1049" y="3939"/>
                  </a:cubicBezTo>
                  <a:cubicBezTo>
                    <a:pt x="1056" y="3939"/>
                    <a:pt x="1064" y="3940"/>
                    <a:pt x="1072" y="3943"/>
                  </a:cubicBezTo>
                  <a:cubicBezTo>
                    <a:pt x="1128" y="3962"/>
                    <a:pt x="1183" y="3971"/>
                    <a:pt x="1239" y="3971"/>
                  </a:cubicBezTo>
                  <a:cubicBezTo>
                    <a:pt x="1294" y="3971"/>
                    <a:pt x="1350" y="3962"/>
                    <a:pt x="1405" y="3943"/>
                  </a:cubicBezTo>
                  <a:cubicBezTo>
                    <a:pt x="1432" y="3917"/>
                    <a:pt x="1446" y="3871"/>
                    <a:pt x="1479" y="3871"/>
                  </a:cubicBezTo>
                  <a:cubicBezTo>
                    <a:pt x="1492" y="3871"/>
                    <a:pt x="1508" y="3877"/>
                    <a:pt x="1528" y="3894"/>
                  </a:cubicBezTo>
                  <a:cubicBezTo>
                    <a:pt x="1602" y="3956"/>
                    <a:pt x="1688" y="3993"/>
                    <a:pt x="1614" y="4030"/>
                  </a:cubicBezTo>
                  <a:cubicBezTo>
                    <a:pt x="1596" y="4044"/>
                    <a:pt x="1545" y="4048"/>
                    <a:pt x="1481" y="4048"/>
                  </a:cubicBezTo>
                  <a:cubicBezTo>
                    <a:pt x="1412" y="4048"/>
                    <a:pt x="1329" y="4044"/>
                    <a:pt x="1253" y="4044"/>
                  </a:cubicBezTo>
                  <a:cubicBezTo>
                    <a:pt x="1159" y="4044"/>
                    <a:pt x="1076" y="4050"/>
                    <a:pt x="1048" y="4079"/>
                  </a:cubicBezTo>
                  <a:cubicBezTo>
                    <a:pt x="974" y="4141"/>
                    <a:pt x="1331" y="4178"/>
                    <a:pt x="1417" y="4178"/>
                  </a:cubicBezTo>
                  <a:cubicBezTo>
                    <a:pt x="1356" y="4183"/>
                    <a:pt x="1297" y="4186"/>
                    <a:pt x="1239" y="4186"/>
                  </a:cubicBezTo>
                  <a:cubicBezTo>
                    <a:pt x="1157" y="4186"/>
                    <a:pt x="1078" y="4180"/>
                    <a:pt x="998" y="4165"/>
                  </a:cubicBezTo>
                  <a:cubicBezTo>
                    <a:pt x="924" y="4141"/>
                    <a:pt x="851" y="4128"/>
                    <a:pt x="777" y="4128"/>
                  </a:cubicBezTo>
                  <a:cubicBezTo>
                    <a:pt x="703" y="4128"/>
                    <a:pt x="629" y="4141"/>
                    <a:pt x="555" y="4165"/>
                  </a:cubicBezTo>
                  <a:cubicBezTo>
                    <a:pt x="493" y="4190"/>
                    <a:pt x="370" y="4264"/>
                    <a:pt x="481" y="4313"/>
                  </a:cubicBezTo>
                  <a:cubicBezTo>
                    <a:pt x="551" y="4352"/>
                    <a:pt x="592" y="4376"/>
                    <a:pt x="631" y="4376"/>
                  </a:cubicBezTo>
                  <a:cubicBezTo>
                    <a:pt x="653" y="4376"/>
                    <a:pt x="676" y="4368"/>
                    <a:pt x="703" y="4350"/>
                  </a:cubicBezTo>
                  <a:cubicBezTo>
                    <a:pt x="726" y="4327"/>
                    <a:pt x="742" y="4318"/>
                    <a:pt x="751" y="4318"/>
                  </a:cubicBezTo>
                  <a:cubicBezTo>
                    <a:pt x="767" y="4318"/>
                    <a:pt x="763" y="4344"/>
                    <a:pt x="740" y="4375"/>
                  </a:cubicBezTo>
                  <a:cubicBezTo>
                    <a:pt x="715" y="4412"/>
                    <a:pt x="826" y="4461"/>
                    <a:pt x="912" y="4461"/>
                  </a:cubicBezTo>
                  <a:cubicBezTo>
                    <a:pt x="945" y="4465"/>
                    <a:pt x="974" y="4466"/>
                    <a:pt x="1002" y="4466"/>
                  </a:cubicBezTo>
                  <a:cubicBezTo>
                    <a:pt x="1059" y="4466"/>
                    <a:pt x="1113" y="4461"/>
                    <a:pt x="1196" y="4461"/>
                  </a:cubicBezTo>
                  <a:cubicBezTo>
                    <a:pt x="1294" y="4461"/>
                    <a:pt x="1196" y="4486"/>
                    <a:pt x="1122" y="4510"/>
                  </a:cubicBezTo>
                  <a:cubicBezTo>
                    <a:pt x="1035" y="4535"/>
                    <a:pt x="912" y="4523"/>
                    <a:pt x="900" y="4597"/>
                  </a:cubicBezTo>
                  <a:cubicBezTo>
                    <a:pt x="875" y="4670"/>
                    <a:pt x="912" y="4670"/>
                    <a:pt x="1023" y="4732"/>
                  </a:cubicBezTo>
                  <a:cubicBezTo>
                    <a:pt x="1171" y="4806"/>
                    <a:pt x="1331" y="4855"/>
                    <a:pt x="1504" y="4880"/>
                  </a:cubicBezTo>
                  <a:cubicBezTo>
                    <a:pt x="1491" y="4855"/>
                    <a:pt x="1368" y="4757"/>
                    <a:pt x="1417" y="4744"/>
                  </a:cubicBezTo>
                  <a:cubicBezTo>
                    <a:pt x="1423" y="4743"/>
                    <a:pt x="1428" y="4743"/>
                    <a:pt x="1434" y="4743"/>
                  </a:cubicBezTo>
                  <a:cubicBezTo>
                    <a:pt x="1474" y="4743"/>
                    <a:pt x="1498" y="4775"/>
                    <a:pt x="1530" y="4775"/>
                  </a:cubicBezTo>
                  <a:cubicBezTo>
                    <a:pt x="1537" y="4775"/>
                    <a:pt x="1544" y="4773"/>
                    <a:pt x="1553" y="4769"/>
                  </a:cubicBezTo>
                  <a:cubicBezTo>
                    <a:pt x="1581" y="4750"/>
                    <a:pt x="1668" y="4651"/>
                    <a:pt x="1718" y="4651"/>
                  </a:cubicBezTo>
                  <a:cubicBezTo>
                    <a:pt x="1733" y="4651"/>
                    <a:pt x="1744" y="4660"/>
                    <a:pt x="1750" y="4683"/>
                  </a:cubicBezTo>
                  <a:cubicBezTo>
                    <a:pt x="1784" y="4773"/>
                    <a:pt x="1714" y="4832"/>
                    <a:pt x="1750" y="4832"/>
                  </a:cubicBezTo>
                  <a:cubicBezTo>
                    <a:pt x="1753" y="4832"/>
                    <a:pt x="1757" y="4832"/>
                    <a:pt x="1762" y="4831"/>
                  </a:cubicBezTo>
                  <a:cubicBezTo>
                    <a:pt x="1849" y="4806"/>
                    <a:pt x="1922" y="4781"/>
                    <a:pt x="1996" y="4732"/>
                  </a:cubicBezTo>
                  <a:cubicBezTo>
                    <a:pt x="2043" y="4701"/>
                    <a:pt x="2060" y="4675"/>
                    <a:pt x="2076" y="4675"/>
                  </a:cubicBezTo>
                  <a:cubicBezTo>
                    <a:pt x="2085" y="4675"/>
                    <a:pt x="2093" y="4684"/>
                    <a:pt x="2107" y="4707"/>
                  </a:cubicBezTo>
                  <a:cubicBezTo>
                    <a:pt x="2135" y="4735"/>
                    <a:pt x="2151" y="4751"/>
                    <a:pt x="2168" y="4751"/>
                  </a:cubicBezTo>
                  <a:cubicBezTo>
                    <a:pt x="2182" y="4751"/>
                    <a:pt x="2197" y="4741"/>
                    <a:pt x="2218" y="4720"/>
                  </a:cubicBezTo>
                  <a:cubicBezTo>
                    <a:pt x="2269" y="4689"/>
                    <a:pt x="2244" y="4667"/>
                    <a:pt x="2303" y="4667"/>
                  </a:cubicBezTo>
                  <a:cubicBezTo>
                    <a:pt x="2315" y="4667"/>
                    <a:pt x="2332" y="4668"/>
                    <a:pt x="2354" y="4670"/>
                  </a:cubicBezTo>
                  <a:cubicBezTo>
                    <a:pt x="2477" y="4683"/>
                    <a:pt x="2600" y="4720"/>
                    <a:pt x="2723" y="4757"/>
                  </a:cubicBezTo>
                  <a:cubicBezTo>
                    <a:pt x="2797" y="4781"/>
                    <a:pt x="3044" y="4806"/>
                    <a:pt x="3142" y="4892"/>
                  </a:cubicBezTo>
                  <a:cubicBezTo>
                    <a:pt x="3180" y="4922"/>
                    <a:pt x="3195" y="4930"/>
                    <a:pt x="3202" y="4930"/>
                  </a:cubicBezTo>
                  <a:cubicBezTo>
                    <a:pt x="3210" y="4930"/>
                    <a:pt x="3208" y="4920"/>
                    <a:pt x="3218" y="4920"/>
                  </a:cubicBezTo>
                  <a:cubicBezTo>
                    <a:pt x="3226" y="4920"/>
                    <a:pt x="3239" y="4925"/>
                    <a:pt x="3266" y="4942"/>
                  </a:cubicBezTo>
                  <a:cubicBezTo>
                    <a:pt x="3376" y="4991"/>
                    <a:pt x="3463" y="4991"/>
                    <a:pt x="3512" y="5052"/>
                  </a:cubicBezTo>
                  <a:cubicBezTo>
                    <a:pt x="3561" y="5126"/>
                    <a:pt x="3500" y="5188"/>
                    <a:pt x="3500" y="5213"/>
                  </a:cubicBezTo>
                  <a:cubicBezTo>
                    <a:pt x="3537" y="5274"/>
                    <a:pt x="3586" y="5323"/>
                    <a:pt x="3647" y="5360"/>
                  </a:cubicBezTo>
                  <a:cubicBezTo>
                    <a:pt x="3697" y="5410"/>
                    <a:pt x="3808" y="5385"/>
                    <a:pt x="3832" y="5447"/>
                  </a:cubicBezTo>
                  <a:cubicBezTo>
                    <a:pt x="3869" y="5508"/>
                    <a:pt x="3919" y="5582"/>
                    <a:pt x="3968" y="5632"/>
                  </a:cubicBezTo>
                  <a:cubicBezTo>
                    <a:pt x="4005" y="5668"/>
                    <a:pt x="3992" y="5804"/>
                    <a:pt x="4029" y="5878"/>
                  </a:cubicBezTo>
                  <a:cubicBezTo>
                    <a:pt x="4079" y="5964"/>
                    <a:pt x="4153" y="6075"/>
                    <a:pt x="4128" y="6124"/>
                  </a:cubicBezTo>
                  <a:cubicBezTo>
                    <a:pt x="4091" y="6186"/>
                    <a:pt x="4153" y="6211"/>
                    <a:pt x="4177" y="6248"/>
                  </a:cubicBezTo>
                  <a:lnTo>
                    <a:pt x="4177" y="6248"/>
                  </a:lnTo>
                  <a:cubicBezTo>
                    <a:pt x="4177" y="6240"/>
                    <a:pt x="4179" y="6233"/>
                    <a:pt x="4187" y="6233"/>
                  </a:cubicBezTo>
                  <a:cubicBezTo>
                    <a:pt x="4193" y="6233"/>
                    <a:pt x="4201" y="6237"/>
                    <a:pt x="4214" y="6248"/>
                  </a:cubicBezTo>
                  <a:cubicBezTo>
                    <a:pt x="4264" y="6285"/>
                    <a:pt x="4313" y="6309"/>
                    <a:pt x="4288" y="6334"/>
                  </a:cubicBezTo>
                  <a:cubicBezTo>
                    <a:pt x="4264" y="6346"/>
                    <a:pt x="4202" y="6408"/>
                    <a:pt x="4214" y="6432"/>
                  </a:cubicBezTo>
                  <a:cubicBezTo>
                    <a:pt x="4225" y="6465"/>
                    <a:pt x="4207" y="6508"/>
                    <a:pt x="4220" y="6508"/>
                  </a:cubicBezTo>
                  <a:cubicBezTo>
                    <a:pt x="4222" y="6508"/>
                    <a:pt x="4224" y="6508"/>
                    <a:pt x="4227" y="6506"/>
                  </a:cubicBezTo>
                  <a:cubicBezTo>
                    <a:pt x="4246" y="6497"/>
                    <a:pt x="4280" y="6458"/>
                    <a:pt x="4311" y="6458"/>
                  </a:cubicBezTo>
                  <a:cubicBezTo>
                    <a:pt x="4320" y="6458"/>
                    <a:pt x="4329" y="6461"/>
                    <a:pt x="4337" y="6469"/>
                  </a:cubicBezTo>
                  <a:cubicBezTo>
                    <a:pt x="4387" y="6543"/>
                    <a:pt x="4399" y="6630"/>
                    <a:pt x="4374" y="6716"/>
                  </a:cubicBezTo>
                  <a:cubicBezTo>
                    <a:pt x="4337" y="6728"/>
                    <a:pt x="4362" y="6728"/>
                    <a:pt x="4424" y="6753"/>
                  </a:cubicBezTo>
                  <a:cubicBezTo>
                    <a:pt x="4498" y="6777"/>
                    <a:pt x="4461" y="6790"/>
                    <a:pt x="4411" y="6802"/>
                  </a:cubicBezTo>
                  <a:cubicBezTo>
                    <a:pt x="4358" y="6813"/>
                    <a:pt x="4379" y="6908"/>
                    <a:pt x="4353" y="6908"/>
                  </a:cubicBezTo>
                  <a:cubicBezTo>
                    <a:pt x="4349" y="6908"/>
                    <a:pt x="4344" y="6905"/>
                    <a:pt x="4337" y="6901"/>
                  </a:cubicBezTo>
                  <a:cubicBezTo>
                    <a:pt x="4288" y="6876"/>
                    <a:pt x="4288" y="6851"/>
                    <a:pt x="4300" y="6839"/>
                  </a:cubicBezTo>
                  <a:cubicBezTo>
                    <a:pt x="4325" y="6814"/>
                    <a:pt x="4337" y="6814"/>
                    <a:pt x="4300" y="6802"/>
                  </a:cubicBezTo>
                  <a:cubicBezTo>
                    <a:pt x="4290" y="6792"/>
                    <a:pt x="4269" y="6788"/>
                    <a:pt x="4249" y="6788"/>
                  </a:cubicBezTo>
                  <a:cubicBezTo>
                    <a:pt x="4223" y="6788"/>
                    <a:pt x="4200" y="6795"/>
                    <a:pt x="4214" y="6802"/>
                  </a:cubicBezTo>
                  <a:cubicBezTo>
                    <a:pt x="4251" y="6814"/>
                    <a:pt x="4288" y="6851"/>
                    <a:pt x="4264" y="6851"/>
                  </a:cubicBezTo>
                  <a:cubicBezTo>
                    <a:pt x="4227" y="6851"/>
                    <a:pt x="4165" y="6901"/>
                    <a:pt x="4190" y="6913"/>
                  </a:cubicBezTo>
                  <a:cubicBezTo>
                    <a:pt x="4202" y="6938"/>
                    <a:pt x="4313" y="6975"/>
                    <a:pt x="4288" y="6999"/>
                  </a:cubicBezTo>
                  <a:cubicBezTo>
                    <a:pt x="4264" y="7024"/>
                    <a:pt x="4239" y="7073"/>
                    <a:pt x="4300" y="7085"/>
                  </a:cubicBezTo>
                  <a:cubicBezTo>
                    <a:pt x="4350" y="7073"/>
                    <a:pt x="4387" y="7061"/>
                    <a:pt x="4424" y="7024"/>
                  </a:cubicBezTo>
                  <a:lnTo>
                    <a:pt x="4424" y="7024"/>
                  </a:lnTo>
                  <a:cubicBezTo>
                    <a:pt x="4387" y="7061"/>
                    <a:pt x="4362" y="7110"/>
                    <a:pt x="4313" y="7110"/>
                  </a:cubicBezTo>
                  <a:cubicBezTo>
                    <a:pt x="4276" y="7110"/>
                    <a:pt x="4239" y="7089"/>
                    <a:pt x="4218" y="7089"/>
                  </a:cubicBezTo>
                  <a:cubicBezTo>
                    <a:pt x="4210" y="7089"/>
                    <a:pt x="4205" y="7092"/>
                    <a:pt x="4202" y="7098"/>
                  </a:cubicBezTo>
                  <a:cubicBezTo>
                    <a:pt x="4190" y="7122"/>
                    <a:pt x="4227" y="7147"/>
                    <a:pt x="4202" y="7159"/>
                  </a:cubicBezTo>
                  <a:cubicBezTo>
                    <a:pt x="4177" y="7172"/>
                    <a:pt x="4116" y="7196"/>
                    <a:pt x="4140" y="7209"/>
                  </a:cubicBezTo>
                  <a:cubicBezTo>
                    <a:pt x="4177" y="7221"/>
                    <a:pt x="4214" y="7258"/>
                    <a:pt x="4227" y="7295"/>
                  </a:cubicBezTo>
                  <a:cubicBezTo>
                    <a:pt x="4234" y="7316"/>
                    <a:pt x="4245" y="7330"/>
                    <a:pt x="4256" y="7330"/>
                  </a:cubicBezTo>
                  <a:cubicBezTo>
                    <a:pt x="4263" y="7330"/>
                    <a:pt x="4271" y="7323"/>
                    <a:pt x="4276" y="7307"/>
                  </a:cubicBezTo>
                  <a:cubicBezTo>
                    <a:pt x="4280" y="7298"/>
                    <a:pt x="4291" y="7294"/>
                    <a:pt x="4304" y="7294"/>
                  </a:cubicBezTo>
                  <a:cubicBezTo>
                    <a:pt x="4329" y="7294"/>
                    <a:pt x="4363" y="7308"/>
                    <a:pt x="4387" y="7332"/>
                  </a:cubicBezTo>
                  <a:cubicBezTo>
                    <a:pt x="4414" y="7343"/>
                    <a:pt x="4442" y="7349"/>
                    <a:pt x="4469" y="7349"/>
                  </a:cubicBezTo>
                  <a:cubicBezTo>
                    <a:pt x="4501" y="7349"/>
                    <a:pt x="4532" y="7340"/>
                    <a:pt x="4559" y="7320"/>
                  </a:cubicBezTo>
                  <a:cubicBezTo>
                    <a:pt x="4584" y="7295"/>
                    <a:pt x="4559" y="7209"/>
                    <a:pt x="4621" y="7172"/>
                  </a:cubicBezTo>
                  <a:cubicBezTo>
                    <a:pt x="4670" y="7147"/>
                    <a:pt x="4769" y="7159"/>
                    <a:pt x="4707" y="7061"/>
                  </a:cubicBezTo>
                  <a:cubicBezTo>
                    <a:pt x="4658" y="7012"/>
                    <a:pt x="4633" y="6938"/>
                    <a:pt x="4633" y="6851"/>
                  </a:cubicBezTo>
                  <a:cubicBezTo>
                    <a:pt x="4633" y="6840"/>
                    <a:pt x="4634" y="6836"/>
                    <a:pt x="4635" y="6836"/>
                  </a:cubicBezTo>
                  <a:cubicBezTo>
                    <a:pt x="4642" y="6836"/>
                    <a:pt x="4660" y="6932"/>
                    <a:pt x="4670" y="6962"/>
                  </a:cubicBezTo>
                  <a:cubicBezTo>
                    <a:pt x="4695" y="6999"/>
                    <a:pt x="4707" y="7073"/>
                    <a:pt x="4744" y="7085"/>
                  </a:cubicBezTo>
                  <a:cubicBezTo>
                    <a:pt x="4761" y="7091"/>
                    <a:pt x="4781" y="7099"/>
                    <a:pt x="4800" y="7099"/>
                  </a:cubicBezTo>
                  <a:cubicBezTo>
                    <a:pt x="4821" y="7099"/>
                    <a:pt x="4842" y="7088"/>
                    <a:pt x="4855" y="7048"/>
                  </a:cubicBezTo>
                  <a:cubicBezTo>
                    <a:pt x="4861" y="7033"/>
                    <a:pt x="4866" y="7027"/>
                    <a:pt x="4868" y="7027"/>
                  </a:cubicBezTo>
                  <a:cubicBezTo>
                    <a:pt x="4877" y="7027"/>
                    <a:pt x="4867" y="7082"/>
                    <a:pt x="4830" y="7110"/>
                  </a:cubicBezTo>
                  <a:cubicBezTo>
                    <a:pt x="4793" y="7147"/>
                    <a:pt x="4806" y="7209"/>
                    <a:pt x="4756" y="7233"/>
                  </a:cubicBezTo>
                  <a:cubicBezTo>
                    <a:pt x="4732" y="7252"/>
                    <a:pt x="4738" y="7261"/>
                    <a:pt x="4753" y="7261"/>
                  </a:cubicBezTo>
                  <a:cubicBezTo>
                    <a:pt x="4769" y="7261"/>
                    <a:pt x="4793" y="7252"/>
                    <a:pt x="4806" y="7233"/>
                  </a:cubicBezTo>
                  <a:cubicBezTo>
                    <a:pt x="4842" y="7215"/>
                    <a:pt x="4891" y="7204"/>
                    <a:pt x="4939" y="7204"/>
                  </a:cubicBezTo>
                  <a:cubicBezTo>
                    <a:pt x="4957" y="7204"/>
                    <a:pt x="4974" y="7205"/>
                    <a:pt x="4990" y="7209"/>
                  </a:cubicBezTo>
                  <a:cubicBezTo>
                    <a:pt x="4994" y="7209"/>
                    <a:pt x="4998" y="7210"/>
                    <a:pt x="5002" y="7210"/>
                  </a:cubicBezTo>
                  <a:cubicBezTo>
                    <a:pt x="5051" y="7210"/>
                    <a:pt x="5121" y="7158"/>
                    <a:pt x="5138" y="7158"/>
                  </a:cubicBezTo>
                  <a:cubicBezTo>
                    <a:pt x="5143" y="7158"/>
                    <a:pt x="5143" y="7162"/>
                    <a:pt x="5138" y="7172"/>
                  </a:cubicBezTo>
                  <a:cubicBezTo>
                    <a:pt x="5114" y="7221"/>
                    <a:pt x="5151" y="7233"/>
                    <a:pt x="5064" y="7233"/>
                  </a:cubicBezTo>
                  <a:cubicBezTo>
                    <a:pt x="5015" y="7233"/>
                    <a:pt x="4954" y="7246"/>
                    <a:pt x="4917" y="7283"/>
                  </a:cubicBezTo>
                  <a:cubicBezTo>
                    <a:pt x="4878" y="7302"/>
                    <a:pt x="4832" y="7343"/>
                    <a:pt x="4890" y="7343"/>
                  </a:cubicBezTo>
                  <a:cubicBezTo>
                    <a:pt x="4906" y="7343"/>
                    <a:pt x="4930" y="7340"/>
                    <a:pt x="4966" y="7332"/>
                  </a:cubicBezTo>
                  <a:cubicBezTo>
                    <a:pt x="5072" y="7317"/>
                    <a:pt x="5174" y="7306"/>
                    <a:pt x="5213" y="7306"/>
                  </a:cubicBezTo>
                  <a:cubicBezTo>
                    <a:pt x="5238" y="7306"/>
                    <a:pt x="5238" y="7310"/>
                    <a:pt x="5200" y="7320"/>
                  </a:cubicBezTo>
                  <a:cubicBezTo>
                    <a:pt x="5114" y="7332"/>
                    <a:pt x="4954" y="7344"/>
                    <a:pt x="4990" y="7381"/>
                  </a:cubicBezTo>
                  <a:cubicBezTo>
                    <a:pt x="5015" y="7406"/>
                    <a:pt x="5052" y="7406"/>
                    <a:pt x="5077" y="7430"/>
                  </a:cubicBezTo>
                  <a:cubicBezTo>
                    <a:pt x="5089" y="7455"/>
                    <a:pt x="5089" y="7480"/>
                    <a:pt x="5114" y="7517"/>
                  </a:cubicBezTo>
                  <a:cubicBezTo>
                    <a:pt x="5126" y="7541"/>
                    <a:pt x="5126" y="7578"/>
                    <a:pt x="5101" y="7591"/>
                  </a:cubicBezTo>
                  <a:cubicBezTo>
                    <a:pt x="5082" y="7591"/>
                    <a:pt x="5070" y="7622"/>
                    <a:pt x="5085" y="7622"/>
                  </a:cubicBezTo>
                  <a:cubicBezTo>
                    <a:pt x="5089" y="7622"/>
                    <a:pt x="5094" y="7620"/>
                    <a:pt x="5101" y="7615"/>
                  </a:cubicBezTo>
                  <a:cubicBezTo>
                    <a:pt x="5126" y="7591"/>
                    <a:pt x="5175" y="7578"/>
                    <a:pt x="5212" y="7578"/>
                  </a:cubicBezTo>
                  <a:cubicBezTo>
                    <a:pt x="5274" y="7578"/>
                    <a:pt x="5262" y="7591"/>
                    <a:pt x="5274" y="7640"/>
                  </a:cubicBezTo>
                  <a:cubicBezTo>
                    <a:pt x="5286" y="7677"/>
                    <a:pt x="5385" y="7825"/>
                    <a:pt x="5348" y="7837"/>
                  </a:cubicBezTo>
                  <a:cubicBezTo>
                    <a:pt x="5329" y="7849"/>
                    <a:pt x="5308" y="7856"/>
                    <a:pt x="5286" y="7856"/>
                  </a:cubicBezTo>
                  <a:cubicBezTo>
                    <a:pt x="5265" y="7856"/>
                    <a:pt x="5243" y="7849"/>
                    <a:pt x="5225" y="7837"/>
                  </a:cubicBezTo>
                  <a:cubicBezTo>
                    <a:pt x="5126" y="7775"/>
                    <a:pt x="5027" y="7726"/>
                    <a:pt x="4917" y="7689"/>
                  </a:cubicBezTo>
                  <a:cubicBezTo>
                    <a:pt x="4793" y="7665"/>
                    <a:pt x="4682" y="7640"/>
                    <a:pt x="4559" y="7640"/>
                  </a:cubicBezTo>
                  <a:cubicBezTo>
                    <a:pt x="4498" y="7652"/>
                    <a:pt x="4436" y="7665"/>
                    <a:pt x="4547" y="7763"/>
                  </a:cubicBezTo>
                  <a:cubicBezTo>
                    <a:pt x="4658" y="7849"/>
                    <a:pt x="4744" y="7825"/>
                    <a:pt x="4830" y="7874"/>
                  </a:cubicBezTo>
                  <a:cubicBezTo>
                    <a:pt x="4917" y="7936"/>
                    <a:pt x="4966" y="8034"/>
                    <a:pt x="5040" y="8034"/>
                  </a:cubicBezTo>
                  <a:cubicBezTo>
                    <a:pt x="5089" y="8034"/>
                    <a:pt x="5171" y="8012"/>
                    <a:pt x="5231" y="8012"/>
                  </a:cubicBezTo>
                  <a:cubicBezTo>
                    <a:pt x="5262" y="8012"/>
                    <a:pt x="5286" y="8018"/>
                    <a:pt x="5299" y="8034"/>
                  </a:cubicBezTo>
                  <a:cubicBezTo>
                    <a:pt x="5335" y="8059"/>
                    <a:pt x="5385" y="8059"/>
                    <a:pt x="5422" y="8059"/>
                  </a:cubicBezTo>
                  <a:cubicBezTo>
                    <a:pt x="5459" y="8059"/>
                    <a:pt x="5459" y="8170"/>
                    <a:pt x="5422" y="8182"/>
                  </a:cubicBezTo>
                  <a:cubicBezTo>
                    <a:pt x="5372" y="8194"/>
                    <a:pt x="5360" y="8207"/>
                    <a:pt x="5385" y="8244"/>
                  </a:cubicBezTo>
                  <a:cubicBezTo>
                    <a:pt x="5422" y="8281"/>
                    <a:pt x="5471" y="8318"/>
                    <a:pt x="5397" y="8318"/>
                  </a:cubicBezTo>
                  <a:cubicBezTo>
                    <a:pt x="5348" y="8330"/>
                    <a:pt x="5311" y="8379"/>
                    <a:pt x="5323" y="8428"/>
                  </a:cubicBezTo>
                  <a:cubicBezTo>
                    <a:pt x="5323" y="8452"/>
                    <a:pt x="5318" y="8460"/>
                    <a:pt x="5327" y="8460"/>
                  </a:cubicBezTo>
                  <a:cubicBezTo>
                    <a:pt x="5332" y="8460"/>
                    <a:pt x="5342" y="8458"/>
                    <a:pt x="5360" y="8453"/>
                  </a:cubicBezTo>
                  <a:cubicBezTo>
                    <a:pt x="5422" y="8453"/>
                    <a:pt x="5446" y="8490"/>
                    <a:pt x="5385" y="8502"/>
                  </a:cubicBezTo>
                  <a:cubicBezTo>
                    <a:pt x="5357" y="8502"/>
                    <a:pt x="5332" y="8498"/>
                    <a:pt x="5313" y="8498"/>
                  </a:cubicBezTo>
                  <a:cubicBezTo>
                    <a:pt x="5289" y="8498"/>
                    <a:pt x="5274" y="8505"/>
                    <a:pt x="5274" y="8539"/>
                  </a:cubicBezTo>
                  <a:cubicBezTo>
                    <a:pt x="5274" y="8604"/>
                    <a:pt x="5226" y="8679"/>
                    <a:pt x="5240" y="8679"/>
                  </a:cubicBezTo>
                  <a:cubicBezTo>
                    <a:pt x="5242" y="8679"/>
                    <a:pt x="5245" y="8678"/>
                    <a:pt x="5249" y="8675"/>
                  </a:cubicBezTo>
                  <a:cubicBezTo>
                    <a:pt x="5266" y="8664"/>
                    <a:pt x="5290" y="8658"/>
                    <a:pt x="5308" y="8658"/>
                  </a:cubicBezTo>
                  <a:cubicBezTo>
                    <a:pt x="5330" y="8658"/>
                    <a:pt x="5344" y="8667"/>
                    <a:pt x="5323" y="8687"/>
                  </a:cubicBezTo>
                  <a:cubicBezTo>
                    <a:pt x="5286" y="8724"/>
                    <a:pt x="5262" y="8786"/>
                    <a:pt x="5212" y="8786"/>
                  </a:cubicBezTo>
                  <a:cubicBezTo>
                    <a:pt x="5138" y="8786"/>
                    <a:pt x="5064" y="8773"/>
                    <a:pt x="5003" y="8737"/>
                  </a:cubicBezTo>
                  <a:cubicBezTo>
                    <a:pt x="5000" y="8736"/>
                    <a:pt x="4998" y="8736"/>
                    <a:pt x="4995" y="8736"/>
                  </a:cubicBezTo>
                  <a:cubicBezTo>
                    <a:pt x="4950" y="8736"/>
                    <a:pt x="4915" y="8835"/>
                    <a:pt x="4880" y="8835"/>
                  </a:cubicBezTo>
                  <a:cubicBezTo>
                    <a:pt x="4850" y="8835"/>
                    <a:pt x="4829" y="8822"/>
                    <a:pt x="4820" y="8822"/>
                  </a:cubicBezTo>
                  <a:cubicBezTo>
                    <a:pt x="4814" y="8822"/>
                    <a:pt x="4813" y="8828"/>
                    <a:pt x="4818" y="8847"/>
                  </a:cubicBezTo>
                  <a:cubicBezTo>
                    <a:pt x="4830" y="8884"/>
                    <a:pt x="4867" y="8872"/>
                    <a:pt x="4892" y="8909"/>
                  </a:cubicBezTo>
                  <a:cubicBezTo>
                    <a:pt x="4901" y="8937"/>
                    <a:pt x="4959" y="8971"/>
                    <a:pt x="4982" y="8971"/>
                  </a:cubicBezTo>
                  <a:cubicBezTo>
                    <a:pt x="4990" y="8971"/>
                    <a:pt x="4994" y="8968"/>
                    <a:pt x="4990" y="8958"/>
                  </a:cubicBezTo>
                  <a:cubicBezTo>
                    <a:pt x="4983" y="8935"/>
                    <a:pt x="4970" y="8926"/>
                    <a:pt x="4980" y="8926"/>
                  </a:cubicBezTo>
                  <a:cubicBezTo>
                    <a:pt x="4987" y="8926"/>
                    <a:pt x="5000" y="8929"/>
                    <a:pt x="5027" y="8934"/>
                  </a:cubicBezTo>
                  <a:cubicBezTo>
                    <a:pt x="5055" y="8939"/>
                    <a:pt x="5073" y="8945"/>
                    <a:pt x="5088" y="8945"/>
                  </a:cubicBezTo>
                  <a:cubicBezTo>
                    <a:pt x="5107" y="8945"/>
                    <a:pt x="5123" y="8936"/>
                    <a:pt x="5151" y="8909"/>
                  </a:cubicBezTo>
                  <a:cubicBezTo>
                    <a:pt x="5181" y="8879"/>
                    <a:pt x="5220" y="8857"/>
                    <a:pt x="5260" y="8857"/>
                  </a:cubicBezTo>
                  <a:cubicBezTo>
                    <a:pt x="5269" y="8857"/>
                    <a:pt x="5277" y="8858"/>
                    <a:pt x="5286" y="8860"/>
                  </a:cubicBezTo>
                  <a:cubicBezTo>
                    <a:pt x="5323" y="8860"/>
                    <a:pt x="5360" y="8872"/>
                    <a:pt x="5299" y="8872"/>
                  </a:cubicBezTo>
                  <a:cubicBezTo>
                    <a:pt x="5237" y="8884"/>
                    <a:pt x="5188" y="8934"/>
                    <a:pt x="5237" y="8934"/>
                  </a:cubicBezTo>
                  <a:cubicBezTo>
                    <a:pt x="5286" y="8946"/>
                    <a:pt x="5323" y="8983"/>
                    <a:pt x="5286" y="8995"/>
                  </a:cubicBezTo>
                  <a:cubicBezTo>
                    <a:pt x="5249" y="9008"/>
                    <a:pt x="5323" y="9008"/>
                    <a:pt x="5372" y="9020"/>
                  </a:cubicBezTo>
                  <a:cubicBezTo>
                    <a:pt x="5409" y="9032"/>
                    <a:pt x="5570" y="9069"/>
                    <a:pt x="5483" y="9069"/>
                  </a:cubicBezTo>
                  <a:cubicBezTo>
                    <a:pt x="5449" y="9063"/>
                    <a:pt x="5420" y="9055"/>
                    <a:pt x="5408" y="9055"/>
                  </a:cubicBezTo>
                  <a:cubicBezTo>
                    <a:pt x="5393" y="9055"/>
                    <a:pt x="5400" y="9066"/>
                    <a:pt x="5446" y="9106"/>
                  </a:cubicBezTo>
                  <a:cubicBezTo>
                    <a:pt x="5513" y="9163"/>
                    <a:pt x="5573" y="9221"/>
                    <a:pt x="5556" y="9221"/>
                  </a:cubicBezTo>
                  <a:cubicBezTo>
                    <a:pt x="5551" y="9221"/>
                    <a:pt x="5540" y="9216"/>
                    <a:pt x="5520" y="9205"/>
                  </a:cubicBezTo>
                  <a:cubicBezTo>
                    <a:pt x="5459" y="9155"/>
                    <a:pt x="5385" y="9106"/>
                    <a:pt x="5335" y="9045"/>
                  </a:cubicBezTo>
                  <a:cubicBezTo>
                    <a:pt x="5299" y="9020"/>
                    <a:pt x="5249" y="9008"/>
                    <a:pt x="5212" y="9008"/>
                  </a:cubicBezTo>
                  <a:lnTo>
                    <a:pt x="5040" y="9008"/>
                  </a:lnTo>
                  <a:cubicBezTo>
                    <a:pt x="5031" y="9009"/>
                    <a:pt x="5023" y="9010"/>
                    <a:pt x="5015" y="9010"/>
                  </a:cubicBezTo>
                  <a:cubicBezTo>
                    <a:pt x="4970" y="9010"/>
                    <a:pt x="4945" y="8983"/>
                    <a:pt x="4892" y="8983"/>
                  </a:cubicBezTo>
                  <a:cubicBezTo>
                    <a:pt x="4818" y="8983"/>
                    <a:pt x="4818" y="9057"/>
                    <a:pt x="4793" y="9094"/>
                  </a:cubicBezTo>
                  <a:cubicBezTo>
                    <a:pt x="4769" y="9118"/>
                    <a:pt x="4695" y="9131"/>
                    <a:pt x="4682" y="9168"/>
                  </a:cubicBezTo>
                  <a:cubicBezTo>
                    <a:pt x="4682" y="9201"/>
                    <a:pt x="4662" y="9256"/>
                    <a:pt x="4696" y="9256"/>
                  </a:cubicBezTo>
                  <a:cubicBezTo>
                    <a:pt x="4699" y="9256"/>
                    <a:pt x="4703" y="9255"/>
                    <a:pt x="4707" y="9254"/>
                  </a:cubicBezTo>
                  <a:cubicBezTo>
                    <a:pt x="4781" y="9217"/>
                    <a:pt x="4855" y="9168"/>
                    <a:pt x="4929" y="9118"/>
                  </a:cubicBezTo>
                  <a:cubicBezTo>
                    <a:pt x="4949" y="9098"/>
                    <a:pt x="4970" y="9035"/>
                    <a:pt x="4976" y="9035"/>
                  </a:cubicBezTo>
                  <a:cubicBezTo>
                    <a:pt x="4977" y="9035"/>
                    <a:pt x="4978" y="9038"/>
                    <a:pt x="4978" y="9045"/>
                  </a:cubicBezTo>
                  <a:cubicBezTo>
                    <a:pt x="4978" y="9082"/>
                    <a:pt x="4978" y="9094"/>
                    <a:pt x="5015" y="9094"/>
                  </a:cubicBezTo>
                  <a:cubicBezTo>
                    <a:pt x="5034" y="9094"/>
                    <a:pt x="5049" y="9088"/>
                    <a:pt x="5061" y="9088"/>
                  </a:cubicBezTo>
                  <a:cubicBezTo>
                    <a:pt x="5074" y="9088"/>
                    <a:pt x="5083" y="9094"/>
                    <a:pt x="5089" y="9118"/>
                  </a:cubicBezTo>
                  <a:cubicBezTo>
                    <a:pt x="5098" y="9146"/>
                    <a:pt x="5135" y="9181"/>
                    <a:pt x="5153" y="9181"/>
                  </a:cubicBezTo>
                  <a:cubicBezTo>
                    <a:pt x="5159" y="9181"/>
                    <a:pt x="5163" y="9177"/>
                    <a:pt x="5163" y="9168"/>
                  </a:cubicBezTo>
                  <a:cubicBezTo>
                    <a:pt x="5174" y="9146"/>
                    <a:pt x="5156" y="9104"/>
                    <a:pt x="5186" y="9104"/>
                  </a:cubicBezTo>
                  <a:cubicBezTo>
                    <a:pt x="5190" y="9104"/>
                    <a:pt x="5195" y="9105"/>
                    <a:pt x="5200" y="9106"/>
                  </a:cubicBezTo>
                  <a:cubicBezTo>
                    <a:pt x="5237" y="9106"/>
                    <a:pt x="5212" y="9118"/>
                    <a:pt x="5249" y="9155"/>
                  </a:cubicBezTo>
                  <a:cubicBezTo>
                    <a:pt x="5272" y="9171"/>
                    <a:pt x="5286" y="9181"/>
                    <a:pt x="5298" y="9181"/>
                  </a:cubicBezTo>
                  <a:cubicBezTo>
                    <a:pt x="5306" y="9181"/>
                    <a:pt x="5314" y="9177"/>
                    <a:pt x="5323" y="9168"/>
                  </a:cubicBezTo>
                  <a:cubicBezTo>
                    <a:pt x="5329" y="9158"/>
                    <a:pt x="5337" y="9154"/>
                    <a:pt x="5344" y="9154"/>
                  </a:cubicBezTo>
                  <a:cubicBezTo>
                    <a:pt x="5367" y="9154"/>
                    <a:pt x="5394" y="9186"/>
                    <a:pt x="5422" y="9205"/>
                  </a:cubicBezTo>
                  <a:cubicBezTo>
                    <a:pt x="5443" y="9219"/>
                    <a:pt x="5452" y="9225"/>
                    <a:pt x="5446" y="9225"/>
                  </a:cubicBezTo>
                  <a:cubicBezTo>
                    <a:pt x="5442" y="9225"/>
                    <a:pt x="5430" y="9222"/>
                    <a:pt x="5409" y="9217"/>
                  </a:cubicBezTo>
                  <a:cubicBezTo>
                    <a:pt x="5360" y="9217"/>
                    <a:pt x="5385" y="9254"/>
                    <a:pt x="5422" y="9254"/>
                  </a:cubicBezTo>
                  <a:cubicBezTo>
                    <a:pt x="5451" y="9254"/>
                    <a:pt x="5505" y="9286"/>
                    <a:pt x="5480" y="9286"/>
                  </a:cubicBezTo>
                  <a:cubicBezTo>
                    <a:pt x="5474" y="9286"/>
                    <a:pt x="5464" y="9284"/>
                    <a:pt x="5446" y="9279"/>
                  </a:cubicBezTo>
                  <a:cubicBezTo>
                    <a:pt x="5372" y="9266"/>
                    <a:pt x="5323" y="9266"/>
                    <a:pt x="5299" y="9242"/>
                  </a:cubicBezTo>
                  <a:cubicBezTo>
                    <a:pt x="5275" y="9226"/>
                    <a:pt x="5251" y="9194"/>
                    <a:pt x="5233" y="9194"/>
                  </a:cubicBezTo>
                  <a:cubicBezTo>
                    <a:pt x="5224" y="9194"/>
                    <a:pt x="5217" y="9203"/>
                    <a:pt x="5212" y="9229"/>
                  </a:cubicBezTo>
                  <a:cubicBezTo>
                    <a:pt x="5212" y="9258"/>
                    <a:pt x="5207" y="9268"/>
                    <a:pt x="5201" y="9268"/>
                  </a:cubicBezTo>
                  <a:cubicBezTo>
                    <a:pt x="5195" y="9268"/>
                    <a:pt x="5188" y="9255"/>
                    <a:pt x="5188" y="9242"/>
                  </a:cubicBezTo>
                  <a:cubicBezTo>
                    <a:pt x="5188" y="9227"/>
                    <a:pt x="5183" y="9221"/>
                    <a:pt x="5172" y="9221"/>
                  </a:cubicBezTo>
                  <a:cubicBezTo>
                    <a:pt x="5165" y="9221"/>
                    <a:pt x="5154" y="9224"/>
                    <a:pt x="5138" y="9229"/>
                  </a:cubicBezTo>
                  <a:cubicBezTo>
                    <a:pt x="5136" y="9231"/>
                    <a:pt x="5133" y="9231"/>
                    <a:pt x="5131" y="9231"/>
                  </a:cubicBezTo>
                  <a:cubicBezTo>
                    <a:pt x="5111" y="9231"/>
                    <a:pt x="5096" y="9192"/>
                    <a:pt x="5052" y="9192"/>
                  </a:cubicBezTo>
                  <a:cubicBezTo>
                    <a:pt x="5019" y="9192"/>
                    <a:pt x="4970" y="9176"/>
                    <a:pt x="4930" y="9176"/>
                  </a:cubicBezTo>
                  <a:cubicBezTo>
                    <a:pt x="4910" y="9176"/>
                    <a:pt x="4892" y="9180"/>
                    <a:pt x="4880" y="9192"/>
                  </a:cubicBezTo>
                  <a:cubicBezTo>
                    <a:pt x="4830" y="9229"/>
                    <a:pt x="4633" y="9291"/>
                    <a:pt x="4633" y="9328"/>
                  </a:cubicBezTo>
                  <a:cubicBezTo>
                    <a:pt x="4633" y="9359"/>
                    <a:pt x="4616" y="9408"/>
                    <a:pt x="4640" y="9408"/>
                  </a:cubicBezTo>
                  <a:cubicBezTo>
                    <a:pt x="4644" y="9408"/>
                    <a:pt x="4650" y="9406"/>
                    <a:pt x="4658" y="9402"/>
                  </a:cubicBezTo>
                  <a:cubicBezTo>
                    <a:pt x="4695" y="9377"/>
                    <a:pt x="4867" y="9390"/>
                    <a:pt x="4917" y="9365"/>
                  </a:cubicBezTo>
                  <a:cubicBezTo>
                    <a:pt x="4954" y="9353"/>
                    <a:pt x="4994" y="9346"/>
                    <a:pt x="5034" y="9346"/>
                  </a:cubicBezTo>
                  <a:cubicBezTo>
                    <a:pt x="5074" y="9346"/>
                    <a:pt x="5114" y="9353"/>
                    <a:pt x="5151" y="9365"/>
                  </a:cubicBezTo>
                  <a:cubicBezTo>
                    <a:pt x="5184" y="9387"/>
                    <a:pt x="5218" y="9440"/>
                    <a:pt x="5280" y="9440"/>
                  </a:cubicBezTo>
                  <a:cubicBezTo>
                    <a:pt x="5286" y="9440"/>
                    <a:pt x="5292" y="9440"/>
                    <a:pt x="5299" y="9439"/>
                  </a:cubicBezTo>
                  <a:cubicBezTo>
                    <a:pt x="5311" y="9437"/>
                    <a:pt x="5321" y="9436"/>
                    <a:pt x="5330" y="9436"/>
                  </a:cubicBezTo>
                  <a:cubicBezTo>
                    <a:pt x="5380" y="9436"/>
                    <a:pt x="5364" y="9463"/>
                    <a:pt x="5311" y="9463"/>
                  </a:cubicBezTo>
                  <a:cubicBezTo>
                    <a:pt x="5262" y="9463"/>
                    <a:pt x="5200" y="9451"/>
                    <a:pt x="5163" y="9402"/>
                  </a:cubicBezTo>
                  <a:cubicBezTo>
                    <a:pt x="5115" y="9378"/>
                    <a:pt x="5062" y="9364"/>
                    <a:pt x="5011" y="9364"/>
                  </a:cubicBezTo>
                  <a:cubicBezTo>
                    <a:pt x="4983" y="9364"/>
                    <a:pt x="4955" y="9368"/>
                    <a:pt x="4929" y="9377"/>
                  </a:cubicBezTo>
                  <a:cubicBezTo>
                    <a:pt x="4830" y="9390"/>
                    <a:pt x="4744" y="9414"/>
                    <a:pt x="4658" y="9451"/>
                  </a:cubicBezTo>
                  <a:cubicBezTo>
                    <a:pt x="4621" y="9488"/>
                    <a:pt x="4658" y="9550"/>
                    <a:pt x="4719" y="9550"/>
                  </a:cubicBezTo>
                  <a:cubicBezTo>
                    <a:pt x="4793" y="9550"/>
                    <a:pt x="4867" y="9550"/>
                    <a:pt x="4941" y="9562"/>
                  </a:cubicBezTo>
                  <a:cubicBezTo>
                    <a:pt x="4892" y="9562"/>
                    <a:pt x="4892" y="9599"/>
                    <a:pt x="4867" y="9624"/>
                  </a:cubicBezTo>
                  <a:cubicBezTo>
                    <a:pt x="4843" y="9648"/>
                    <a:pt x="4756" y="9661"/>
                    <a:pt x="4732" y="9685"/>
                  </a:cubicBezTo>
                  <a:cubicBezTo>
                    <a:pt x="4695" y="9698"/>
                    <a:pt x="4695" y="9735"/>
                    <a:pt x="4781" y="9735"/>
                  </a:cubicBezTo>
                  <a:cubicBezTo>
                    <a:pt x="4867" y="9735"/>
                    <a:pt x="4904" y="9759"/>
                    <a:pt x="4830" y="9759"/>
                  </a:cubicBezTo>
                  <a:cubicBezTo>
                    <a:pt x="4812" y="9759"/>
                    <a:pt x="4791" y="9758"/>
                    <a:pt x="4770" y="9758"/>
                  </a:cubicBezTo>
                  <a:cubicBezTo>
                    <a:pt x="4709" y="9758"/>
                    <a:pt x="4649" y="9765"/>
                    <a:pt x="4658" y="9821"/>
                  </a:cubicBezTo>
                  <a:cubicBezTo>
                    <a:pt x="4658" y="9898"/>
                    <a:pt x="4678" y="9946"/>
                    <a:pt x="4717" y="9946"/>
                  </a:cubicBezTo>
                  <a:cubicBezTo>
                    <a:pt x="4722" y="9946"/>
                    <a:pt x="4727" y="9945"/>
                    <a:pt x="4732" y="9944"/>
                  </a:cubicBezTo>
                  <a:cubicBezTo>
                    <a:pt x="4781" y="9919"/>
                    <a:pt x="4978" y="9747"/>
                    <a:pt x="5089" y="9661"/>
                  </a:cubicBezTo>
                  <a:cubicBezTo>
                    <a:pt x="5163" y="9587"/>
                    <a:pt x="5262" y="9537"/>
                    <a:pt x="5372" y="9525"/>
                  </a:cubicBezTo>
                  <a:cubicBezTo>
                    <a:pt x="5471" y="9525"/>
                    <a:pt x="5545" y="9550"/>
                    <a:pt x="5422" y="9550"/>
                  </a:cubicBezTo>
                  <a:cubicBezTo>
                    <a:pt x="5311" y="9550"/>
                    <a:pt x="5262" y="9587"/>
                    <a:pt x="5360" y="9587"/>
                  </a:cubicBezTo>
                  <a:cubicBezTo>
                    <a:pt x="5471" y="9587"/>
                    <a:pt x="5520" y="9611"/>
                    <a:pt x="5372" y="9611"/>
                  </a:cubicBezTo>
                  <a:cubicBezTo>
                    <a:pt x="5237" y="9611"/>
                    <a:pt x="4855" y="9858"/>
                    <a:pt x="4769" y="9969"/>
                  </a:cubicBezTo>
                  <a:cubicBezTo>
                    <a:pt x="4733" y="10015"/>
                    <a:pt x="4735" y="10029"/>
                    <a:pt x="4755" y="10029"/>
                  </a:cubicBezTo>
                  <a:cubicBezTo>
                    <a:pt x="4782" y="10029"/>
                    <a:pt x="4844" y="10001"/>
                    <a:pt x="4880" y="9993"/>
                  </a:cubicBezTo>
                  <a:cubicBezTo>
                    <a:pt x="4932" y="9993"/>
                    <a:pt x="5067" y="9966"/>
                    <a:pt x="5073" y="9966"/>
                  </a:cubicBezTo>
                  <a:cubicBezTo>
                    <a:pt x="5074" y="9966"/>
                    <a:pt x="5071" y="9967"/>
                    <a:pt x="5064" y="9969"/>
                  </a:cubicBezTo>
                  <a:cubicBezTo>
                    <a:pt x="5027" y="9993"/>
                    <a:pt x="4990" y="10018"/>
                    <a:pt x="4941" y="10030"/>
                  </a:cubicBezTo>
                  <a:cubicBezTo>
                    <a:pt x="4892" y="10043"/>
                    <a:pt x="4843" y="10018"/>
                    <a:pt x="4855" y="10080"/>
                  </a:cubicBezTo>
                  <a:cubicBezTo>
                    <a:pt x="4876" y="10122"/>
                    <a:pt x="4925" y="10237"/>
                    <a:pt x="4954" y="10237"/>
                  </a:cubicBezTo>
                  <a:cubicBezTo>
                    <a:pt x="4958" y="10237"/>
                    <a:pt x="4962" y="10234"/>
                    <a:pt x="4966" y="10227"/>
                  </a:cubicBezTo>
                  <a:cubicBezTo>
                    <a:pt x="5003" y="10190"/>
                    <a:pt x="5089" y="10092"/>
                    <a:pt x="5126" y="10080"/>
                  </a:cubicBezTo>
                  <a:cubicBezTo>
                    <a:pt x="5200" y="10080"/>
                    <a:pt x="5262" y="10080"/>
                    <a:pt x="5335" y="10092"/>
                  </a:cubicBezTo>
                  <a:lnTo>
                    <a:pt x="5126" y="10092"/>
                  </a:lnTo>
                  <a:cubicBezTo>
                    <a:pt x="5101" y="10092"/>
                    <a:pt x="4978" y="10203"/>
                    <a:pt x="4978" y="10240"/>
                  </a:cubicBezTo>
                  <a:cubicBezTo>
                    <a:pt x="4978" y="10277"/>
                    <a:pt x="4978" y="10252"/>
                    <a:pt x="4990" y="10301"/>
                  </a:cubicBezTo>
                  <a:cubicBezTo>
                    <a:pt x="5003" y="10363"/>
                    <a:pt x="5003" y="10449"/>
                    <a:pt x="5027" y="10486"/>
                  </a:cubicBezTo>
                  <a:cubicBezTo>
                    <a:pt x="5033" y="10509"/>
                    <a:pt x="5047" y="10519"/>
                    <a:pt x="5062" y="10519"/>
                  </a:cubicBezTo>
                  <a:cubicBezTo>
                    <a:pt x="5080" y="10519"/>
                    <a:pt x="5101" y="10506"/>
                    <a:pt x="5114" y="10486"/>
                  </a:cubicBezTo>
                  <a:cubicBezTo>
                    <a:pt x="5122" y="10477"/>
                    <a:pt x="5128" y="10473"/>
                    <a:pt x="5131" y="10473"/>
                  </a:cubicBezTo>
                  <a:cubicBezTo>
                    <a:pt x="5135" y="10473"/>
                    <a:pt x="5130" y="10487"/>
                    <a:pt x="5114" y="10511"/>
                  </a:cubicBezTo>
                  <a:cubicBezTo>
                    <a:pt x="5091" y="10545"/>
                    <a:pt x="5038" y="10763"/>
                    <a:pt x="5066" y="10763"/>
                  </a:cubicBezTo>
                  <a:cubicBezTo>
                    <a:pt x="5069" y="10763"/>
                    <a:pt x="5072" y="10761"/>
                    <a:pt x="5077" y="10757"/>
                  </a:cubicBezTo>
                  <a:cubicBezTo>
                    <a:pt x="5114" y="10720"/>
                    <a:pt x="5188" y="10597"/>
                    <a:pt x="5237" y="10572"/>
                  </a:cubicBezTo>
                  <a:cubicBezTo>
                    <a:pt x="5248" y="10570"/>
                    <a:pt x="5254" y="10568"/>
                    <a:pt x="5257" y="10568"/>
                  </a:cubicBezTo>
                  <a:cubicBezTo>
                    <a:pt x="5267" y="10568"/>
                    <a:pt x="5240" y="10586"/>
                    <a:pt x="5249" y="10634"/>
                  </a:cubicBezTo>
                  <a:cubicBezTo>
                    <a:pt x="5259" y="10683"/>
                    <a:pt x="5269" y="10747"/>
                    <a:pt x="5291" y="10747"/>
                  </a:cubicBezTo>
                  <a:cubicBezTo>
                    <a:pt x="5297" y="10747"/>
                    <a:pt x="5303" y="10743"/>
                    <a:pt x="5311" y="10733"/>
                  </a:cubicBezTo>
                  <a:cubicBezTo>
                    <a:pt x="5335" y="10671"/>
                    <a:pt x="5372" y="10696"/>
                    <a:pt x="5372" y="10659"/>
                  </a:cubicBezTo>
                  <a:cubicBezTo>
                    <a:pt x="5372" y="10622"/>
                    <a:pt x="5434" y="10609"/>
                    <a:pt x="5360" y="10498"/>
                  </a:cubicBezTo>
                  <a:cubicBezTo>
                    <a:pt x="5306" y="10437"/>
                    <a:pt x="5277" y="10390"/>
                    <a:pt x="5283" y="10390"/>
                  </a:cubicBezTo>
                  <a:cubicBezTo>
                    <a:pt x="5286" y="10390"/>
                    <a:pt x="5303" y="10407"/>
                    <a:pt x="5335" y="10449"/>
                  </a:cubicBezTo>
                  <a:cubicBezTo>
                    <a:pt x="5392" y="10534"/>
                    <a:pt x="5412" y="10590"/>
                    <a:pt x="5430" y="10590"/>
                  </a:cubicBezTo>
                  <a:cubicBezTo>
                    <a:pt x="5435" y="10590"/>
                    <a:pt x="5441" y="10584"/>
                    <a:pt x="5446" y="10572"/>
                  </a:cubicBezTo>
                  <a:cubicBezTo>
                    <a:pt x="5471" y="10540"/>
                    <a:pt x="5490" y="10523"/>
                    <a:pt x="5497" y="10523"/>
                  </a:cubicBezTo>
                  <a:cubicBezTo>
                    <a:pt x="5500" y="10523"/>
                    <a:pt x="5500" y="10527"/>
                    <a:pt x="5496" y="10535"/>
                  </a:cubicBezTo>
                  <a:cubicBezTo>
                    <a:pt x="5484" y="10547"/>
                    <a:pt x="5586" y="10713"/>
                    <a:pt x="5585" y="10713"/>
                  </a:cubicBezTo>
                  <a:cubicBezTo>
                    <a:pt x="5585" y="10713"/>
                    <a:pt x="5584" y="10711"/>
                    <a:pt x="5582" y="10708"/>
                  </a:cubicBezTo>
                  <a:cubicBezTo>
                    <a:pt x="5545" y="10683"/>
                    <a:pt x="5545" y="10671"/>
                    <a:pt x="5508" y="10646"/>
                  </a:cubicBezTo>
                  <a:cubicBezTo>
                    <a:pt x="5500" y="10639"/>
                    <a:pt x="5492" y="10634"/>
                    <a:pt x="5485" y="10634"/>
                  </a:cubicBezTo>
                  <a:cubicBezTo>
                    <a:pt x="5470" y="10634"/>
                    <a:pt x="5459" y="10654"/>
                    <a:pt x="5459" y="10696"/>
                  </a:cubicBezTo>
                  <a:cubicBezTo>
                    <a:pt x="5459" y="10757"/>
                    <a:pt x="5520" y="10880"/>
                    <a:pt x="5496" y="10930"/>
                  </a:cubicBezTo>
                  <a:cubicBezTo>
                    <a:pt x="5485" y="10946"/>
                    <a:pt x="5479" y="10955"/>
                    <a:pt x="5475" y="10955"/>
                  </a:cubicBezTo>
                  <a:cubicBezTo>
                    <a:pt x="5471" y="10955"/>
                    <a:pt x="5471" y="10940"/>
                    <a:pt x="5471" y="10905"/>
                  </a:cubicBezTo>
                  <a:cubicBezTo>
                    <a:pt x="5471" y="10847"/>
                    <a:pt x="5482" y="10768"/>
                    <a:pt x="5433" y="10768"/>
                  </a:cubicBezTo>
                  <a:cubicBezTo>
                    <a:pt x="5429" y="10768"/>
                    <a:pt x="5426" y="10769"/>
                    <a:pt x="5422" y="10770"/>
                  </a:cubicBezTo>
                  <a:cubicBezTo>
                    <a:pt x="5385" y="10794"/>
                    <a:pt x="5348" y="10806"/>
                    <a:pt x="5323" y="10831"/>
                  </a:cubicBezTo>
                  <a:cubicBezTo>
                    <a:pt x="5274" y="10856"/>
                    <a:pt x="5212" y="10991"/>
                    <a:pt x="5200" y="11028"/>
                  </a:cubicBezTo>
                  <a:cubicBezTo>
                    <a:pt x="5200" y="11052"/>
                    <a:pt x="5236" y="11066"/>
                    <a:pt x="5271" y="11066"/>
                  </a:cubicBezTo>
                  <a:cubicBezTo>
                    <a:pt x="5291" y="11066"/>
                    <a:pt x="5310" y="11062"/>
                    <a:pt x="5323" y="11053"/>
                  </a:cubicBezTo>
                  <a:cubicBezTo>
                    <a:pt x="5325" y="11052"/>
                    <a:pt x="5327" y="11052"/>
                    <a:pt x="5329" y="11052"/>
                  </a:cubicBezTo>
                  <a:cubicBezTo>
                    <a:pt x="5365" y="11052"/>
                    <a:pt x="5286" y="11178"/>
                    <a:pt x="5286" y="11213"/>
                  </a:cubicBezTo>
                  <a:cubicBezTo>
                    <a:pt x="5288" y="11218"/>
                    <a:pt x="5290" y="11220"/>
                    <a:pt x="5293" y="11220"/>
                  </a:cubicBezTo>
                  <a:cubicBezTo>
                    <a:pt x="5308" y="11220"/>
                    <a:pt x="5337" y="11172"/>
                    <a:pt x="5361" y="11172"/>
                  </a:cubicBezTo>
                  <a:cubicBezTo>
                    <a:pt x="5370" y="11172"/>
                    <a:pt x="5379" y="11179"/>
                    <a:pt x="5385" y="11201"/>
                  </a:cubicBezTo>
                  <a:cubicBezTo>
                    <a:pt x="5422" y="11275"/>
                    <a:pt x="5385" y="11324"/>
                    <a:pt x="5434" y="11349"/>
                  </a:cubicBezTo>
                  <a:cubicBezTo>
                    <a:pt x="5483" y="11373"/>
                    <a:pt x="5533" y="11386"/>
                    <a:pt x="5508" y="11447"/>
                  </a:cubicBezTo>
                  <a:cubicBezTo>
                    <a:pt x="5483" y="11496"/>
                    <a:pt x="5409" y="11546"/>
                    <a:pt x="5496" y="11595"/>
                  </a:cubicBezTo>
                  <a:cubicBezTo>
                    <a:pt x="5557" y="11644"/>
                    <a:pt x="5607" y="11706"/>
                    <a:pt x="5656" y="11768"/>
                  </a:cubicBezTo>
                  <a:cubicBezTo>
                    <a:pt x="5668" y="11787"/>
                    <a:pt x="5682" y="11795"/>
                    <a:pt x="5697" y="11795"/>
                  </a:cubicBezTo>
                  <a:cubicBezTo>
                    <a:pt x="5727" y="11795"/>
                    <a:pt x="5758" y="11764"/>
                    <a:pt x="5767" y="11755"/>
                  </a:cubicBezTo>
                  <a:cubicBezTo>
                    <a:pt x="5772" y="11745"/>
                    <a:pt x="5775" y="11736"/>
                    <a:pt x="5778" y="11736"/>
                  </a:cubicBezTo>
                  <a:cubicBezTo>
                    <a:pt x="5781" y="11736"/>
                    <a:pt x="5784" y="11750"/>
                    <a:pt x="5791" y="11792"/>
                  </a:cubicBezTo>
                  <a:cubicBezTo>
                    <a:pt x="5779" y="11841"/>
                    <a:pt x="5779" y="11903"/>
                    <a:pt x="5791" y="11965"/>
                  </a:cubicBezTo>
                  <a:cubicBezTo>
                    <a:pt x="5791" y="12003"/>
                    <a:pt x="5822" y="12050"/>
                    <a:pt x="5841" y="12050"/>
                  </a:cubicBezTo>
                  <a:cubicBezTo>
                    <a:pt x="5846" y="12050"/>
                    <a:pt x="5850" y="12047"/>
                    <a:pt x="5853" y="12039"/>
                  </a:cubicBezTo>
                  <a:cubicBezTo>
                    <a:pt x="5863" y="12024"/>
                    <a:pt x="5869" y="12017"/>
                    <a:pt x="5875" y="12017"/>
                  </a:cubicBezTo>
                  <a:cubicBezTo>
                    <a:pt x="5885" y="12017"/>
                    <a:pt x="5897" y="12033"/>
                    <a:pt x="5927" y="12063"/>
                  </a:cubicBezTo>
                  <a:cubicBezTo>
                    <a:pt x="5989" y="12137"/>
                    <a:pt x="6062" y="12199"/>
                    <a:pt x="6136" y="12236"/>
                  </a:cubicBezTo>
                  <a:cubicBezTo>
                    <a:pt x="6163" y="12245"/>
                    <a:pt x="6187" y="12249"/>
                    <a:pt x="6211" y="12249"/>
                  </a:cubicBezTo>
                  <a:cubicBezTo>
                    <a:pt x="6254" y="12249"/>
                    <a:pt x="6294" y="12235"/>
                    <a:pt x="6334" y="12211"/>
                  </a:cubicBezTo>
                  <a:cubicBezTo>
                    <a:pt x="6339" y="12207"/>
                    <a:pt x="6346" y="12206"/>
                    <a:pt x="6354" y="12206"/>
                  </a:cubicBezTo>
                  <a:cubicBezTo>
                    <a:pt x="6385" y="12206"/>
                    <a:pt x="6430" y="12228"/>
                    <a:pt x="6462" y="12228"/>
                  </a:cubicBezTo>
                  <a:cubicBezTo>
                    <a:pt x="6476" y="12228"/>
                    <a:pt x="6487" y="12224"/>
                    <a:pt x="6494" y="12211"/>
                  </a:cubicBezTo>
                  <a:cubicBezTo>
                    <a:pt x="6506" y="12186"/>
                    <a:pt x="6512" y="12171"/>
                    <a:pt x="6515" y="12171"/>
                  </a:cubicBezTo>
                  <a:cubicBezTo>
                    <a:pt x="6518" y="12171"/>
                    <a:pt x="6518" y="12186"/>
                    <a:pt x="6518" y="12223"/>
                  </a:cubicBezTo>
                  <a:cubicBezTo>
                    <a:pt x="6518" y="12286"/>
                    <a:pt x="6505" y="12355"/>
                    <a:pt x="6512" y="12355"/>
                  </a:cubicBezTo>
                  <a:cubicBezTo>
                    <a:pt x="6515" y="12355"/>
                    <a:pt x="6521" y="12346"/>
                    <a:pt x="6531" y="12322"/>
                  </a:cubicBezTo>
                  <a:cubicBezTo>
                    <a:pt x="6560" y="12253"/>
                    <a:pt x="6621" y="12153"/>
                    <a:pt x="6632" y="12153"/>
                  </a:cubicBezTo>
                  <a:cubicBezTo>
                    <a:pt x="6635" y="12153"/>
                    <a:pt x="6634" y="12159"/>
                    <a:pt x="6629" y="12174"/>
                  </a:cubicBezTo>
                  <a:cubicBezTo>
                    <a:pt x="6592" y="12236"/>
                    <a:pt x="6605" y="12273"/>
                    <a:pt x="6642" y="12273"/>
                  </a:cubicBezTo>
                  <a:lnTo>
                    <a:pt x="6654" y="12273"/>
                  </a:lnTo>
                  <a:cubicBezTo>
                    <a:pt x="6642" y="12273"/>
                    <a:pt x="6629" y="12285"/>
                    <a:pt x="6617" y="12297"/>
                  </a:cubicBezTo>
                  <a:cubicBezTo>
                    <a:pt x="6586" y="12328"/>
                    <a:pt x="6563" y="12377"/>
                    <a:pt x="6594" y="12377"/>
                  </a:cubicBezTo>
                  <a:cubicBezTo>
                    <a:pt x="6599" y="12377"/>
                    <a:pt x="6607" y="12375"/>
                    <a:pt x="6617" y="12371"/>
                  </a:cubicBezTo>
                  <a:cubicBezTo>
                    <a:pt x="6636" y="12365"/>
                    <a:pt x="6651" y="12362"/>
                    <a:pt x="6663" y="12362"/>
                  </a:cubicBezTo>
                  <a:cubicBezTo>
                    <a:pt x="6696" y="12362"/>
                    <a:pt x="6700" y="12387"/>
                    <a:pt x="6691" y="12433"/>
                  </a:cubicBezTo>
                  <a:cubicBezTo>
                    <a:pt x="6679" y="12462"/>
                    <a:pt x="6679" y="12475"/>
                    <a:pt x="6686" y="12475"/>
                  </a:cubicBezTo>
                  <a:cubicBezTo>
                    <a:pt x="6695" y="12475"/>
                    <a:pt x="6714" y="12459"/>
                    <a:pt x="6740" y="12433"/>
                  </a:cubicBezTo>
                  <a:cubicBezTo>
                    <a:pt x="6773" y="12407"/>
                    <a:pt x="6802" y="12391"/>
                    <a:pt x="6815" y="12391"/>
                  </a:cubicBezTo>
                  <a:cubicBezTo>
                    <a:pt x="6826" y="12391"/>
                    <a:pt x="6825" y="12404"/>
                    <a:pt x="6802" y="12433"/>
                  </a:cubicBezTo>
                  <a:cubicBezTo>
                    <a:pt x="6774" y="12487"/>
                    <a:pt x="6707" y="12589"/>
                    <a:pt x="6713" y="12589"/>
                  </a:cubicBezTo>
                  <a:cubicBezTo>
                    <a:pt x="6715" y="12589"/>
                    <a:pt x="6727" y="12576"/>
                    <a:pt x="6752" y="12544"/>
                  </a:cubicBezTo>
                  <a:cubicBezTo>
                    <a:pt x="6779" y="12510"/>
                    <a:pt x="6796" y="12498"/>
                    <a:pt x="6807" y="12498"/>
                  </a:cubicBezTo>
                  <a:cubicBezTo>
                    <a:pt x="6829" y="12498"/>
                    <a:pt x="6822" y="12553"/>
                    <a:pt x="6824" y="12553"/>
                  </a:cubicBezTo>
                  <a:cubicBezTo>
                    <a:pt x="6824" y="12553"/>
                    <a:pt x="6825" y="12550"/>
                    <a:pt x="6826" y="12544"/>
                  </a:cubicBezTo>
                  <a:cubicBezTo>
                    <a:pt x="6826" y="12544"/>
                    <a:pt x="6826" y="12560"/>
                    <a:pt x="6833" y="12560"/>
                  </a:cubicBezTo>
                  <a:cubicBezTo>
                    <a:pt x="6834" y="12560"/>
                    <a:pt x="6836" y="12559"/>
                    <a:pt x="6839" y="12556"/>
                  </a:cubicBezTo>
                  <a:cubicBezTo>
                    <a:pt x="6901" y="12529"/>
                    <a:pt x="6944" y="12457"/>
                    <a:pt x="6959" y="12457"/>
                  </a:cubicBezTo>
                  <a:cubicBezTo>
                    <a:pt x="6964" y="12457"/>
                    <a:pt x="6965" y="12467"/>
                    <a:pt x="6962" y="12495"/>
                  </a:cubicBezTo>
                  <a:cubicBezTo>
                    <a:pt x="6962" y="12528"/>
                    <a:pt x="6952" y="12672"/>
                    <a:pt x="6959" y="12672"/>
                  </a:cubicBezTo>
                  <a:cubicBezTo>
                    <a:pt x="6960" y="12672"/>
                    <a:pt x="6961" y="12671"/>
                    <a:pt x="6962" y="12667"/>
                  </a:cubicBezTo>
                  <a:cubicBezTo>
                    <a:pt x="6999" y="12630"/>
                    <a:pt x="7036" y="12593"/>
                    <a:pt x="7085" y="12568"/>
                  </a:cubicBezTo>
                  <a:cubicBezTo>
                    <a:pt x="7122" y="12568"/>
                    <a:pt x="7184" y="12519"/>
                    <a:pt x="7159" y="12482"/>
                  </a:cubicBezTo>
                  <a:cubicBezTo>
                    <a:pt x="7122" y="12445"/>
                    <a:pt x="7073" y="12421"/>
                    <a:pt x="7048" y="12384"/>
                  </a:cubicBezTo>
                  <a:cubicBezTo>
                    <a:pt x="7036" y="12371"/>
                    <a:pt x="7032" y="12367"/>
                    <a:pt x="7034" y="12367"/>
                  </a:cubicBezTo>
                  <a:cubicBezTo>
                    <a:pt x="7039" y="12367"/>
                    <a:pt x="7069" y="12384"/>
                    <a:pt x="7110" y="12384"/>
                  </a:cubicBezTo>
                  <a:cubicBezTo>
                    <a:pt x="7171" y="12384"/>
                    <a:pt x="7270" y="12371"/>
                    <a:pt x="7233" y="12322"/>
                  </a:cubicBezTo>
                  <a:cubicBezTo>
                    <a:pt x="7208" y="12285"/>
                    <a:pt x="7134" y="12260"/>
                    <a:pt x="7159" y="12248"/>
                  </a:cubicBezTo>
                  <a:cubicBezTo>
                    <a:pt x="7171" y="12223"/>
                    <a:pt x="7319" y="12186"/>
                    <a:pt x="7270" y="12174"/>
                  </a:cubicBezTo>
                  <a:cubicBezTo>
                    <a:pt x="7221" y="12162"/>
                    <a:pt x="7134" y="12150"/>
                    <a:pt x="7159" y="12137"/>
                  </a:cubicBezTo>
                  <a:cubicBezTo>
                    <a:pt x="7171" y="12113"/>
                    <a:pt x="7356" y="11989"/>
                    <a:pt x="7319" y="11977"/>
                  </a:cubicBezTo>
                  <a:cubicBezTo>
                    <a:pt x="7295" y="11965"/>
                    <a:pt x="7196" y="11940"/>
                    <a:pt x="7245" y="11915"/>
                  </a:cubicBezTo>
                  <a:cubicBezTo>
                    <a:pt x="7282" y="11891"/>
                    <a:pt x="7369" y="11878"/>
                    <a:pt x="7369" y="11829"/>
                  </a:cubicBezTo>
                  <a:cubicBezTo>
                    <a:pt x="7369" y="11768"/>
                    <a:pt x="7369" y="11632"/>
                    <a:pt x="7332" y="11607"/>
                  </a:cubicBezTo>
                  <a:cubicBezTo>
                    <a:pt x="7307" y="11595"/>
                    <a:pt x="7393" y="11533"/>
                    <a:pt x="7369" y="11521"/>
                  </a:cubicBezTo>
                  <a:cubicBezTo>
                    <a:pt x="7344" y="11496"/>
                    <a:pt x="7208" y="11410"/>
                    <a:pt x="7233" y="11410"/>
                  </a:cubicBezTo>
                  <a:cubicBezTo>
                    <a:pt x="7270" y="11398"/>
                    <a:pt x="7578" y="11410"/>
                    <a:pt x="7541" y="11349"/>
                  </a:cubicBezTo>
                  <a:cubicBezTo>
                    <a:pt x="7504" y="11299"/>
                    <a:pt x="7405" y="11250"/>
                    <a:pt x="7442" y="11238"/>
                  </a:cubicBezTo>
                  <a:cubicBezTo>
                    <a:pt x="7459" y="11238"/>
                    <a:pt x="7574" y="11265"/>
                    <a:pt x="7630" y="11265"/>
                  </a:cubicBezTo>
                  <a:cubicBezTo>
                    <a:pt x="7659" y="11265"/>
                    <a:pt x="7672" y="11258"/>
                    <a:pt x="7652" y="11238"/>
                  </a:cubicBezTo>
                  <a:cubicBezTo>
                    <a:pt x="7596" y="11193"/>
                    <a:pt x="7488" y="11138"/>
                    <a:pt x="7507" y="11138"/>
                  </a:cubicBezTo>
                  <a:cubicBezTo>
                    <a:pt x="7509" y="11138"/>
                    <a:pt x="7512" y="11138"/>
                    <a:pt x="7516" y="11139"/>
                  </a:cubicBezTo>
                  <a:cubicBezTo>
                    <a:pt x="7546" y="11147"/>
                    <a:pt x="7617" y="11159"/>
                    <a:pt x="7660" y="11159"/>
                  </a:cubicBezTo>
                  <a:cubicBezTo>
                    <a:pt x="7688" y="11159"/>
                    <a:pt x="7703" y="11154"/>
                    <a:pt x="7689" y="11139"/>
                  </a:cubicBezTo>
                  <a:cubicBezTo>
                    <a:pt x="7640" y="11115"/>
                    <a:pt x="7775" y="11078"/>
                    <a:pt x="7738" y="11041"/>
                  </a:cubicBezTo>
                  <a:cubicBezTo>
                    <a:pt x="7689" y="11016"/>
                    <a:pt x="7541" y="10942"/>
                    <a:pt x="7578" y="10942"/>
                  </a:cubicBezTo>
                  <a:cubicBezTo>
                    <a:pt x="7601" y="10942"/>
                    <a:pt x="7679" y="10961"/>
                    <a:pt x="7731" y="10961"/>
                  </a:cubicBezTo>
                  <a:cubicBezTo>
                    <a:pt x="7763" y="10961"/>
                    <a:pt x="7785" y="10953"/>
                    <a:pt x="7775" y="10930"/>
                  </a:cubicBezTo>
                  <a:cubicBezTo>
                    <a:pt x="7763" y="10868"/>
                    <a:pt x="7812" y="10856"/>
                    <a:pt x="7726" y="10819"/>
                  </a:cubicBezTo>
                  <a:cubicBezTo>
                    <a:pt x="7652" y="10770"/>
                    <a:pt x="7541" y="10770"/>
                    <a:pt x="7590" y="10745"/>
                  </a:cubicBezTo>
                  <a:cubicBezTo>
                    <a:pt x="7640" y="10708"/>
                    <a:pt x="7898" y="10720"/>
                    <a:pt x="7886" y="10659"/>
                  </a:cubicBezTo>
                  <a:cubicBezTo>
                    <a:pt x="7886" y="10597"/>
                    <a:pt x="7837" y="10535"/>
                    <a:pt x="7787" y="10511"/>
                  </a:cubicBezTo>
                  <a:cubicBezTo>
                    <a:pt x="7726" y="10498"/>
                    <a:pt x="7578" y="10437"/>
                    <a:pt x="7664" y="10400"/>
                  </a:cubicBezTo>
                  <a:cubicBezTo>
                    <a:pt x="7707" y="10379"/>
                    <a:pt x="7759" y="10348"/>
                    <a:pt x="7796" y="10348"/>
                  </a:cubicBezTo>
                  <a:cubicBezTo>
                    <a:pt x="7802" y="10348"/>
                    <a:pt x="7807" y="10349"/>
                    <a:pt x="7812" y="10351"/>
                  </a:cubicBezTo>
                  <a:cubicBezTo>
                    <a:pt x="7831" y="10360"/>
                    <a:pt x="7821" y="10399"/>
                    <a:pt x="7838" y="10399"/>
                  </a:cubicBezTo>
                  <a:cubicBezTo>
                    <a:pt x="7843" y="10399"/>
                    <a:pt x="7850" y="10396"/>
                    <a:pt x="7861" y="10388"/>
                  </a:cubicBezTo>
                  <a:cubicBezTo>
                    <a:pt x="7948" y="10326"/>
                    <a:pt x="8009" y="10326"/>
                    <a:pt x="7972" y="10289"/>
                  </a:cubicBezTo>
                  <a:cubicBezTo>
                    <a:pt x="7948" y="10240"/>
                    <a:pt x="7886" y="10190"/>
                    <a:pt x="7898" y="10166"/>
                  </a:cubicBezTo>
                  <a:cubicBezTo>
                    <a:pt x="7923" y="10141"/>
                    <a:pt x="8009" y="10129"/>
                    <a:pt x="8009" y="10092"/>
                  </a:cubicBezTo>
                  <a:cubicBezTo>
                    <a:pt x="8009" y="10084"/>
                    <a:pt x="8009" y="10081"/>
                    <a:pt x="8013" y="10081"/>
                  </a:cubicBezTo>
                  <a:cubicBezTo>
                    <a:pt x="8020" y="10081"/>
                    <a:pt x="8042" y="10092"/>
                    <a:pt x="8108" y="10092"/>
                  </a:cubicBezTo>
                  <a:cubicBezTo>
                    <a:pt x="8162" y="10092"/>
                    <a:pt x="8244" y="10116"/>
                    <a:pt x="8296" y="10116"/>
                  </a:cubicBezTo>
                  <a:cubicBezTo>
                    <a:pt x="8327" y="10116"/>
                    <a:pt x="8347" y="10107"/>
                    <a:pt x="8342" y="10080"/>
                  </a:cubicBezTo>
                  <a:cubicBezTo>
                    <a:pt x="8330" y="10006"/>
                    <a:pt x="8280" y="9993"/>
                    <a:pt x="8330" y="9956"/>
                  </a:cubicBezTo>
                  <a:cubicBezTo>
                    <a:pt x="8367" y="9907"/>
                    <a:pt x="8391" y="9858"/>
                    <a:pt x="8416" y="9808"/>
                  </a:cubicBezTo>
                  <a:cubicBezTo>
                    <a:pt x="8429" y="9775"/>
                    <a:pt x="8478" y="9764"/>
                    <a:pt x="8514" y="9764"/>
                  </a:cubicBezTo>
                  <a:cubicBezTo>
                    <a:pt x="8546" y="9764"/>
                    <a:pt x="8568" y="9772"/>
                    <a:pt x="8551" y="9784"/>
                  </a:cubicBezTo>
                  <a:cubicBezTo>
                    <a:pt x="8514" y="9833"/>
                    <a:pt x="8490" y="9882"/>
                    <a:pt x="8477" y="9944"/>
                  </a:cubicBezTo>
                  <a:cubicBezTo>
                    <a:pt x="8457" y="9996"/>
                    <a:pt x="8401" y="10091"/>
                    <a:pt x="8421" y="10091"/>
                  </a:cubicBezTo>
                  <a:cubicBezTo>
                    <a:pt x="8424" y="10091"/>
                    <a:pt x="8431" y="10087"/>
                    <a:pt x="8440" y="10080"/>
                  </a:cubicBezTo>
                  <a:cubicBezTo>
                    <a:pt x="8490" y="10043"/>
                    <a:pt x="8527" y="10043"/>
                    <a:pt x="8576" y="10018"/>
                  </a:cubicBezTo>
                  <a:cubicBezTo>
                    <a:pt x="8625" y="9993"/>
                    <a:pt x="8625" y="9969"/>
                    <a:pt x="8650" y="9969"/>
                  </a:cubicBezTo>
                  <a:cubicBezTo>
                    <a:pt x="8680" y="9979"/>
                    <a:pt x="8725" y="10028"/>
                    <a:pt x="8742" y="10028"/>
                  </a:cubicBezTo>
                  <a:cubicBezTo>
                    <a:pt x="8746" y="10028"/>
                    <a:pt x="8749" y="10025"/>
                    <a:pt x="8749" y="10018"/>
                  </a:cubicBezTo>
                  <a:cubicBezTo>
                    <a:pt x="8760" y="9983"/>
                    <a:pt x="8750" y="9906"/>
                    <a:pt x="8779" y="9906"/>
                  </a:cubicBezTo>
                  <a:cubicBezTo>
                    <a:pt x="8781" y="9906"/>
                    <a:pt x="8783" y="9906"/>
                    <a:pt x="8785" y="9907"/>
                  </a:cubicBezTo>
                  <a:cubicBezTo>
                    <a:pt x="8804" y="9926"/>
                    <a:pt x="8831" y="9952"/>
                    <a:pt x="8858" y="9952"/>
                  </a:cubicBezTo>
                  <a:cubicBezTo>
                    <a:pt x="8867" y="9952"/>
                    <a:pt x="8875" y="9950"/>
                    <a:pt x="8884" y="9944"/>
                  </a:cubicBezTo>
                  <a:cubicBezTo>
                    <a:pt x="8921" y="9932"/>
                    <a:pt x="8970" y="9796"/>
                    <a:pt x="9032" y="9796"/>
                  </a:cubicBezTo>
                  <a:cubicBezTo>
                    <a:pt x="9094" y="9796"/>
                    <a:pt x="9155" y="9772"/>
                    <a:pt x="9204" y="9710"/>
                  </a:cubicBezTo>
                  <a:cubicBezTo>
                    <a:pt x="9254" y="9611"/>
                    <a:pt x="9328" y="9525"/>
                    <a:pt x="9402" y="9451"/>
                  </a:cubicBezTo>
                  <a:cubicBezTo>
                    <a:pt x="9451" y="9365"/>
                    <a:pt x="9500" y="9291"/>
                    <a:pt x="9549" y="9205"/>
                  </a:cubicBezTo>
                  <a:cubicBezTo>
                    <a:pt x="9574" y="9168"/>
                    <a:pt x="9820" y="9118"/>
                    <a:pt x="9796" y="9020"/>
                  </a:cubicBezTo>
                  <a:cubicBezTo>
                    <a:pt x="9784" y="8940"/>
                    <a:pt x="9699" y="8733"/>
                    <a:pt x="9736" y="8733"/>
                  </a:cubicBezTo>
                  <a:cubicBezTo>
                    <a:pt x="9738" y="8733"/>
                    <a:pt x="9742" y="8734"/>
                    <a:pt x="9747" y="8737"/>
                  </a:cubicBezTo>
                  <a:cubicBezTo>
                    <a:pt x="9796" y="8773"/>
                    <a:pt x="9931" y="8946"/>
                    <a:pt x="10030" y="8958"/>
                  </a:cubicBezTo>
                  <a:cubicBezTo>
                    <a:pt x="10116" y="8958"/>
                    <a:pt x="10178" y="8946"/>
                    <a:pt x="10178" y="8897"/>
                  </a:cubicBezTo>
                  <a:cubicBezTo>
                    <a:pt x="10178" y="8883"/>
                    <a:pt x="10180" y="8878"/>
                    <a:pt x="10184" y="8878"/>
                  </a:cubicBezTo>
                  <a:cubicBezTo>
                    <a:pt x="10193" y="8878"/>
                    <a:pt x="10213" y="8909"/>
                    <a:pt x="10239" y="8909"/>
                  </a:cubicBezTo>
                  <a:cubicBezTo>
                    <a:pt x="10261" y="8909"/>
                    <a:pt x="10302" y="8917"/>
                    <a:pt x="10326" y="8917"/>
                  </a:cubicBezTo>
                  <a:cubicBezTo>
                    <a:pt x="10345" y="8917"/>
                    <a:pt x="10354" y="8913"/>
                    <a:pt x="10338" y="8897"/>
                  </a:cubicBezTo>
                  <a:cubicBezTo>
                    <a:pt x="10313" y="8860"/>
                    <a:pt x="10276" y="8823"/>
                    <a:pt x="10326" y="8810"/>
                  </a:cubicBezTo>
                  <a:cubicBezTo>
                    <a:pt x="10335" y="8804"/>
                    <a:pt x="10341" y="8802"/>
                    <a:pt x="10346" y="8802"/>
                  </a:cubicBezTo>
                  <a:cubicBezTo>
                    <a:pt x="10362" y="8802"/>
                    <a:pt x="10369" y="8823"/>
                    <a:pt x="10424" y="8823"/>
                  </a:cubicBezTo>
                  <a:cubicBezTo>
                    <a:pt x="10444" y="8826"/>
                    <a:pt x="10465" y="8828"/>
                    <a:pt x="10486" y="8828"/>
                  </a:cubicBezTo>
                  <a:cubicBezTo>
                    <a:pt x="10543" y="8828"/>
                    <a:pt x="10604" y="8816"/>
                    <a:pt x="10658" y="8798"/>
                  </a:cubicBezTo>
                  <a:cubicBezTo>
                    <a:pt x="10831" y="8773"/>
                    <a:pt x="10979" y="8724"/>
                    <a:pt x="11139" y="8675"/>
                  </a:cubicBezTo>
                  <a:cubicBezTo>
                    <a:pt x="11262" y="8613"/>
                    <a:pt x="11619" y="8342"/>
                    <a:pt x="11718" y="8281"/>
                  </a:cubicBezTo>
                  <a:cubicBezTo>
                    <a:pt x="11817" y="8207"/>
                    <a:pt x="12235" y="7997"/>
                    <a:pt x="12174" y="7997"/>
                  </a:cubicBezTo>
                  <a:cubicBezTo>
                    <a:pt x="12038" y="7997"/>
                    <a:pt x="11903" y="7985"/>
                    <a:pt x="11767" y="7960"/>
                  </a:cubicBezTo>
                  <a:cubicBezTo>
                    <a:pt x="11669" y="7911"/>
                    <a:pt x="11558" y="7874"/>
                    <a:pt x="11447" y="7862"/>
                  </a:cubicBezTo>
                  <a:cubicBezTo>
                    <a:pt x="11366" y="7862"/>
                    <a:pt x="11219" y="7949"/>
                    <a:pt x="11182" y="7949"/>
                  </a:cubicBezTo>
                  <a:cubicBezTo>
                    <a:pt x="11179" y="7949"/>
                    <a:pt x="11177" y="7949"/>
                    <a:pt x="11176" y="7948"/>
                  </a:cubicBezTo>
                  <a:cubicBezTo>
                    <a:pt x="11157" y="7929"/>
                    <a:pt x="11138" y="7903"/>
                    <a:pt x="11114" y="7903"/>
                  </a:cubicBezTo>
                  <a:cubicBezTo>
                    <a:pt x="11106" y="7903"/>
                    <a:pt x="11098" y="7905"/>
                    <a:pt x="11090" y="7911"/>
                  </a:cubicBezTo>
                  <a:cubicBezTo>
                    <a:pt x="11066" y="7923"/>
                    <a:pt x="10987" y="8035"/>
                    <a:pt x="10958" y="8035"/>
                  </a:cubicBezTo>
                  <a:cubicBezTo>
                    <a:pt x="10957" y="8035"/>
                    <a:pt x="10955" y="8035"/>
                    <a:pt x="10954" y="8034"/>
                  </a:cubicBezTo>
                  <a:cubicBezTo>
                    <a:pt x="10929" y="8034"/>
                    <a:pt x="10831" y="7985"/>
                    <a:pt x="10929" y="7936"/>
                  </a:cubicBezTo>
                  <a:cubicBezTo>
                    <a:pt x="11016" y="7886"/>
                    <a:pt x="11225" y="7837"/>
                    <a:pt x="11151" y="7837"/>
                  </a:cubicBezTo>
                  <a:cubicBezTo>
                    <a:pt x="11083" y="7843"/>
                    <a:pt x="11013" y="7846"/>
                    <a:pt x="10942" y="7846"/>
                  </a:cubicBezTo>
                  <a:cubicBezTo>
                    <a:pt x="10871" y="7846"/>
                    <a:pt x="10800" y="7843"/>
                    <a:pt x="10732" y="7837"/>
                  </a:cubicBezTo>
                  <a:cubicBezTo>
                    <a:pt x="10683" y="7825"/>
                    <a:pt x="10621" y="7800"/>
                    <a:pt x="10572" y="7800"/>
                  </a:cubicBezTo>
                  <a:cubicBezTo>
                    <a:pt x="10547" y="7800"/>
                    <a:pt x="10609" y="7775"/>
                    <a:pt x="10671" y="7726"/>
                  </a:cubicBezTo>
                  <a:cubicBezTo>
                    <a:pt x="10732" y="7689"/>
                    <a:pt x="10782" y="7652"/>
                    <a:pt x="10806" y="7603"/>
                  </a:cubicBezTo>
                  <a:cubicBezTo>
                    <a:pt x="10817" y="7549"/>
                    <a:pt x="10828" y="7514"/>
                    <a:pt x="10871" y="7514"/>
                  </a:cubicBezTo>
                  <a:cubicBezTo>
                    <a:pt x="10877" y="7514"/>
                    <a:pt x="10884" y="7515"/>
                    <a:pt x="10892" y="7517"/>
                  </a:cubicBezTo>
                  <a:cubicBezTo>
                    <a:pt x="10947" y="7526"/>
                    <a:pt x="10955" y="7555"/>
                    <a:pt x="10999" y="7555"/>
                  </a:cubicBezTo>
                  <a:cubicBezTo>
                    <a:pt x="11015" y="7555"/>
                    <a:pt x="11036" y="7551"/>
                    <a:pt x="11065" y="7541"/>
                  </a:cubicBezTo>
                  <a:cubicBezTo>
                    <a:pt x="11188" y="7517"/>
                    <a:pt x="11509" y="7430"/>
                    <a:pt x="11459" y="7406"/>
                  </a:cubicBezTo>
                  <a:cubicBezTo>
                    <a:pt x="11410" y="7369"/>
                    <a:pt x="11299" y="7307"/>
                    <a:pt x="11237" y="7270"/>
                  </a:cubicBezTo>
                  <a:cubicBezTo>
                    <a:pt x="11212" y="7255"/>
                    <a:pt x="11212" y="7246"/>
                    <a:pt x="11230" y="7246"/>
                  </a:cubicBezTo>
                  <a:cubicBezTo>
                    <a:pt x="11256" y="7246"/>
                    <a:pt x="11318" y="7264"/>
                    <a:pt x="11398" y="7307"/>
                  </a:cubicBezTo>
                  <a:cubicBezTo>
                    <a:pt x="11509" y="7344"/>
                    <a:pt x="11607" y="7406"/>
                    <a:pt x="11706" y="7480"/>
                  </a:cubicBezTo>
                  <a:cubicBezTo>
                    <a:pt x="11730" y="7529"/>
                    <a:pt x="11632" y="7640"/>
                    <a:pt x="11804" y="7726"/>
                  </a:cubicBezTo>
                  <a:cubicBezTo>
                    <a:pt x="11854" y="7757"/>
                    <a:pt x="11900" y="7768"/>
                    <a:pt x="11940" y="7768"/>
                  </a:cubicBezTo>
                  <a:cubicBezTo>
                    <a:pt x="12029" y="7768"/>
                    <a:pt x="12088" y="7711"/>
                    <a:pt x="12088" y="7677"/>
                  </a:cubicBezTo>
                  <a:cubicBezTo>
                    <a:pt x="12088" y="7672"/>
                    <a:pt x="12088" y="7670"/>
                    <a:pt x="12089" y="7670"/>
                  </a:cubicBezTo>
                  <a:cubicBezTo>
                    <a:pt x="12094" y="7670"/>
                    <a:pt x="12119" y="7795"/>
                    <a:pt x="12159" y="7795"/>
                  </a:cubicBezTo>
                  <a:cubicBezTo>
                    <a:pt x="12167" y="7795"/>
                    <a:pt x="12176" y="7789"/>
                    <a:pt x="12186" y="7775"/>
                  </a:cubicBezTo>
                  <a:cubicBezTo>
                    <a:pt x="12272" y="7689"/>
                    <a:pt x="12309" y="7578"/>
                    <a:pt x="12297" y="7467"/>
                  </a:cubicBezTo>
                  <a:cubicBezTo>
                    <a:pt x="12274" y="7354"/>
                    <a:pt x="12262" y="7230"/>
                    <a:pt x="12241" y="7230"/>
                  </a:cubicBezTo>
                  <a:cubicBezTo>
                    <a:pt x="12239" y="7230"/>
                    <a:pt x="12237" y="7231"/>
                    <a:pt x="12235" y="7233"/>
                  </a:cubicBezTo>
                  <a:cubicBezTo>
                    <a:pt x="12217" y="7252"/>
                    <a:pt x="12172" y="7284"/>
                    <a:pt x="12149" y="7284"/>
                  </a:cubicBezTo>
                  <a:cubicBezTo>
                    <a:pt x="12142" y="7284"/>
                    <a:pt x="12137" y="7280"/>
                    <a:pt x="12137" y="7270"/>
                  </a:cubicBezTo>
                  <a:cubicBezTo>
                    <a:pt x="12137" y="7233"/>
                    <a:pt x="12174" y="7221"/>
                    <a:pt x="12112" y="7172"/>
                  </a:cubicBezTo>
                  <a:cubicBezTo>
                    <a:pt x="11952" y="7036"/>
                    <a:pt x="11767" y="6913"/>
                    <a:pt x="11582" y="6802"/>
                  </a:cubicBezTo>
                  <a:cubicBezTo>
                    <a:pt x="11579" y="6801"/>
                    <a:pt x="11576" y="6801"/>
                    <a:pt x="11572" y="6801"/>
                  </a:cubicBezTo>
                  <a:cubicBezTo>
                    <a:pt x="11522" y="6801"/>
                    <a:pt x="11445" y="6878"/>
                    <a:pt x="11422" y="6913"/>
                  </a:cubicBezTo>
                  <a:cubicBezTo>
                    <a:pt x="11419" y="6916"/>
                    <a:pt x="11417" y="6917"/>
                    <a:pt x="11416" y="6917"/>
                  </a:cubicBezTo>
                  <a:cubicBezTo>
                    <a:pt x="11406" y="6917"/>
                    <a:pt x="11432" y="6848"/>
                    <a:pt x="11410" y="6827"/>
                  </a:cubicBezTo>
                  <a:cubicBezTo>
                    <a:pt x="11373" y="6802"/>
                    <a:pt x="11299" y="6790"/>
                    <a:pt x="11348" y="6777"/>
                  </a:cubicBezTo>
                  <a:cubicBezTo>
                    <a:pt x="11373" y="6777"/>
                    <a:pt x="11416" y="6784"/>
                    <a:pt x="11455" y="6784"/>
                  </a:cubicBezTo>
                  <a:cubicBezTo>
                    <a:pt x="11493" y="6784"/>
                    <a:pt x="11527" y="6777"/>
                    <a:pt x="11533" y="6753"/>
                  </a:cubicBezTo>
                  <a:cubicBezTo>
                    <a:pt x="11533" y="6691"/>
                    <a:pt x="11570" y="6654"/>
                    <a:pt x="11533" y="6617"/>
                  </a:cubicBezTo>
                  <a:cubicBezTo>
                    <a:pt x="11511" y="6595"/>
                    <a:pt x="11467" y="6577"/>
                    <a:pt x="11427" y="6577"/>
                  </a:cubicBezTo>
                  <a:cubicBezTo>
                    <a:pt x="11400" y="6577"/>
                    <a:pt x="11375" y="6585"/>
                    <a:pt x="11361" y="6605"/>
                  </a:cubicBezTo>
                  <a:cubicBezTo>
                    <a:pt x="11328" y="6638"/>
                    <a:pt x="11265" y="6681"/>
                    <a:pt x="11226" y="6681"/>
                  </a:cubicBezTo>
                  <a:cubicBezTo>
                    <a:pt x="11221" y="6681"/>
                    <a:pt x="11217" y="6680"/>
                    <a:pt x="11213" y="6679"/>
                  </a:cubicBezTo>
                  <a:cubicBezTo>
                    <a:pt x="11178" y="6667"/>
                    <a:pt x="11144" y="6591"/>
                    <a:pt x="11079" y="6591"/>
                  </a:cubicBezTo>
                  <a:cubicBezTo>
                    <a:pt x="11075" y="6591"/>
                    <a:pt x="11070" y="6592"/>
                    <a:pt x="11065" y="6593"/>
                  </a:cubicBezTo>
                  <a:cubicBezTo>
                    <a:pt x="11050" y="6598"/>
                    <a:pt x="11036" y="6599"/>
                    <a:pt x="11023" y="6599"/>
                  </a:cubicBezTo>
                  <a:cubicBezTo>
                    <a:pt x="10971" y="6599"/>
                    <a:pt x="10939" y="6568"/>
                    <a:pt x="10979" y="6568"/>
                  </a:cubicBezTo>
                  <a:cubicBezTo>
                    <a:pt x="11010" y="6568"/>
                    <a:pt x="11069" y="6541"/>
                    <a:pt x="11109" y="6541"/>
                  </a:cubicBezTo>
                  <a:cubicBezTo>
                    <a:pt x="11115" y="6541"/>
                    <a:pt x="11121" y="6542"/>
                    <a:pt x="11127" y="6543"/>
                  </a:cubicBezTo>
                  <a:cubicBezTo>
                    <a:pt x="11156" y="6543"/>
                    <a:pt x="11194" y="6606"/>
                    <a:pt x="11233" y="6606"/>
                  </a:cubicBezTo>
                  <a:cubicBezTo>
                    <a:pt x="11242" y="6606"/>
                    <a:pt x="11252" y="6602"/>
                    <a:pt x="11262" y="6593"/>
                  </a:cubicBezTo>
                  <a:cubicBezTo>
                    <a:pt x="11311" y="6556"/>
                    <a:pt x="11496" y="6531"/>
                    <a:pt x="11509" y="6519"/>
                  </a:cubicBezTo>
                  <a:cubicBezTo>
                    <a:pt x="11521" y="6519"/>
                    <a:pt x="11398" y="6408"/>
                    <a:pt x="11299" y="6408"/>
                  </a:cubicBezTo>
                  <a:cubicBezTo>
                    <a:pt x="11176" y="6408"/>
                    <a:pt x="11065" y="6420"/>
                    <a:pt x="10942" y="6457"/>
                  </a:cubicBezTo>
                  <a:cubicBezTo>
                    <a:pt x="10991" y="6395"/>
                    <a:pt x="11065" y="6358"/>
                    <a:pt x="11151" y="6346"/>
                  </a:cubicBezTo>
                  <a:cubicBezTo>
                    <a:pt x="11262" y="6346"/>
                    <a:pt x="10966" y="6285"/>
                    <a:pt x="10954" y="6235"/>
                  </a:cubicBezTo>
                  <a:lnTo>
                    <a:pt x="10954" y="6235"/>
                  </a:lnTo>
                  <a:cubicBezTo>
                    <a:pt x="11077" y="6272"/>
                    <a:pt x="11200" y="6309"/>
                    <a:pt x="11324" y="6334"/>
                  </a:cubicBezTo>
                  <a:cubicBezTo>
                    <a:pt x="11361" y="6297"/>
                    <a:pt x="11398" y="6272"/>
                    <a:pt x="11447" y="6248"/>
                  </a:cubicBezTo>
                  <a:cubicBezTo>
                    <a:pt x="11472" y="6248"/>
                    <a:pt x="11545" y="6248"/>
                    <a:pt x="11533" y="6211"/>
                  </a:cubicBezTo>
                  <a:cubicBezTo>
                    <a:pt x="11522" y="6177"/>
                    <a:pt x="11377" y="6009"/>
                    <a:pt x="11380" y="6009"/>
                  </a:cubicBezTo>
                  <a:lnTo>
                    <a:pt x="11380" y="6009"/>
                  </a:lnTo>
                  <a:cubicBezTo>
                    <a:pt x="11381" y="6009"/>
                    <a:pt x="11382" y="6010"/>
                    <a:pt x="11385" y="6013"/>
                  </a:cubicBezTo>
                  <a:cubicBezTo>
                    <a:pt x="11421" y="6037"/>
                    <a:pt x="11603" y="6162"/>
                    <a:pt x="11640" y="6162"/>
                  </a:cubicBezTo>
                  <a:cubicBezTo>
                    <a:pt x="11642" y="6162"/>
                    <a:pt x="11643" y="6162"/>
                    <a:pt x="11644" y="6161"/>
                  </a:cubicBezTo>
                  <a:cubicBezTo>
                    <a:pt x="11681" y="6149"/>
                    <a:pt x="11669" y="6063"/>
                    <a:pt x="11743" y="6063"/>
                  </a:cubicBezTo>
                  <a:cubicBezTo>
                    <a:pt x="11878" y="6087"/>
                    <a:pt x="12001" y="6124"/>
                    <a:pt x="12137" y="6174"/>
                  </a:cubicBezTo>
                  <a:cubicBezTo>
                    <a:pt x="12088" y="6174"/>
                    <a:pt x="11881" y="6111"/>
                    <a:pt x="11806" y="6111"/>
                  </a:cubicBezTo>
                  <a:cubicBezTo>
                    <a:pt x="11787" y="6111"/>
                    <a:pt x="11777" y="6115"/>
                    <a:pt x="11780" y="6124"/>
                  </a:cubicBezTo>
                  <a:cubicBezTo>
                    <a:pt x="11854" y="6211"/>
                    <a:pt x="11940" y="6272"/>
                    <a:pt x="12051" y="6309"/>
                  </a:cubicBezTo>
                  <a:cubicBezTo>
                    <a:pt x="12174" y="6309"/>
                    <a:pt x="12285" y="6285"/>
                    <a:pt x="12396" y="6235"/>
                  </a:cubicBezTo>
                  <a:cubicBezTo>
                    <a:pt x="12403" y="6234"/>
                    <a:pt x="12411" y="6233"/>
                    <a:pt x="12419" y="6233"/>
                  </a:cubicBezTo>
                  <a:cubicBezTo>
                    <a:pt x="12452" y="6233"/>
                    <a:pt x="12490" y="6242"/>
                    <a:pt x="12521" y="6242"/>
                  </a:cubicBezTo>
                  <a:cubicBezTo>
                    <a:pt x="12548" y="6242"/>
                    <a:pt x="12570" y="6236"/>
                    <a:pt x="12580" y="6211"/>
                  </a:cubicBezTo>
                  <a:cubicBezTo>
                    <a:pt x="12593" y="6149"/>
                    <a:pt x="12691" y="6087"/>
                    <a:pt x="12593" y="6026"/>
                  </a:cubicBezTo>
                  <a:cubicBezTo>
                    <a:pt x="12505" y="5977"/>
                    <a:pt x="12363" y="5913"/>
                    <a:pt x="12308" y="5913"/>
                  </a:cubicBezTo>
                  <a:cubicBezTo>
                    <a:pt x="12293" y="5913"/>
                    <a:pt x="12285" y="5917"/>
                    <a:pt x="12285" y="5927"/>
                  </a:cubicBezTo>
                  <a:cubicBezTo>
                    <a:pt x="12285" y="5958"/>
                    <a:pt x="12311" y="6092"/>
                    <a:pt x="12297" y="6092"/>
                  </a:cubicBezTo>
                  <a:cubicBezTo>
                    <a:pt x="12295" y="6092"/>
                    <a:pt x="12291" y="6087"/>
                    <a:pt x="12285" y="6075"/>
                  </a:cubicBezTo>
                  <a:cubicBezTo>
                    <a:pt x="12235" y="6001"/>
                    <a:pt x="12211" y="5903"/>
                    <a:pt x="12149" y="5903"/>
                  </a:cubicBezTo>
                  <a:cubicBezTo>
                    <a:pt x="12088" y="5903"/>
                    <a:pt x="12235" y="5890"/>
                    <a:pt x="12186" y="5816"/>
                  </a:cubicBezTo>
                  <a:cubicBezTo>
                    <a:pt x="12137" y="5730"/>
                    <a:pt x="12248" y="5779"/>
                    <a:pt x="12248" y="5632"/>
                  </a:cubicBezTo>
                  <a:cubicBezTo>
                    <a:pt x="12251" y="5596"/>
                    <a:pt x="12254" y="5582"/>
                    <a:pt x="12257" y="5582"/>
                  </a:cubicBezTo>
                  <a:cubicBezTo>
                    <a:pt x="12270" y="5582"/>
                    <a:pt x="12285" y="5756"/>
                    <a:pt x="12285" y="5804"/>
                  </a:cubicBezTo>
                  <a:cubicBezTo>
                    <a:pt x="12285" y="5866"/>
                    <a:pt x="12297" y="5878"/>
                    <a:pt x="12420" y="5878"/>
                  </a:cubicBezTo>
                  <a:cubicBezTo>
                    <a:pt x="12532" y="5878"/>
                    <a:pt x="12634" y="5827"/>
                    <a:pt x="12717" y="5827"/>
                  </a:cubicBezTo>
                  <a:cubicBezTo>
                    <a:pt x="12725" y="5827"/>
                    <a:pt x="12733" y="5828"/>
                    <a:pt x="12741" y="5829"/>
                  </a:cubicBezTo>
                  <a:cubicBezTo>
                    <a:pt x="12802" y="5829"/>
                    <a:pt x="12864" y="5792"/>
                    <a:pt x="12901" y="5730"/>
                  </a:cubicBezTo>
                  <a:cubicBezTo>
                    <a:pt x="12938" y="5681"/>
                    <a:pt x="12913" y="5632"/>
                    <a:pt x="12864" y="5619"/>
                  </a:cubicBezTo>
                  <a:cubicBezTo>
                    <a:pt x="12848" y="5613"/>
                    <a:pt x="12838" y="5611"/>
                    <a:pt x="12832" y="5611"/>
                  </a:cubicBezTo>
                  <a:cubicBezTo>
                    <a:pt x="12817" y="5611"/>
                    <a:pt x="12816" y="5622"/>
                    <a:pt x="12784" y="5622"/>
                  </a:cubicBezTo>
                  <a:cubicBezTo>
                    <a:pt x="12776" y="5622"/>
                    <a:pt x="12766" y="5621"/>
                    <a:pt x="12753" y="5619"/>
                  </a:cubicBezTo>
                  <a:cubicBezTo>
                    <a:pt x="12679" y="5607"/>
                    <a:pt x="12778" y="5545"/>
                    <a:pt x="12753" y="5496"/>
                  </a:cubicBezTo>
                  <a:cubicBezTo>
                    <a:pt x="12742" y="5443"/>
                    <a:pt x="12704" y="5353"/>
                    <a:pt x="12662" y="5353"/>
                  </a:cubicBezTo>
                  <a:cubicBezTo>
                    <a:pt x="12656" y="5353"/>
                    <a:pt x="12649" y="5355"/>
                    <a:pt x="12642" y="5360"/>
                  </a:cubicBezTo>
                  <a:cubicBezTo>
                    <a:pt x="12628" y="5371"/>
                    <a:pt x="12611" y="5374"/>
                    <a:pt x="12593" y="5374"/>
                  </a:cubicBezTo>
                  <a:cubicBezTo>
                    <a:pt x="12555" y="5374"/>
                    <a:pt x="12513" y="5358"/>
                    <a:pt x="12484" y="5358"/>
                  </a:cubicBezTo>
                  <a:cubicBezTo>
                    <a:pt x="12479" y="5358"/>
                    <a:pt x="12474" y="5359"/>
                    <a:pt x="12470" y="5360"/>
                  </a:cubicBezTo>
                  <a:cubicBezTo>
                    <a:pt x="12452" y="5369"/>
                    <a:pt x="12395" y="5404"/>
                    <a:pt x="12342" y="5404"/>
                  </a:cubicBezTo>
                  <a:cubicBezTo>
                    <a:pt x="12322" y="5404"/>
                    <a:pt x="12302" y="5399"/>
                    <a:pt x="12285" y="5385"/>
                  </a:cubicBezTo>
                  <a:cubicBezTo>
                    <a:pt x="12263" y="5368"/>
                    <a:pt x="12257" y="5363"/>
                    <a:pt x="12260" y="5363"/>
                  </a:cubicBezTo>
                  <a:cubicBezTo>
                    <a:pt x="12265" y="5363"/>
                    <a:pt x="12293" y="5375"/>
                    <a:pt x="12325" y="5375"/>
                  </a:cubicBezTo>
                  <a:cubicBezTo>
                    <a:pt x="12332" y="5375"/>
                    <a:pt x="12339" y="5374"/>
                    <a:pt x="12346" y="5373"/>
                  </a:cubicBezTo>
                  <a:cubicBezTo>
                    <a:pt x="12420" y="5360"/>
                    <a:pt x="12470" y="5323"/>
                    <a:pt x="12519" y="5287"/>
                  </a:cubicBezTo>
                  <a:cubicBezTo>
                    <a:pt x="12546" y="5259"/>
                    <a:pt x="12594" y="5198"/>
                    <a:pt x="12637" y="5198"/>
                  </a:cubicBezTo>
                  <a:cubicBezTo>
                    <a:pt x="12652" y="5198"/>
                    <a:pt x="12666" y="5206"/>
                    <a:pt x="12679" y="5225"/>
                  </a:cubicBezTo>
                  <a:cubicBezTo>
                    <a:pt x="12715" y="5279"/>
                    <a:pt x="12738" y="5313"/>
                    <a:pt x="12767" y="5313"/>
                  </a:cubicBezTo>
                  <a:cubicBezTo>
                    <a:pt x="12778" y="5313"/>
                    <a:pt x="12789" y="5309"/>
                    <a:pt x="12802" y="5299"/>
                  </a:cubicBezTo>
                  <a:cubicBezTo>
                    <a:pt x="12852" y="5262"/>
                    <a:pt x="12852" y="5200"/>
                    <a:pt x="12864" y="5163"/>
                  </a:cubicBezTo>
                  <a:cubicBezTo>
                    <a:pt x="12876" y="5077"/>
                    <a:pt x="12827" y="5003"/>
                    <a:pt x="12753" y="4954"/>
                  </a:cubicBezTo>
                  <a:cubicBezTo>
                    <a:pt x="12701" y="4922"/>
                    <a:pt x="12711" y="4903"/>
                    <a:pt x="12738" y="4903"/>
                  </a:cubicBezTo>
                  <a:cubicBezTo>
                    <a:pt x="12763" y="4903"/>
                    <a:pt x="12803" y="4919"/>
                    <a:pt x="12827" y="4954"/>
                  </a:cubicBezTo>
                  <a:cubicBezTo>
                    <a:pt x="12870" y="5019"/>
                    <a:pt x="12866" y="5094"/>
                    <a:pt x="12890" y="5094"/>
                  </a:cubicBezTo>
                  <a:cubicBezTo>
                    <a:pt x="12893" y="5094"/>
                    <a:pt x="12896" y="5092"/>
                    <a:pt x="12901" y="5089"/>
                  </a:cubicBezTo>
                  <a:cubicBezTo>
                    <a:pt x="12938" y="5052"/>
                    <a:pt x="12987" y="5003"/>
                    <a:pt x="12938" y="4929"/>
                  </a:cubicBezTo>
                  <a:cubicBezTo>
                    <a:pt x="12876" y="4855"/>
                    <a:pt x="12827" y="4806"/>
                    <a:pt x="12778" y="4744"/>
                  </a:cubicBezTo>
                  <a:cubicBezTo>
                    <a:pt x="12751" y="4700"/>
                    <a:pt x="12744" y="4694"/>
                    <a:pt x="12710" y="4694"/>
                  </a:cubicBezTo>
                  <a:cubicBezTo>
                    <a:pt x="12697" y="4694"/>
                    <a:pt x="12679" y="4695"/>
                    <a:pt x="12654" y="4695"/>
                  </a:cubicBezTo>
                  <a:cubicBezTo>
                    <a:pt x="12624" y="4701"/>
                    <a:pt x="12593" y="4704"/>
                    <a:pt x="12560" y="4704"/>
                  </a:cubicBezTo>
                  <a:cubicBezTo>
                    <a:pt x="12528" y="4704"/>
                    <a:pt x="12494" y="4701"/>
                    <a:pt x="12457" y="4695"/>
                  </a:cubicBezTo>
                  <a:cubicBezTo>
                    <a:pt x="12408" y="4683"/>
                    <a:pt x="12359" y="4646"/>
                    <a:pt x="12334" y="4584"/>
                  </a:cubicBezTo>
                  <a:cubicBezTo>
                    <a:pt x="12309" y="4535"/>
                    <a:pt x="12309" y="4498"/>
                    <a:pt x="12248" y="4486"/>
                  </a:cubicBezTo>
                  <a:cubicBezTo>
                    <a:pt x="12218" y="4486"/>
                    <a:pt x="12185" y="4490"/>
                    <a:pt x="12157" y="4490"/>
                  </a:cubicBezTo>
                  <a:cubicBezTo>
                    <a:pt x="12115" y="4490"/>
                    <a:pt x="12085" y="4481"/>
                    <a:pt x="12100" y="4436"/>
                  </a:cubicBezTo>
                  <a:cubicBezTo>
                    <a:pt x="12127" y="4392"/>
                    <a:pt x="12153" y="4329"/>
                    <a:pt x="12189" y="4329"/>
                  </a:cubicBezTo>
                  <a:cubicBezTo>
                    <a:pt x="12203" y="4329"/>
                    <a:pt x="12218" y="4338"/>
                    <a:pt x="12235" y="4362"/>
                  </a:cubicBezTo>
                  <a:cubicBezTo>
                    <a:pt x="12272" y="4414"/>
                    <a:pt x="12304" y="4443"/>
                    <a:pt x="12340" y="4443"/>
                  </a:cubicBezTo>
                  <a:cubicBezTo>
                    <a:pt x="12364" y="4443"/>
                    <a:pt x="12390" y="4429"/>
                    <a:pt x="12420" y="4399"/>
                  </a:cubicBezTo>
                  <a:cubicBezTo>
                    <a:pt x="12492" y="4338"/>
                    <a:pt x="12556" y="4267"/>
                    <a:pt x="12646" y="4267"/>
                  </a:cubicBezTo>
                  <a:cubicBezTo>
                    <a:pt x="12664" y="4267"/>
                    <a:pt x="12683" y="4270"/>
                    <a:pt x="12704" y="4276"/>
                  </a:cubicBezTo>
                  <a:cubicBezTo>
                    <a:pt x="12813" y="4296"/>
                    <a:pt x="12961" y="4379"/>
                    <a:pt x="13048" y="4379"/>
                  </a:cubicBezTo>
                  <a:cubicBezTo>
                    <a:pt x="13069" y="4379"/>
                    <a:pt x="13086" y="4374"/>
                    <a:pt x="13098" y="4362"/>
                  </a:cubicBezTo>
                  <a:cubicBezTo>
                    <a:pt x="13170" y="4302"/>
                    <a:pt x="13195" y="4042"/>
                    <a:pt x="13047" y="4042"/>
                  </a:cubicBezTo>
                  <a:cubicBezTo>
                    <a:pt x="13043" y="4042"/>
                    <a:pt x="13040" y="4042"/>
                    <a:pt x="13036" y="4042"/>
                  </a:cubicBezTo>
                  <a:cubicBezTo>
                    <a:pt x="12925" y="4059"/>
                    <a:pt x="12915" y="4082"/>
                    <a:pt x="12890" y="4082"/>
                  </a:cubicBezTo>
                  <a:cubicBezTo>
                    <a:pt x="12879" y="4082"/>
                    <a:pt x="12865" y="4078"/>
                    <a:pt x="12839" y="4067"/>
                  </a:cubicBezTo>
                  <a:cubicBezTo>
                    <a:pt x="12753" y="4030"/>
                    <a:pt x="12667" y="3980"/>
                    <a:pt x="12605" y="3919"/>
                  </a:cubicBezTo>
                  <a:cubicBezTo>
                    <a:pt x="12554" y="3868"/>
                    <a:pt x="12550" y="3840"/>
                    <a:pt x="12601" y="3840"/>
                  </a:cubicBezTo>
                  <a:cubicBezTo>
                    <a:pt x="12624" y="3840"/>
                    <a:pt x="12658" y="3846"/>
                    <a:pt x="12704" y="3857"/>
                  </a:cubicBezTo>
                  <a:cubicBezTo>
                    <a:pt x="12802" y="3890"/>
                    <a:pt x="12906" y="3923"/>
                    <a:pt x="12943" y="3923"/>
                  </a:cubicBezTo>
                  <a:cubicBezTo>
                    <a:pt x="12961" y="3923"/>
                    <a:pt x="12962" y="3915"/>
                    <a:pt x="12938" y="3894"/>
                  </a:cubicBezTo>
                  <a:cubicBezTo>
                    <a:pt x="12827" y="3796"/>
                    <a:pt x="12704" y="3722"/>
                    <a:pt x="12580" y="3672"/>
                  </a:cubicBezTo>
                  <a:cubicBezTo>
                    <a:pt x="12547" y="3666"/>
                    <a:pt x="12517" y="3655"/>
                    <a:pt x="12492" y="3655"/>
                  </a:cubicBezTo>
                  <a:cubicBezTo>
                    <a:pt x="12472" y="3655"/>
                    <a:pt x="12456" y="3662"/>
                    <a:pt x="12445" y="3685"/>
                  </a:cubicBezTo>
                  <a:cubicBezTo>
                    <a:pt x="12433" y="3734"/>
                    <a:pt x="12408" y="3833"/>
                    <a:pt x="12359" y="3833"/>
                  </a:cubicBezTo>
                  <a:cubicBezTo>
                    <a:pt x="12336" y="3833"/>
                    <a:pt x="12295" y="3851"/>
                    <a:pt x="12272" y="3851"/>
                  </a:cubicBezTo>
                  <a:cubicBezTo>
                    <a:pt x="12258" y="3851"/>
                    <a:pt x="12251" y="3844"/>
                    <a:pt x="12260" y="3820"/>
                  </a:cubicBezTo>
                  <a:cubicBezTo>
                    <a:pt x="12285" y="3759"/>
                    <a:pt x="12359" y="3512"/>
                    <a:pt x="12408" y="3414"/>
                  </a:cubicBezTo>
                  <a:cubicBezTo>
                    <a:pt x="12457" y="3315"/>
                    <a:pt x="12433" y="3217"/>
                    <a:pt x="12470" y="3180"/>
                  </a:cubicBezTo>
                  <a:cubicBezTo>
                    <a:pt x="12494" y="3143"/>
                    <a:pt x="12704" y="3167"/>
                    <a:pt x="12716" y="3118"/>
                  </a:cubicBezTo>
                  <a:cubicBezTo>
                    <a:pt x="12728" y="3056"/>
                    <a:pt x="12765" y="3007"/>
                    <a:pt x="12815" y="2970"/>
                  </a:cubicBezTo>
                  <a:cubicBezTo>
                    <a:pt x="12876" y="2908"/>
                    <a:pt x="12962" y="2896"/>
                    <a:pt x="12888" y="2859"/>
                  </a:cubicBezTo>
                  <a:cubicBezTo>
                    <a:pt x="12815" y="2835"/>
                    <a:pt x="12827" y="2674"/>
                    <a:pt x="12839" y="2600"/>
                  </a:cubicBezTo>
                  <a:cubicBezTo>
                    <a:pt x="12845" y="2570"/>
                    <a:pt x="12885" y="2567"/>
                    <a:pt x="12936" y="2567"/>
                  </a:cubicBezTo>
                  <a:cubicBezTo>
                    <a:pt x="12949" y="2567"/>
                    <a:pt x="12962" y="2567"/>
                    <a:pt x="12976" y="2567"/>
                  </a:cubicBezTo>
                  <a:cubicBezTo>
                    <a:pt x="13017" y="2567"/>
                    <a:pt x="13061" y="2565"/>
                    <a:pt x="13098" y="2551"/>
                  </a:cubicBezTo>
                  <a:cubicBezTo>
                    <a:pt x="13184" y="2502"/>
                    <a:pt x="13369" y="2379"/>
                    <a:pt x="13283" y="2379"/>
                  </a:cubicBezTo>
                  <a:lnTo>
                    <a:pt x="12913" y="2379"/>
                  </a:lnTo>
                  <a:cubicBezTo>
                    <a:pt x="12815" y="2379"/>
                    <a:pt x="12728" y="2428"/>
                    <a:pt x="12691" y="2514"/>
                  </a:cubicBezTo>
                  <a:cubicBezTo>
                    <a:pt x="12686" y="2540"/>
                    <a:pt x="12664" y="2551"/>
                    <a:pt x="12639" y="2551"/>
                  </a:cubicBezTo>
                  <a:cubicBezTo>
                    <a:pt x="12605" y="2551"/>
                    <a:pt x="12568" y="2530"/>
                    <a:pt x="12568" y="2502"/>
                  </a:cubicBezTo>
                  <a:cubicBezTo>
                    <a:pt x="12568" y="2453"/>
                    <a:pt x="12605" y="2268"/>
                    <a:pt x="12741" y="2243"/>
                  </a:cubicBezTo>
                  <a:cubicBezTo>
                    <a:pt x="12756" y="2240"/>
                    <a:pt x="12777" y="2239"/>
                    <a:pt x="12802" y="2239"/>
                  </a:cubicBezTo>
                  <a:cubicBezTo>
                    <a:pt x="12932" y="2239"/>
                    <a:pt x="13166" y="2277"/>
                    <a:pt x="13300" y="2277"/>
                  </a:cubicBezTo>
                  <a:cubicBezTo>
                    <a:pt x="13335" y="2277"/>
                    <a:pt x="13363" y="2274"/>
                    <a:pt x="13381" y="2268"/>
                  </a:cubicBezTo>
                  <a:cubicBezTo>
                    <a:pt x="13480" y="2231"/>
                    <a:pt x="13615" y="2095"/>
                    <a:pt x="13566" y="2095"/>
                  </a:cubicBezTo>
                  <a:cubicBezTo>
                    <a:pt x="13527" y="2085"/>
                    <a:pt x="13439" y="2020"/>
                    <a:pt x="13368" y="2020"/>
                  </a:cubicBezTo>
                  <a:cubicBezTo>
                    <a:pt x="13351" y="2020"/>
                    <a:pt x="13334" y="2024"/>
                    <a:pt x="13320" y="2034"/>
                  </a:cubicBezTo>
                  <a:cubicBezTo>
                    <a:pt x="13270" y="2052"/>
                    <a:pt x="13221" y="2061"/>
                    <a:pt x="13172" y="2061"/>
                  </a:cubicBezTo>
                  <a:cubicBezTo>
                    <a:pt x="13123" y="2061"/>
                    <a:pt x="13073" y="2052"/>
                    <a:pt x="13024" y="2034"/>
                  </a:cubicBezTo>
                  <a:cubicBezTo>
                    <a:pt x="12901" y="1997"/>
                    <a:pt x="12593" y="1997"/>
                    <a:pt x="12691" y="1984"/>
                  </a:cubicBezTo>
                  <a:cubicBezTo>
                    <a:pt x="12749" y="1984"/>
                    <a:pt x="12878" y="2006"/>
                    <a:pt x="12983" y="2006"/>
                  </a:cubicBezTo>
                  <a:cubicBezTo>
                    <a:pt x="13035" y="2006"/>
                    <a:pt x="13082" y="2001"/>
                    <a:pt x="13110" y="1984"/>
                  </a:cubicBezTo>
                  <a:cubicBezTo>
                    <a:pt x="13168" y="1952"/>
                    <a:pt x="13231" y="1935"/>
                    <a:pt x="13292" y="1935"/>
                  </a:cubicBezTo>
                  <a:cubicBezTo>
                    <a:pt x="13322" y="1935"/>
                    <a:pt x="13353" y="1939"/>
                    <a:pt x="13381" y="1947"/>
                  </a:cubicBezTo>
                  <a:cubicBezTo>
                    <a:pt x="13418" y="1956"/>
                    <a:pt x="13455" y="1960"/>
                    <a:pt x="13492" y="1960"/>
                  </a:cubicBezTo>
                  <a:cubicBezTo>
                    <a:pt x="13565" y="1960"/>
                    <a:pt x="13636" y="1943"/>
                    <a:pt x="13702" y="1910"/>
                  </a:cubicBezTo>
                  <a:cubicBezTo>
                    <a:pt x="13763" y="1873"/>
                    <a:pt x="13911" y="1898"/>
                    <a:pt x="13936" y="1837"/>
                  </a:cubicBezTo>
                  <a:cubicBezTo>
                    <a:pt x="13948" y="1775"/>
                    <a:pt x="13837" y="1713"/>
                    <a:pt x="13887" y="1701"/>
                  </a:cubicBezTo>
                  <a:cubicBezTo>
                    <a:pt x="13997" y="1689"/>
                    <a:pt x="14121" y="1664"/>
                    <a:pt x="14219" y="1602"/>
                  </a:cubicBezTo>
                  <a:cubicBezTo>
                    <a:pt x="14342" y="1504"/>
                    <a:pt x="14638" y="1442"/>
                    <a:pt x="14564" y="1393"/>
                  </a:cubicBezTo>
                  <a:cubicBezTo>
                    <a:pt x="14379" y="1294"/>
                    <a:pt x="14170" y="1220"/>
                    <a:pt x="13960" y="1183"/>
                  </a:cubicBezTo>
                  <a:cubicBezTo>
                    <a:pt x="13885" y="1183"/>
                    <a:pt x="13772" y="1164"/>
                    <a:pt x="13663" y="1164"/>
                  </a:cubicBezTo>
                  <a:cubicBezTo>
                    <a:pt x="13575" y="1164"/>
                    <a:pt x="13491" y="1177"/>
                    <a:pt x="13431" y="1220"/>
                  </a:cubicBezTo>
                  <a:cubicBezTo>
                    <a:pt x="13307" y="1299"/>
                    <a:pt x="13244" y="1471"/>
                    <a:pt x="13150" y="1471"/>
                  </a:cubicBezTo>
                  <a:cubicBezTo>
                    <a:pt x="13141" y="1471"/>
                    <a:pt x="13132" y="1470"/>
                    <a:pt x="13123" y="1467"/>
                  </a:cubicBezTo>
                  <a:cubicBezTo>
                    <a:pt x="13052" y="1436"/>
                    <a:pt x="12981" y="1414"/>
                    <a:pt x="12903" y="1414"/>
                  </a:cubicBezTo>
                  <a:cubicBezTo>
                    <a:pt x="12886" y="1414"/>
                    <a:pt x="12869" y="1415"/>
                    <a:pt x="12852" y="1418"/>
                  </a:cubicBezTo>
                  <a:cubicBezTo>
                    <a:pt x="12824" y="1436"/>
                    <a:pt x="12732" y="1504"/>
                    <a:pt x="12695" y="1504"/>
                  </a:cubicBezTo>
                  <a:cubicBezTo>
                    <a:pt x="12683" y="1504"/>
                    <a:pt x="12676" y="1497"/>
                    <a:pt x="12679" y="1479"/>
                  </a:cubicBezTo>
                  <a:cubicBezTo>
                    <a:pt x="12690" y="1423"/>
                    <a:pt x="12712" y="1367"/>
                    <a:pt x="12678" y="1367"/>
                  </a:cubicBezTo>
                  <a:cubicBezTo>
                    <a:pt x="12675" y="1367"/>
                    <a:pt x="12671" y="1367"/>
                    <a:pt x="12667" y="1368"/>
                  </a:cubicBezTo>
                  <a:cubicBezTo>
                    <a:pt x="12543" y="1430"/>
                    <a:pt x="12445" y="1492"/>
                    <a:pt x="12346" y="1578"/>
                  </a:cubicBezTo>
                  <a:cubicBezTo>
                    <a:pt x="12272" y="1639"/>
                    <a:pt x="11952" y="1787"/>
                    <a:pt x="11903" y="1849"/>
                  </a:cubicBezTo>
                  <a:cubicBezTo>
                    <a:pt x="11873" y="1898"/>
                    <a:pt x="11691" y="2036"/>
                    <a:pt x="11667" y="2036"/>
                  </a:cubicBezTo>
                  <a:cubicBezTo>
                    <a:pt x="11661" y="2036"/>
                    <a:pt x="11664" y="2028"/>
                    <a:pt x="11681" y="2009"/>
                  </a:cubicBezTo>
                  <a:cubicBezTo>
                    <a:pt x="11767" y="1923"/>
                    <a:pt x="11878" y="1750"/>
                    <a:pt x="12001" y="1639"/>
                  </a:cubicBezTo>
                  <a:cubicBezTo>
                    <a:pt x="12112" y="1541"/>
                    <a:pt x="12260" y="1282"/>
                    <a:pt x="12198" y="1183"/>
                  </a:cubicBezTo>
                  <a:cubicBezTo>
                    <a:pt x="12158" y="1111"/>
                    <a:pt x="12046" y="1060"/>
                    <a:pt x="11948" y="1060"/>
                  </a:cubicBezTo>
                  <a:cubicBezTo>
                    <a:pt x="11895" y="1060"/>
                    <a:pt x="11847" y="1075"/>
                    <a:pt x="11817" y="1110"/>
                  </a:cubicBezTo>
                  <a:cubicBezTo>
                    <a:pt x="11718" y="1220"/>
                    <a:pt x="11743" y="1257"/>
                    <a:pt x="11656" y="1294"/>
                  </a:cubicBezTo>
                  <a:cubicBezTo>
                    <a:pt x="11422" y="1393"/>
                    <a:pt x="11176" y="1467"/>
                    <a:pt x="10942" y="1528"/>
                  </a:cubicBezTo>
                  <a:cubicBezTo>
                    <a:pt x="10917" y="1504"/>
                    <a:pt x="10868" y="1442"/>
                    <a:pt x="10954" y="1405"/>
                  </a:cubicBezTo>
                  <a:cubicBezTo>
                    <a:pt x="11040" y="1368"/>
                    <a:pt x="11472" y="1220"/>
                    <a:pt x="11447" y="1171"/>
                  </a:cubicBezTo>
                  <a:cubicBezTo>
                    <a:pt x="11419" y="1134"/>
                    <a:pt x="11002" y="1117"/>
                    <a:pt x="10725" y="1117"/>
                  </a:cubicBezTo>
                  <a:cubicBezTo>
                    <a:pt x="10639" y="1117"/>
                    <a:pt x="10566" y="1119"/>
                    <a:pt x="10523" y="1122"/>
                  </a:cubicBezTo>
                  <a:cubicBezTo>
                    <a:pt x="10326" y="1134"/>
                    <a:pt x="10116" y="1196"/>
                    <a:pt x="9993" y="1220"/>
                  </a:cubicBezTo>
                  <a:cubicBezTo>
                    <a:pt x="9892" y="1231"/>
                    <a:pt x="9734" y="1323"/>
                    <a:pt x="9666" y="1323"/>
                  </a:cubicBezTo>
                  <a:cubicBezTo>
                    <a:pt x="9651" y="1323"/>
                    <a:pt x="9640" y="1318"/>
                    <a:pt x="9636" y="1307"/>
                  </a:cubicBezTo>
                  <a:cubicBezTo>
                    <a:pt x="9623" y="1257"/>
                    <a:pt x="9549" y="1245"/>
                    <a:pt x="9660" y="1196"/>
                  </a:cubicBezTo>
                  <a:cubicBezTo>
                    <a:pt x="9780" y="1148"/>
                    <a:pt x="10187" y="973"/>
                    <a:pt x="10459" y="973"/>
                  </a:cubicBezTo>
                  <a:cubicBezTo>
                    <a:pt x="10468" y="973"/>
                    <a:pt x="10477" y="974"/>
                    <a:pt x="10486" y="974"/>
                  </a:cubicBezTo>
                  <a:cubicBezTo>
                    <a:pt x="10692" y="983"/>
                    <a:pt x="11139" y="1007"/>
                    <a:pt x="11370" y="1007"/>
                  </a:cubicBezTo>
                  <a:cubicBezTo>
                    <a:pt x="11443" y="1007"/>
                    <a:pt x="11494" y="1005"/>
                    <a:pt x="11509" y="999"/>
                  </a:cubicBezTo>
                  <a:cubicBezTo>
                    <a:pt x="11656" y="949"/>
                    <a:pt x="11817" y="912"/>
                    <a:pt x="11977" y="875"/>
                  </a:cubicBezTo>
                  <a:cubicBezTo>
                    <a:pt x="12137" y="851"/>
                    <a:pt x="12383" y="740"/>
                    <a:pt x="12346" y="691"/>
                  </a:cubicBezTo>
                  <a:cubicBezTo>
                    <a:pt x="12235" y="629"/>
                    <a:pt x="12112" y="592"/>
                    <a:pt x="11989" y="555"/>
                  </a:cubicBezTo>
                  <a:cubicBezTo>
                    <a:pt x="11969" y="550"/>
                    <a:pt x="11951" y="547"/>
                    <a:pt x="11935" y="547"/>
                  </a:cubicBezTo>
                  <a:cubicBezTo>
                    <a:pt x="11863" y="547"/>
                    <a:pt x="11827" y="593"/>
                    <a:pt x="11794" y="593"/>
                  </a:cubicBezTo>
                  <a:cubicBezTo>
                    <a:pt x="11785" y="593"/>
                    <a:pt x="11777" y="589"/>
                    <a:pt x="11767" y="580"/>
                  </a:cubicBezTo>
                  <a:cubicBezTo>
                    <a:pt x="11718" y="530"/>
                    <a:pt x="11730" y="506"/>
                    <a:pt x="11644" y="506"/>
                  </a:cubicBezTo>
                  <a:cubicBezTo>
                    <a:pt x="11558" y="506"/>
                    <a:pt x="11410" y="580"/>
                    <a:pt x="11373" y="580"/>
                  </a:cubicBezTo>
                  <a:cubicBezTo>
                    <a:pt x="11348" y="567"/>
                    <a:pt x="11582" y="395"/>
                    <a:pt x="11545" y="358"/>
                  </a:cubicBezTo>
                  <a:cubicBezTo>
                    <a:pt x="11459" y="346"/>
                    <a:pt x="11370" y="339"/>
                    <a:pt x="11281" y="339"/>
                  </a:cubicBezTo>
                  <a:cubicBezTo>
                    <a:pt x="11191" y="339"/>
                    <a:pt x="11102" y="346"/>
                    <a:pt x="11016" y="358"/>
                  </a:cubicBezTo>
                  <a:cubicBezTo>
                    <a:pt x="11002" y="359"/>
                    <a:pt x="10988" y="359"/>
                    <a:pt x="10972" y="359"/>
                  </a:cubicBezTo>
                  <a:cubicBezTo>
                    <a:pt x="10819" y="359"/>
                    <a:pt x="10581" y="316"/>
                    <a:pt x="10449" y="316"/>
                  </a:cubicBezTo>
                  <a:cubicBezTo>
                    <a:pt x="10424" y="316"/>
                    <a:pt x="10403" y="317"/>
                    <a:pt x="10387" y="321"/>
                  </a:cubicBezTo>
                  <a:cubicBezTo>
                    <a:pt x="10276" y="346"/>
                    <a:pt x="9956" y="420"/>
                    <a:pt x="9857" y="420"/>
                  </a:cubicBezTo>
                  <a:cubicBezTo>
                    <a:pt x="9771" y="432"/>
                    <a:pt x="9414" y="457"/>
                    <a:pt x="9266" y="469"/>
                  </a:cubicBezTo>
                  <a:cubicBezTo>
                    <a:pt x="9106" y="469"/>
                    <a:pt x="9439" y="432"/>
                    <a:pt x="9574" y="407"/>
                  </a:cubicBezTo>
                  <a:cubicBezTo>
                    <a:pt x="9697" y="383"/>
                    <a:pt x="9820" y="358"/>
                    <a:pt x="9968" y="321"/>
                  </a:cubicBezTo>
                  <a:cubicBezTo>
                    <a:pt x="10190" y="293"/>
                    <a:pt x="10405" y="279"/>
                    <a:pt x="10618" y="279"/>
                  </a:cubicBezTo>
                  <a:cubicBezTo>
                    <a:pt x="10689" y="279"/>
                    <a:pt x="10760" y="281"/>
                    <a:pt x="10831" y="284"/>
                  </a:cubicBezTo>
                  <a:cubicBezTo>
                    <a:pt x="10848" y="285"/>
                    <a:pt x="10868" y="286"/>
                    <a:pt x="10889" y="286"/>
                  </a:cubicBezTo>
                  <a:cubicBezTo>
                    <a:pt x="11068" y="286"/>
                    <a:pt x="11366" y="243"/>
                    <a:pt x="11311" y="210"/>
                  </a:cubicBezTo>
                  <a:cubicBezTo>
                    <a:pt x="11176" y="124"/>
                    <a:pt x="11016" y="75"/>
                    <a:pt x="10843" y="75"/>
                  </a:cubicBezTo>
                  <a:cubicBezTo>
                    <a:pt x="10816" y="77"/>
                    <a:pt x="10788" y="78"/>
                    <a:pt x="10761" y="78"/>
                  </a:cubicBezTo>
                  <a:cubicBezTo>
                    <a:pt x="10628" y="78"/>
                    <a:pt x="10497" y="54"/>
                    <a:pt x="10375" y="13"/>
                  </a:cubicBezTo>
                  <a:cubicBezTo>
                    <a:pt x="10325" y="4"/>
                    <a:pt x="10208" y="1"/>
                    <a:pt x="10075" y="1"/>
                  </a:cubicBezTo>
                  <a:cubicBezTo>
                    <a:pt x="9930" y="1"/>
                    <a:pt x="9767" y="4"/>
                    <a:pt x="9655" y="4"/>
                  </a:cubicBezTo>
                  <a:cubicBezTo>
                    <a:pt x="9592" y="4"/>
                    <a:pt x="9544" y="3"/>
                    <a:pt x="9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3187275" y="4436700"/>
              <a:ext cx="20050" cy="12100"/>
            </a:xfrm>
            <a:custGeom>
              <a:rect b="b" l="l" r="r" t="t"/>
              <a:pathLst>
                <a:path extrusionOk="0" h="484" w="802">
                  <a:moveTo>
                    <a:pt x="210" y="0"/>
                  </a:moveTo>
                  <a:cubicBezTo>
                    <a:pt x="127" y="0"/>
                    <a:pt x="54" y="19"/>
                    <a:pt x="75" y="59"/>
                  </a:cubicBezTo>
                  <a:cubicBezTo>
                    <a:pt x="124" y="121"/>
                    <a:pt x="210" y="146"/>
                    <a:pt x="173" y="146"/>
                  </a:cubicBezTo>
                  <a:cubicBezTo>
                    <a:pt x="136" y="158"/>
                    <a:pt x="62" y="219"/>
                    <a:pt x="87" y="244"/>
                  </a:cubicBezTo>
                  <a:cubicBezTo>
                    <a:pt x="112" y="281"/>
                    <a:pt x="1" y="330"/>
                    <a:pt x="112" y="330"/>
                  </a:cubicBezTo>
                  <a:cubicBezTo>
                    <a:pt x="223" y="343"/>
                    <a:pt x="297" y="330"/>
                    <a:pt x="321" y="367"/>
                  </a:cubicBezTo>
                  <a:cubicBezTo>
                    <a:pt x="346" y="392"/>
                    <a:pt x="235" y="454"/>
                    <a:pt x="297" y="466"/>
                  </a:cubicBezTo>
                  <a:cubicBezTo>
                    <a:pt x="335" y="477"/>
                    <a:pt x="377" y="483"/>
                    <a:pt x="418" y="483"/>
                  </a:cubicBezTo>
                  <a:cubicBezTo>
                    <a:pt x="469" y="483"/>
                    <a:pt x="520" y="474"/>
                    <a:pt x="568" y="454"/>
                  </a:cubicBezTo>
                  <a:cubicBezTo>
                    <a:pt x="666" y="380"/>
                    <a:pt x="802" y="355"/>
                    <a:pt x="789" y="293"/>
                  </a:cubicBezTo>
                  <a:cubicBezTo>
                    <a:pt x="765" y="232"/>
                    <a:pt x="703" y="269"/>
                    <a:pt x="642" y="195"/>
                  </a:cubicBezTo>
                  <a:cubicBezTo>
                    <a:pt x="568" y="121"/>
                    <a:pt x="481" y="59"/>
                    <a:pt x="383" y="35"/>
                  </a:cubicBezTo>
                  <a:cubicBezTo>
                    <a:pt x="350" y="12"/>
                    <a:pt x="277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3195300" y="4424625"/>
              <a:ext cx="3400" cy="2175"/>
            </a:xfrm>
            <a:custGeom>
              <a:rect b="b" l="l" r="r" t="t"/>
              <a:pathLst>
                <a:path extrusionOk="0" h="87" w="136">
                  <a:moveTo>
                    <a:pt x="49" y="0"/>
                  </a:moveTo>
                  <a:cubicBezTo>
                    <a:pt x="0" y="0"/>
                    <a:pt x="0" y="74"/>
                    <a:pt x="49" y="86"/>
                  </a:cubicBezTo>
                  <a:cubicBezTo>
                    <a:pt x="136" y="86"/>
                    <a:pt x="11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3198450" y="4261625"/>
              <a:ext cx="13525" cy="6050"/>
            </a:xfrm>
            <a:custGeom>
              <a:rect b="b" l="l" r="r" t="t"/>
              <a:pathLst>
                <a:path extrusionOk="0" h="242" w="541">
                  <a:moveTo>
                    <a:pt x="41" y="1"/>
                  </a:moveTo>
                  <a:cubicBezTo>
                    <a:pt x="0" y="1"/>
                    <a:pt x="34" y="73"/>
                    <a:pt x="84" y="113"/>
                  </a:cubicBezTo>
                  <a:cubicBezTo>
                    <a:pt x="195" y="175"/>
                    <a:pt x="305" y="212"/>
                    <a:pt x="429" y="236"/>
                  </a:cubicBezTo>
                  <a:cubicBezTo>
                    <a:pt x="446" y="240"/>
                    <a:pt x="459" y="241"/>
                    <a:pt x="470" y="241"/>
                  </a:cubicBezTo>
                  <a:cubicBezTo>
                    <a:pt x="541" y="241"/>
                    <a:pt x="501" y="180"/>
                    <a:pt x="416" y="138"/>
                  </a:cubicBezTo>
                  <a:cubicBezTo>
                    <a:pt x="305" y="88"/>
                    <a:pt x="195" y="39"/>
                    <a:pt x="84" y="14"/>
                  </a:cubicBezTo>
                  <a:cubicBezTo>
                    <a:pt x="65" y="5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3227625" y="4251800"/>
              <a:ext cx="5575" cy="1875"/>
            </a:xfrm>
            <a:custGeom>
              <a:rect b="b" l="l" r="r" t="t"/>
              <a:pathLst>
                <a:path extrusionOk="0" h="75" w="223">
                  <a:moveTo>
                    <a:pt x="87" y="1"/>
                  </a:moveTo>
                  <a:cubicBezTo>
                    <a:pt x="1" y="1"/>
                    <a:pt x="50" y="75"/>
                    <a:pt x="136" y="75"/>
                  </a:cubicBezTo>
                  <a:cubicBezTo>
                    <a:pt x="223" y="75"/>
                    <a:pt x="17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3238100" y="4249250"/>
              <a:ext cx="9575" cy="3525"/>
            </a:xfrm>
            <a:custGeom>
              <a:rect b="b" l="l" r="r" t="t"/>
              <a:pathLst>
                <a:path extrusionOk="0" h="141" w="383">
                  <a:moveTo>
                    <a:pt x="120" y="0"/>
                  </a:moveTo>
                  <a:cubicBezTo>
                    <a:pt x="89" y="0"/>
                    <a:pt x="64" y="5"/>
                    <a:pt x="50" y="17"/>
                  </a:cubicBezTo>
                  <a:cubicBezTo>
                    <a:pt x="1" y="54"/>
                    <a:pt x="38" y="66"/>
                    <a:pt x="87" y="103"/>
                  </a:cubicBezTo>
                  <a:cubicBezTo>
                    <a:pt x="122" y="124"/>
                    <a:pt x="210" y="140"/>
                    <a:pt x="281" y="140"/>
                  </a:cubicBezTo>
                  <a:cubicBezTo>
                    <a:pt x="337" y="140"/>
                    <a:pt x="383" y="130"/>
                    <a:pt x="383" y="103"/>
                  </a:cubicBezTo>
                  <a:cubicBezTo>
                    <a:pt x="383" y="55"/>
                    <a:pt x="22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3274775" y="4244375"/>
              <a:ext cx="12325" cy="4850"/>
            </a:xfrm>
            <a:custGeom>
              <a:rect b="b" l="l" r="r" t="t"/>
              <a:pathLst>
                <a:path extrusionOk="0" h="194" w="493">
                  <a:moveTo>
                    <a:pt x="46" y="0"/>
                  </a:moveTo>
                  <a:cubicBezTo>
                    <a:pt x="42" y="0"/>
                    <a:pt x="39" y="1"/>
                    <a:pt x="37" y="2"/>
                  </a:cubicBezTo>
                  <a:cubicBezTo>
                    <a:pt x="0" y="14"/>
                    <a:pt x="160" y="88"/>
                    <a:pt x="234" y="113"/>
                  </a:cubicBezTo>
                  <a:cubicBezTo>
                    <a:pt x="266" y="122"/>
                    <a:pt x="254" y="124"/>
                    <a:pt x="225" y="124"/>
                  </a:cubicBezTo>
                  <a:cubicBezTo>
                    <a:pt x="194" y="124"/>
                    <a:pt x="142" y="122"/>
                    <a:pt x="105" y="122"/>
                  </a:cubicBezTo>
                  <a:cubicBezTo>
                    <a:pt x="84" y="122"/>
                    <a:pt x="67" y="123"/>
                    <a:pt x="62" y="125"/>
                  </a:cubicBezTo>
                  <a:cubicBezTo>
                    <a:pt x="49" y="138"/>
                    <a:pt x="173" y="162"/>
                    <a:pt x="247" y="187"/>
                  </a:cubicBezTo>
                  <a:cubicBezTo>
                    <a:pt x="261" y="192"/>
                    <a:pt x="273" y="194"/>
                    <a:pt x="282" y="194"/>
                  </a:cubicBezTo>
                  <a:cubicBezTo>
                    <a:pt x="323" y="194"/>
                    <a:pt x="326" y="158"/>
                    <a:pt x="296" y="138"/>
                  </a:cubicBezTo>
                  <a:cubicBezTo>
                    <a:pt x="259" y="125"/>
                    <a:pt x="382" y="138"/>
                    <a:pt x="431" y="113"/>
                  </a:cubicBezTo>
                  <a:cubicBezTo>
                    <a:pt x="493" y="88"/>
                    <a:pt x="370" y="64"/>
                    <a:pt x="284" y="51"/>
                  </a:cubicBezTo>
                  <a:cubicBezTo>
                    <a:pt x="205" y="51"/>
                    <a:pt x="86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3392625" y="4265275"/>
              <a:ext cx="6525" cy="4025"/>
            </a:xfrm>
            <a:custGeom>
              <a:rect b="b" l="l" r="r" t="t"/>
              <a:pathLst>
                <a:path extrusionOk="0" h="161" w="261">
                  <a:moveTo>
                    <a:pt x="69" y="1"/>
                  </a:moveTo>
                  <a:cubicBezTo>
                    <a:pt x="63" y="1"/>
                    <a:pt x="59" y="2"/>
                    <a:pt x="54" y="4"/>
                  </a:cubicBezTo>
                  <a:cubicBezTo>
                    <a:pt x="0" y="15"/>
                    <a:pt x="128" y="160"/>
                    <a:pt x="201" y="160"/>
                  </a:cubicBezTo>
                  <a:cubicBezTo>
                    <a:pt x="211" y="160"/>
                    <a:pt x="220" y="158"/>
                    <a:pt x="227" y="152"/>
                  </a:cubicBezTo>
                  <a:cubicBezTo>
                    <a:pt x="261" y="118"/>
                    <a:pt x="129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3402600" y="4270600"/>
              <a:ext cx="6175" cy="1875"/>
            </a:xfrm>
            <a:custGeom>
              <a:rect b="b" l="l" r="r" t="t"/>
              <a:pathLst>
                <a:path extrusionOk="0" h="75" w="247">
                  <a:moveTo>
                    <a:pt x="74" y="0"/>
                  </a:moveTo>
                  <a:cubicBezTo>
                    <a:pt x="0" y="0"/>
                    <a:pt x="87" y="74"/>
                    <a:pt x="173" y="74"/>
                  </a:cubicBezTo>
                  <a:cubicBezTo>
                    <a:pt x="247" y="74"/>
                    <a:pt x="148" y="13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3402325" y="4350675"/>
              <a:ext cx="4600" cy="9900"/>
            </a:xfrm>
            <a:custGeom>
              <a:rect b="b" l="l" r="r" t="t"/>
              <a:pathLst>
                <a:path extrusionOk="0" h="396" w="184">
                  <a:moveTo>
                    <a:pt x="73" y="1"/>
                  </a:moveTo>
                  <a:cubicBezTo>
                    <a:pt x="0" y="1"/>
                    <a:pt x="143" y="396"/>
                    <a:pt x="159" y="396"/>
                  </a:cubicBezTo>
                  <a:cubicBezTo>
                    <a:pt x="159" y="396"/>
                    <a:pt x="159" y="395"/>
                    <a:pt x="159" y="395"/>
                  </a:cubicBezTo>
                  <a:cubicBezTo>
                    <a:pt x="184" y="395"/>
                    <a:pt x="159" y="13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3403825" y="4369475"/>
              <a:ext cx="7350" cy="4825"/>
            </a:xfrm>
            <a:custGeom>
              <a:rect b="b" l="l" r="r" t="t"/>
              <a:pathLst>
                <a:path extrusionOk="0" h="193" w="294">
                  <a:moveTo>
                    <a:pt x="62" y="1"/>
                  </a:moveTo>
                  <a:cubicBezTo>
                    <a:pt x="50" y="13"/>
                    <a:pt x="1" y="161"/>
                    <a:pt x="62" y="173"/>
                  </a:cubicBezTo>
                  <a:cubicBezTo>
                    <a:pt x="92" y="181"/>
                    <a:pt x="177" y="193"/>
                    <a:pt x="233" y="193"/>
                  </a:cubicBezTo>
                  <a:cubicBezTo>
                    <a:pt x="269" y="193"/>
                    <a:pt x="294" y="188"/>
                    <a:pt x="284" y="173"/>
                  </a:cubicBezTo>
                  <a:cubicBezTo>
                    <a:pt x="223" y="99"/>
                    <a:pt x="149" y="38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3370875" y="4401475"/>
              <a:ext cx="16050" cy="11450"/>
            </a:xfrm>
            <a:custGeom>
              <a:rect b="b" l="l" r="r" t="t"/>
              <a:pathLst>
                <a:path extrusionOk="0" h="458" w="642">
                  <a:moveTo>
                    <a:pt x="244" y="0"/>
                  </a:moveTo>
                  <a:cubicBezTo>
                    <a:pt x="231" y="0"/>
                    <a:pt x="220" y="1"/>
                    <a:pt x="210" y="2"/>
                  </a:cubicBezTo>
                  <a:cubicBezTo>
                    <a:pt x="99" y="14"/>
                    <a:pt x="25" y="64"/>
                    <a:pt x="13" y="138"/>
                  </a:cubicBezTo>
                  <a:cubicBezTo>
                    <a:pt x="0" y="310"/>
                    <a:pt x="506" y="458"/>
                    <a:pt x="543" y="458"/>
                  </a:cubicBezTo>
                  <a:cubicBezTo>
                    <a:pt x="592" y="458"/>
                    <a:pt x="530" y="359"/>
                    <a:pt x="469" y="322"/>
                  </a:cubicBezTo>
                  <a:cubicBezTo>
                    <a:pt x="419" y="285"/>
                    <a:pt x="543" y="298"/>
                    <a:pt x="592" y="285"/>
                  </a:cubicBezTo>
                  <a:cubicBezTo>
                    <a:pt x="641" y="285"/>
                    <a:pt x="481" y="236"/>
                    <a:pt x="407" y="175"/>
                  </a:cubicBezTo>
                  <a:cubicBezTo>
                    <a:pt x="373" y="147"/>
                    <a:pt x="384" y="139"/>
                    <a:pt x="411" y="139"/>
                  </a:cubicBezTo>
                  <a:cubicBezTo>
                    <a:pt x="433" y="139"/>
                    <a:pt x="466" y="144"/>
                    <a:pt x="493" y="150"/>
                  </a:cubicBezTo>
                  <a:cubicBezTo>
                    <a:pt x="543" y="150"/>
                    <a:pt x="604" y="113"/>
                    <a:pt x="616" y="76"/>
                  </a:cubicBezTo>
                  <a:cubicBezTo>
                    <a:pt x="616" y="53"/>
                    <a:pt x="371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3367475" y="4396275"/>
              <a:ext cx="10825" cy="2175"/>
            </a:xfrm>
            <a:custGeom>
              <a:rect b="b" l="l" r="r" t="t"/>
              <a:pathLst>
                <a:path extrusionOk="0" h="87" w="433">
                  <a:moveTo>
                    <a:pt x="247" y="1"/>
                  </a:moveTo>
                  <a:cubicBezTo>
                    <a:pt x="161" y="1"/>
                    <a:pt x="87" y="13"/>
                    <a:pt x="1" y="25"/>
                  </a:cubicBezTo>
                  <a:cubicBezTo>
                    <a:pt x="124" y="50"/>
                    <a:pt x="260" y="74"/>
                    <a:pt x="383" y="87"/>
                  </a:cubicBezTo>
                  <a:cubicBezTo>
                    <a:pt x="432" y="62"/>
                    <a:pt x="297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7"/>
            <p:cNvSpPr/>
            <p:nvPr/>
          </p:nvSpPr>
          <p:spPr>
            <a:xfrm>
              <a:off x="3350550" y="4426950"/>
              <a:ext cx="15950" cy="6275"/>
            </a:xfrm>
            <a:custGeom>
              <a:rect b="b" l="l" r="r" t="t"/>
              <a:pathLst>
                <a:path extrusionOk="0" h="251" w="638">
                  <a:moveTo>
                    <a:pt x="556" y="1"/>
                  </a:moveTo>
                  <a:cubicBezTo>
                    <a:pt x="548" y="1"/>
                    <a:pt x="539" y="2"/>
                    <a:pt x="530" y="6"/>
                  </a:cubicBezTo>
                  <a:cubicBezTo>
                    <a:pt x="444" y="43"/>
                    <a:pt x="222" y="67"/>
                    <a:pt x="173" y="92"/>
                  </a:cubicBezTo>
                  <a:cubicBezTo>
                    <a:pt x="123" y="104"/>
                    <a:pt x="0" y="240"/>
                    <a:pt x="25" y="240"/>
                  </a:cubicBezTo>
                  <a:cubicBezTo>
                    <a:pt x="36" y="240"/>
                    <a:pt x="133" y="251"/>
                    <a:pt x="247" y="251"/>
                  </a:cubicBezTo>
                  <a:cubicBezTo>
                    <a:pt x="375" y="251"/>
                    <a:pt x="526" y="237"/>
                    <a:pt x="604" y="178"/>
                  </a:cubicBezTo>
                  <a:cubicBezTo>
                    <a:pt x="637" y="145"/>
                    <a:pt x="630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7"/>
            <p:cNvSpPr/>
            <p:nvPr/>
          </p:nvSpPr>
          <p:spPr>
            <a:xfrm>
              <a:off x="3210700" y="4440625"/>
              <a:ext cx="3400" cy="5300"/>
            </a:xfrm>
            <a:custGeom>
              <a:rect b="b" l="l" r="r" t="t"/>
              <a:pathLst>
                <a:path extrusionOk="0" h="212" w="136">
                  <a:moveTo>
                    <a:pt x="62" y="1"/>
                  </a:moveTo>
                  <a:cubicBezTo>
                    <a:pt x="37" y="1"/>
                    <a:pt x="0" y="124"/>
                    <a:pt x="13" y="136"/>
                  </a:cubicBezTo>
                  <a:cubicBezTo>
                    <a:pt x="13" y="159"/>
                    <a:pt x="23" y="212"/>
                    <a:pt x="34" y="212"/>
                  </a:cubicBezTo>
                  <a:cubicBezTo>
                    <a:pt x="35" y="212"/>
                    <a:pt x="36" y="211"/>
                    <a:pt x="37" y="210"/>
                  </a:cubicBezTo>
                  <a:cubicBezTo>
                    <a:pt x="62" y="198"/>
                    <a:pt x="136" y="149"/>
                    <a:pt x="123" y="99"/>
                  </a:cubicBezTo>
                  <a:cubicBezTo>
                    <a:pt x="99" y="50"/>
                    <a:pt x="87" y="13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3199600" y="4422725"/>
              <a:ext cx="4650" cy="3200"/>
            </a:xfrm>
            <a:custGeom>
              <a:rect b="b" l="l" r="r" t="t"/>
              <a:pathLst>
                <a:path extrusionOk="0" h="128" w="186">
                  <a:moveTo>
                    <a:pt x="67" y="1"/>
                  </a:moveTo>
                  <a:cubicBezTo>
                    <a:pt x="66" y="1"/>
                    <a:pt x="64" y="1"/>
                    <a:pt x="62" y="2"/>
                  </a:cubicBezTo>
                  <a:cubicBezTo>
                    <a:pt x="25" y="15"/>
                    <a:pt x="1" y="15"/>
                    <a:pt x="25" y="51"/>
                  </a:cubicBezTo>
                  <a:cubicBezTo>
                    <a:pt x="47" y="84"/>
                    <a:pt x="50" y="127"/>
                    <a:pt x="85" y="127"/>
                  </a:cubicBezTo>
                  <a:cubicBezTo>
                    <a:pt x="89" y="127"/>
                    <a:pt x="94" y="127"/>
                    <a:pt x="99" y="125"/>
                  </a:cubicBezTo>
                  <a:cubicBezTo>
                    <a:pt x="136" y="101"/>
                    <a:pt x="186" y="88"/>
                    <a:pt x="161" y="76"/>
                  </a:cubicBezTo>
                  <a:cubicBezTo>
                    <a:pt x="126" y="76"/>
                    <a:pt x="9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7"/>
            <p:cNvSpPr/>
            <p:nvPr/>
          </p:nvSpPr>
          <p:spPr>
            <a:xfrm>
              <a:off x="3409350" y="4333100"/>
              <a:ext cx="3050" cy="1800"/>
            </a:xfrm>
            <a:custGeom>
              <a:rect b="b" l="l" r="r" t="t"/>
              <a:pathLst>
                <a:path extrusionOk="0" h="72" w="122">
                  <a:moveTo>
                    <a:pt x="86" y="0"/>
                  </a:moveTo>
                  <a:cubicBezTo>
                    <a:pt x="52" y="0"/>
                    <a:pt x="1" y="38"/>
                    <a:pt x="26" y="63"/>
                  </a:cubicBezTo>
                  <a:cubicBezTo>
                    <a:pt x="32" y="69"/>
                    <a:pt x="40" y="71"/>
                    <a:pt x="50" y="71"/>
                  </a:cubicBezTo>
                  <a:cubicBezTo>
                    <a:pt x="81" y="71"/>
                    <a:pt x="122" y="45"/>
                    <a:pt x="112" y="26"/>
                  </a:cubicBezTo>
                  <a:cubicBezTo>
                    <a:pt x="112" y="7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3399750" y="4317175"/>
              <a:ext cx="3675" cy="1925"/>
            </a:xfrm>
            <a:custGeom>
              <a:rect b="b" l="l" r="r" t="t"/>
              <a:pathLst>
                <a:path extrusionOk="0" h="77" w="147">
                  <a:moveTo>
                    <a:pt x="79" y="0"/>
                  </a:moveTo>
                  <a:cubicBezTo>
                    <a:pt x="33" y="0"/>
                    <a:pt x="1" y="52"/>
                    <a:pt x="41" y="72"/>
                  </a:cubicBezTo>
                  <a:cubicBezTo>
                    <a:pt x="48" y="75"/>
                    <a:pt x="55" y="77"/>
                    <a:pt x="62" y="77"/>
                  </a:cubicBezTo>
                  <a:cubicBezTo>
                    <a:pt x="105" y="77"/>
                    <a:pt x="146" y="21"/>
                    <a:pt x="114" y="10"/>
                  </a:cubicBezTo>
                  <a:cubicBezTo>
                    <a:pt x="103" y="3"/>
                    <a:pt x="91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3409250" y="4312325"/>
              <a:ext cx="3100" cy="2025"/>
            </a:xfrm>
            <a:custGeom>
              <a:rect b="b" l="l" r="r" t="t"/>
              <a:pathLst>
                <a:path extrusionOk="0" h="81" w="124">
                  <a:moveTo>
                    <a:pt x="90" y="0"/>
                  </a:moveTo>
                  <a:cubicBezTo>
                    <a:pt x="60" y="0"/>
                    <a:pt x="0" y="39"/>
                    <a:pt x="30" y="69"/>
                  </a:cubicBezTo>
                  <a:cubicBezTo>
                    <a:pt x="38" y="77"/>
                    <a:pt x="47" y="80"/>
                    <a:pt x="57" y="80"/>
                  </a:cubicBezTo>
                  <a:cubicBezTo>
                    <a:pt x="90" y="80"/>
                    <a:pt x="123" y="36"/>
                    <a:pt x="104" y="7"/>
                  </a:cubicBezTo>
                  <a:cubicBezTo>
                    <a:pt x="102" y="3"/>
                    <a:pt x="97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7"/>
            <p:cNvSpPr/>
            <p:nvPr/>
          </p:nvSpPr>
          <p:spPr>
            <a:xfrm>
              <a:off x="3083875" y="4339550"/>
              <a:ext cx="5525" cy="725"/>
            </a:xfrm>
            <a:custGeom>
              <a:rect b="b" l="l" r="r" t="t"/>
              <a:pathLst>
                <a:path extrusionOk="0" h="29" w="221">
                  <a:moveTo>
                    <a:pt x="53" y="1"/>
                  </a:moveTo>
                  <a:cubicBezTo>
                    <a:pt x="19" y="1"/>
                    <a:pt x="1" y="4"/>
                    <a:pt x="22" y="15"/>
                  </a:cubicBezTo>
                  <a:cubicBezTo>
                    <a:pt x="42" y="25"/>
                    <a:pt x="83" y="29"/>
                    <a:pt x="121" y="29"/>
                  </a:cubicBezTo>
                  <a:cubicBezTo>
                    <a:pt x="173" y="29"/>
                    <a:pt x="221" y="22"/>
                    <a:pt x="206" y="15"/>
                  </a:cubicBezTo>
                  <a:cubicBezTo>
                    <a:pt x="171" y="8"/>
                    <a:pt x="98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7"/>
            <p:cNvSpPr/>
            <p:nvPr/>
          </p:nvSpPr>
          <p:spPr>
            <a:xfrm>
              <a:off x="3091575" y="4339250"/>
              <a:ext cx="5175" cy="600"/>
            </a:xfrm>
            <a:custGeom>
              <a:rect b="b" l="l" r="r" t="t"/>
              <a:pathLst>
                <a:path extrusionOk="0" h="24" w="207">
                  <a:moveTo>
                    <a:pt x="53" y="0"/>
                  </a:moveTo>
                  <a:cubicBezTo>
                    <a:pt x="20" y="0"/>
                    <a:pt x="1" y="4"/>
                    <a:pt x="22" y="14"/>
                  </a:cubicBezTo>
                  <a:cubicBezTo>
                    <a:pt x="52" y="21"/>
                    <a:pt x="83" y="24"/>
                    <a:pt x="114" y="24"/>
                  </a:cubicBezTo>
                  <a:cubicBezTo>
                    <a:pt x="145" y="24"/>
                    <a:pt x="176" y="21"/>
                    <a:pt x="206" y="14"/>
                  </a:cubicBezTo>
                  <a:cubicBezTo>
                    <a:pt x="171" y="7"/>
                    <a:pt x="98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" name="Google Shape;626;p47"/>
          <p:cNvSpPr/>
          <p:nvPr/>
        </p:nvSpPr>
        <p:spPr>
          <a:xfrm>
            <a:off x="2391440" y="1492918"/>
            <a:ext cx="4237715" cy="2671235"/>
          </a:xfrm>
          <a:custGeom>
            <a:rect b="b" l="l" r="r" t="t"/>
            <a:pathLst>
              <a:path extrusionOk="0" h="44038" w="69863">
                <a:moveTo>
                  <a:pt x="11582" y="37"/>
                </a:moveTo>
                <a:lnTo>
                  <a:pt x="19936" y="1873"/>
                </a:lnTo>
                <a:lnTo>
                  <a:pt x="12408" y="12876"/>
                </a:lnTo>
                <a:lnTo>
                  <a:pt x="11582" y="37"/>
                </a:lnTo>
                <a:close/>
                <a:moveTo>
                  <a:pt x="41893" y="12568"/>
                </a:moveTo>
                <a:lnTo>
                  <a:pt x="28167" y="17497"/>
                </a:lnTo>
                <a:lnTo>
                  <a:pt x="30520" y="12728"/>
                </a:lnTo>
                <a:lnTo>
                  <a:pt x="41893" y="12568"/>
                </a:lnTo>
                <a:close/>
                <a:moveTo>
                  <a:pt x="4177" y="12568"/>
                </a:moveTo>
                <a:lnTo>
                  <a:pt x="12334" y="12950"/>
                </a:lnTo>
                <a:lnTo>
                  <a:pt x="3881" y="18766"/>
                </a:lnTo>
                <a:lnTo>
                  <a:pt x="4177" y="12568"/>
                </a:lnTo>
                <a:close/>
                <a:moveTo>
                  <a:pt x="51294" y="10104"/>
                </a:moveTo>
                <a:lnTo>
                  <a:pt x="58342" y="14293"/>
                </a:lnTo>
                <a:lnTo>
                  <a:pt x="53635" y="19197"/>
                </a:lnTo>
                <a:lnTo>
                  <a:pt x="36693" y="26763"/>
                </a:lnTo>
                <a:lnTo>
                  <a:pt x="51208" y="10203"/>
                </a:lnTo>
                <a:lnTo>
                  <a:pt x="46538" y="19542"/>
                </a:lnTo>
                <a:lnTo>
                  <a:pt x="46575" y="19567"/>
                </a:lnTo>
                <a:lnTo>
                  <a:pt x="51294" y="10104"/>
                </a:lnTo>
                <a:close/>
                <a:moveTo>
                  <a:pt x="41967" y="12642"/>
                </a:moveTo>
                <a:lnTo>
                  <a:pt x="36607" y="26775"/>
                </a:lnTo>
                <a:lnTo>
                  <a:pt x="36607" y="26799"/>
                </a:lnTo>
                <a:lnTo>
                  <a:pt x="30188" y="25493"/>
                </a:lnTo>
                <a:lnTo>
                  <a:pt x="41967" y="12642"/>
                </a:lnTo>
                <a:close/>
                <a:moveTo>
                  <a:pt x="12371" y="12975"/>
                </a:moveTo>
                <a:lnTo>
                  <a:pt x="12371" y="12987"/>
                </a:lnTo>
                <a:lnTo>
                  <a:pt x="16757" y="29744"/>
                </a:lnTo>
                <a:lnTo>
                  <a:pt x="3894" y="18815"/>
                </a:lnTo>
                <a:lnTo>
                  <a:pt x="12371" y="12975"/>
                </a:lnTo>
                <a:close/>
                <a:moveTo>
                  <a:pt x="3931" y="18901"/>
                </a:moveTo>
                <a:lnTo>
                  <a:pt x="16757" y="29794"/>
                </a:lnTo>
                <a:lnTo>
                  <a:pt x="13603" y="31938"/>
                </a:lnTo>
                <a:lnTo>
                  <a:pt x="13615" y="31974"/>
                </a:lnTo>
                <a:lnTo>
                  <a:pt x="16757" y="29843"/>
                </a:lnTo>
                <a:lnTo>
                  <a:pt x="14675" y="38098"/>
                </a:lnTo>
                <a:lnTo>
                  <a:pt x="3931" y="18901"/>
                </a:lnTo>
                <a:close/>
                <a:moveTo>
                  <a:pt x="11533" y="0"/>
                </a:moveTo>
                <a:lnTo>
                  <a:pt x="12358" y="12889"/>
                </a:lnTo>
                <a:lnTo>
                  <a:pt x="12358" y="12889"/>
                </a:lnTo>
                <a:lnTo>
                  <a:pt x="5138" y="6543"/>
                </a:lnTo>
                <a:lnTo>
                  <a:pt x="5114" y="6580"/>
                </a:lnTo>
                <a:lnTo>
                  <a:pt x="12334" y="12913"/>
                </a:lnTo>
                <a:lnTo>
                  <a:pt x="4165" y="12531"/>
                </a:lnTo>
                <a:lnTo>
                  <a:pt x="1084" y="4535"/>
                </a:lnTo>
                <a:lnTo>
                  <a:pt x="1047" y="4547"/>
                </a:lnTo>
                <a:lnTo>
                  <a:pt x="4140" y="12556"/>
                </a:lnTo>
                <a:lnTo>
                  <a:pt x="3844" y="18729"/>
                </a:lnTo>
                <a:lnTo>
                  <a:pt x="37" y="10400"/>
                </a:lnTo>
                <a:lnTo>
                  <a:pt x="0" y="10412"/>
                </a:lnTo>
                <a:lnTo>
                  <a:pt x="3832" y="18803"/>
                </a:lnTo>
                <a:lnTo>
                  <a:pt x="3832" y="18815"/>
                </a:lnTo>
                <a:lnTo>
                  <a:pt x="14675" y="38148"/>
                </a:lnTo>
                <a:lnTo>
                  <a:pt x="12543" y="44025"/>
                </a:lnTo>
                <a:lnTo>
                  <a:pt x="12580" y="44037"/>
                </a:lnTo>
                <a:lnTo>
                  <a:pt x="14687" y="38184"/>
                </a:lnTo>
                <a:lnTo>
                  <a:pt x="16794" y="29855"/>
                </a:lnTo>
                <a:lnTo>
                  <a:pt x="18889" y="36041"/>
                </a:lnTo>
                <a:lnTo>
                  <a:pt x="18926" y="36028"/>
                </a:lnTo>
                <a:lnTo>
                  <a:pt x="16807" y="29794"/>
                </a:lnTo>
                <a:lnTo>
                  <a:pt x="16819" y="29744"/>
                </a:lnTo>
                <a:lnTo>
                  <a:pt x="16794" y="29757"/>
                </a:lnTo>
                <a:lnTo>
                  <a:pt x="12408" y="12950"/>
                </a:lnTo>
                <a:lnTo>
                  <a:pt x="30471" y="12728"/>
                </a:lnTo>
                <a:lnTo>
                  <a:pt x="28093" y="17571"/>
                </a:lnTo>
                <a:lnTo>
                  <a:pt x="28093" y="17571"/>
                </a:lnTo>
                <a:lnTo>
                  <a:pt x="41954" y="12593"/>
                </a:lnTo>
                <a:lnTo>
                  <a:pt x="30114" y="25518"/>
                </a:lnTo>
                <a:lnTo>
                  <a:pt x="36582" y="26836"/>
                </a:lnTo>
                <a:lnTo>
                  <a:pt x="34130" y="28685"/>
                </a:lnTo>
                <a:lnTo>
                  <a:pt x="34143" y="28709"/>
                </a:lnTo>
                <a:lnTo>
                  <a:pt x="36595" y="26861"/>
                </a:lnTo>
                <a:lnTo>
                  <a:pt x="35523" y="35498"/>
                </a:lnTo>
                <a:lnTo>
                  <a:pt x="35560" y="35498"/>
                </a:lnTo>
                <a:lnTo>
                  <a:pt x="36632" y="26873"/>
                </a:lnTo>
                <a:lnTo>
                  <a:pt x="40981" y="35190"/>
                </a:lnTo>
                <a:lnTo>
                  <a:pt x="41018" y="35178"/>
                </a:lnTo>
                <a:lnTo>
                  <a:pt x="36656" y="26824"/>
                </a:lnTo>
                <a:lnTo>
                  <a:pt x="53635" y="19234"/>
                </a:lnTo>
                <a:lnTo>
                  <a:pt x="59710" y="35942"/>
                </a:lnTo>
                <a:lnTo>
                  <a:pt x="59710" y="35954"/>
                </a:lnTo>
                <a:lnTo>
                  <a:pt x="69838" y="42509"/>
                </a:lnTo>
                <a:lnTo>
                  <a:pt x="69862" y="42485"/>
                </a:lnTo>
                <a:lnTo>
                  <a:pt x="59759" y="35942"/>
                </a:lnTo>
                <a:lnTo>
                  <a:pt x="62999" y="30533"/>
                </a:lnTo>
                <a:lnTo>
                  <a:pt x="62975" y="30508"/>
                </a:lnTo>
                <a:lnTo>
                  <a:pt x="59734" y="35905"/>
                </a:lnTo>
                <a:lnTo>
                  <a:pt x="53672" y="19222"/>
                </a:lnTo>
                <a:lnTo>
                  <a:pt x="58379" y="14306"/>
                </a:lnTo>
                <a:lnTo>
                  <a:pt x="58366" y="14293"/>
                </a:lnTo>
                <a:lnTo>
                  <a:pt x="58379" y="14269"/>
                </a:lnTo>
                <a:lnTo>
                  <a:pt x="51343" y="10104"/>
                </a:lnTo>
                <a:lnTo>
                  <a:pt x="62235" y="9648"/>
                </a:lnTo>
                <a:lnTo>
                  <a:pt x="68926" y="7356"/>
                </a:lnTo>
                <a:lnTo>
                  <a:pt x="68914" y="7319"/>
                </a:lnTo>
                <a:lnTo>
                  <a:pt x="62235" y="9599"/>
                </a:lnTo>
                <a:lnTo>
                  <a:pt x="51368" y="10067"/>
                </a:lnTo>
                <a:lnTo>
                  <a:pt x="51368" y="10067"/>
                </a:lnTo>
                <a:lnTo>
                  <a:pt x="58206" y="6642"/>
                </a:lnTo>
                <a:lnTo>
                  <a:pt x="58194" y="6629"/>
                </a:lnTo>
                <a:lnTo>
                  <a:pt x="58206" y="6605"/>
                </a:lnTo>
                <a:lnTo>
                  <a:pt x="52403" y="617"/>
                </a:lnTo>
                <a:lnTo>
                  <a:pt x="52378" y="641"/>
                </a:lnTo>
                <a:lnTo>
                  <a:pt x="58157" y="6605"/>
                </a:lnTo>
                <a:lnTo>
                  <a:pt x="51294" y="10055"/>
                </a:lnTo>
                <a:lnTo>
                  <a:pt x="50579" y="4227"/>
                </a:lnTo>
                <a:lnTo>
                  <a:pt x="50542" y="4227"/>
                </a:lnTo>
                <a:lnTo>
                  <a:pt x="51257" y="10067"/>
                </a:lnTo>
                <a:lnTo>
                  <a:pt x="51245" y="10079"/>
                </a:lnTo>
                <a:lnTo>
                  <a:pt x="51257" y="10079"/>
                </a:lnTo>
                <a:lnTo>
                  <a:pt x="36669" y="26713"/>
                </a:lnTo>
                <a:lnTo>
                  <a:pt x="42028" y="12544"/>
                </a:lnTo>
                <a:lnTo>
                  <a:pt x="46674" y="8921"/>
                </a:lnTo>
                <a:lnTo>
                  <a:pt x="46649" y="8884"/>
                </a:lnTo>
                <a:lnTo>
                  <a:pt x="42016" y="12507"/>
                </a:lnTo>
                <a:lnTo>
                  <a:pt x="33921" y="1245"/>
                </a:lnTo>
                <a:lnTo>
                  <a:pt x="33896" y="1270"/>
                </a:lnTo>
                <a:lnTo>
                  <a:pt x="41967" y="12531"/>
                </a:lnTo>
                <a:lnTo>
                  <a:pt x="30533" y="12679"/>
                </a:lnTo>
                <a:lnTo>
                  <a:pt x="30533" y="12679"/>
                </a:lnTo>
                <a:lnTo>
                  <a:pt x="32824" y="8034"/>
                </a:lnTo>
                <a:lnTo>
                  <a:pt x="32787" y="8022"/>
                </a:lnTo>
                <a:lnTo>
                  <a:pt x="30496" y="12679"/>
                </a:lnTo>
                <a:lnTo>
                  <a:pt x="12420" y="12926"/>
                </a:lnTo>
                <a:lnTo>
                  <a:pt x="12420" y="12926"/>
                </a:lnTo>
                <a:lnTo>
                  <a:pt x="19985" y="1886"/>
                </a:lnTo>
                <a:lnTo>
                  <a:pt x="19998" y="1861"/>
                </a:lnTo>
                <a:lnTo>
                  <a:pt x="1153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47"/>
          <p:cNvGrpSpPr/>
          <p:nvPr/>
        </p:nvGrpSpPr>
        <p:grpSpPr>
          <a:xfrm>
            <a:off x="2346444" y="1398064"/>
            <a:ext cx="4326699" cy="2814933"/>
            <a:chOff x="2732000" y="1526850"/>
            <a:chExt cx="1783250" cy="1160175"/>
          </a:xfrm>
        </p:grpSpPr>
        <p:sp>
          <p:nvSpPr>
            <p:cNvPr id="628" name="Google Shape;628;p47"/>
            <p:cNvSpPr/>
            <p:nvPr/>
          </p:nvSpPr>
          <p:spPr>
            <a:xfrm>
              <a:off x="3766400" y="1850425"/>
              <a:ext cx="68700" cy="62425"/>
            </a:xfrm>
            <a:custGeom>
              <a:rect b="b" l="l" r="r" t="t"/>
              <a:pathLst>
                <a:path extrusionOk="0" h="2497" w="2748">
                  <a:moveTo>
                    <a:pt x="1371" y="1"/>
                  </a:moveTo>
                  <a:cubicBezTo>
                    <a:pt x="1277" y="1"/>
                    <a:pt x="1180" y="12"/>
                    <a:pt x="1084" y="35"/>
                  </a:cubicBezTo>
                  <a:cubicBezTo>
                    <a:pt x="407" y="195"/>
                    <a:pt x="0" y="861"/>
                    <a:pt x="160" y="1538"/>
                  </a:cubicBezTo>
                  <a:cubicBezTo>
                    <a:pt x="287" y="2108"/>
                    <a:pt x="801" y="2497"/>
                    <a:pt x="1364" y="2497"/>
                  </a:cubicBezTo>
                  <a:cubicBezTo>
                    <a:pt x="1459" y="2497"/>
                    <a:pt x="1555" y="2486"/>
                    <a:pt x="1651" y="2462"/>
                  </a:cubicBezTo>
                  <a:cubicBezTo>
                    <a:pt x="2329" y="2302"/>
                    <a:pt x="2748" y="1637"/>
                    <a:pt x="2588" y="959"/>
                  </a:cubicBezTo>
                  <a:cubicBezTo>
                    <a:pt x="2450" y="390"/>
                    <a:pt x="1934" y="1"/>
                    <a:pt x="1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3469450" y="2168575"/>
              <a:ext cx="68700" cy="62550"/>
            </a:xfrm>
            <a:custGeom>
              <a:rect b="b" l="l" r="r" t="t"/>
              <a:pathLst>
                <a:path extrusionOk="0" h="2502" w="2748">
                  <a:moveTo>
                    <a:pt x="1374" y="0"/>
                  </a:moveTo>
                  <a:cubicBezTo>
                    <a:pt x="1054" y="0"/>
                    <a:pt x="733" y="123"/>
                    <a:pt x="493" y="370"/>
                  </a:cubicBezTo>
                  <a:cubicBezTo>
                    <a:pt x="0" y="850"/>
                    <a:pt x="0" y="1639"/>
                    <a:pt x="493" y="2132"/>
                  </a:cubicBezTo>
                  <a:cubicBezTo>
                    <a:pt x="733" y="2378"/>
                    <a:pt x="1054" y="2501"/>
                    <a:pt x="1374" y="2501"/>
                  </a:cubicBezTo>
                  <a:cubicBezTo>
                    <a:pt x="1694" y="2501"/>
                    <a:pt x="2015" y="2378"/>
                    <a:pt x="2255" y="2132"/>
                  </a:cubicBezTo>
                  <a:cubicBezTo>
                    <a:pt x="2748" y="1639"/>
                    <a:pt x="2748" y="850"/>
                    <a:pt x="2255" y="370"/>
                  </a:cubicBezTo>
                  <a:cubicBezTo>
                    <a:pt x="2015" y="123"/>
                    <a:pt x="1694" y="0"/>
                    <a:pt x="1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7"/>
            <p:cNvSpPr/>
            <p:nvPr/>
          </p:nvSpPr>
          <p:spPr>
            <a:xfrm>
              <a:off x="4059625" y="2013625"/>
              <a:ext cx="73050" cy="62500"/>
            </a:xfrm>
            <a:custGeom>
              <a:rect b="b" l="l" r="r" t="t"/>
              <a:pathLst>
                <a:path extrusionOk="0" h="2500" w="2922">
                  <a:moveTo>
                    <a:pt x="1258" y="1"/>
                  </a:moveTo>
                  <a:cubicBezTo>
                    <a:pt x="568" y="1"/>
                    <a:pt x="1" y="555"/>
                    <a:pt x="1" y="1245"/>
                  </a:cubicBezTo>
                  <a:cubicBezTo>
                    <a:pt x="1" y="1997"/>
                    <a:pt x="624" y="2499"/>
                    <a:pt x="1267" y="2499"/>
                  </a:cubicBezTo>
                  <a:cubicBezTo>
                    <a:pt x="1573" y="2499"/>
                    <a:pt x="1883" y="2386"/>
                    <a:pt x="2133" y="2132"/>
                  </a:cubicBezTo>
                  <a:cubicBezTo>
                    <a:pt x="2921" y="1344"/>
                    <a:pt x="2367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7"/>
            <p:cNvSpPr/>
            <p:nvPr/>
          </p:nvSpPr>
          <p:spPr>
            <a:xfrm>
              <a:off x="4163450" y="1701900"/>
              <a:ext cx="73025" cy="62575"/>
            </a:xfrm>
            <a:custGeom>
              <a:rect b="b" l="l" r="r" t="t"/>
              <a:pathLst>
                <a:path extrusionOk="0" h="2503" w="2921">
                  <a:moveTo>
                    <a:pt x="1676" y="0"/>
                  </a:moveTo>
                  <a:cubicBezTo>
                    <a:pt x="567" y="0"/>
                    <a:pt x="0" y="1343"/>
                    <a:pt x="789" y="2132"/>
                  </a:cubicBezTo>
                  <a:cubicBezTo>
                    <a:pt x="1045" y="2388"/>
                    <a:pt x="1359" y="2502"/>
                    <a:pt x="1667" y="2502"/>
                  </a:cubicBezTo>
                  <a:cubicBezTo>
                    <a:pt x="2308" y="2502"/>
                    <a:pt x="2920" y="2006"/>
                    <a:pt x="2920" y="1257"/>
                  </a:cubicBezTo>
                  <a:cubicBezTo>
                    <a:pt x="2920" y="567"/>
                    <a:pt x="2366" y="0"/>
                    <a:pt x="1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3076400" y="2487150"/>
              <a:ext cx="68700" cy="62400"/>
            </a:xfrm>
            <a:custGeom>
              <a:rect b="b" l="l" r="r" t="t"/>
              <a:pathLst>
                <a:path extrusionOk="0" h="2496" w="2748">
                  <a:moveTo>
                    <a:pt x="1384" y="0"/>
                  </a:moveTo>
                  <a:cubicBezTo>
                    <a:pt x="1289" y="0"/>
                    <a:pt x="1193" y="11"/>
                    <a:pt x="1097" y="34"/>
                  </a:cubicBezTo>
                  <a:cubicBezTo>
                    <a:pt x="419" y="195"/>
                    <a:pt x="0" y="860"/>
                    <a:pt x="160" y="1538"/>
                  </a:cubicBezTo>
                  <a:cubicBezTo>
                    <a:pt x="297" y="2107"/>
                    <a:pt x="813" y="2496"/>
                    <a:pt x="1376" y="2496"/>
                  </a:cubicBezTo>
                  <a:cubicBezTo>
                    <a:pt x="1471" y="2496"/>
                    <a:pt x="1568" y="2485"/>
                    <a:pt x="1664" y="2462"/>
                  </a:cubicBezTo>
                  <a:cubicBezTo>
                    <a:pt x="2341" y="2302"/>
                    <a:pt x="2748" y="1636"/>
                    <a:pt x="2600" y="959"/>
                  </a:cubicBezTo>
                  <a:cubicBezTo>
                    <a:pt x="2463" y="389"/>
                    <a:pt x="1947" y="0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3138925" y="2281300"/>
              <a:ext cx="73025" cy="62575"/>
            </a:xfrm>
            <a:custGeom>
              <a:rect b="b" l="l" r="r" t="t"/>
              <a:pathLst>
                <a:path extrusionOk="0" h="2503" w="2921">
                  <a:moveTo>
                    <a:pt x="1261" y="1"/>
                  </a:moveTo>
                  <a:cubicBezTo>
                    <a:pt x="620" y="1"/>
                    <a:pt x="0" y="500"/>
                    <a:pt x="0" y="1258"/>
                  </a:cubicBezTo>
                  <a:cubicBezTo>
                    <a:pt x="0" y="1948"/>
                    <a:pt x="567" y="2502"/>
                    <a:pt x="1257" y="2502"/>
                  </a:cubicBezTo>
                  <a:cubicBezTo>
                    <a:pt x="2366" y="2502"/>
                    <a:pt x="2921" y="1159"/>
                    <a:pt x="2132" y="370"/>
                  </a:cubicBezTo>
                  <a:cubicBezTo>
                    <a:pt x="1881" y="115"/>
                    <a:pt x="1568" y="1"/>
                    <a:pt x="1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7"/>
            <p:cNvSpPr/>
            <p:nvPr/>
          </p:nvSpPr>
          <p:spPr>
            <a:xfrm>
              <a:off x="3187900" y="2440550"/>
              <a:ext cx="62550" cy="62575"/>
            </a:xfrm>
            <a:custGeom>
              <a:rect b="b" l="l" r="r" t="t"/>
              <a:pathLst>
                <a:path extrusionOk="0" h="2503" w="2502">
                  <a:moveTo>
                    <a:pt x="1245" y="1"/>
                  </a:moveTo>
                  <a:cubicBezTo>
                    <a:pt x="555" y="1"/>
                    <a:pt x="0" y="568"/>
                    <a:pt x="0" y="1245"/>
                  </a:cubicBezTo>
                  <a:cubicBezTo>
                    <a:pt x="0" y="1935"/>
                    <a:pt x="555" y="2502"/>
                    <a:pt x="1245" y="2502"/>
                  </a:cubicBezTo>
                  <a:cubicBezTo>
                    <a:pt x="1935" y="2502"/>
                    <a:pt x="2502" y="1935"/>
                    <a:pt x="2502" y="1245"/>
                  </a:cubicBezTo>
                  <a:cubicBezTo>
                    <a:pt x="2502" y="568"/>
                    <a:pt x="1935" y="1"/>
                    <a:pt x="1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7"/>
            <p:cNvSpPr/>
            <p:nvPr/>
          </p:nvSpPr>
          <p:spPr>
            <a:xfrm>
              <a:off x="3536275" y="1737400"/>
              <a:ext cx="68725" cy="62425"/>
            </a:xfrm>
            <a:custGeom>
              <a:rect b="b" l="l" r="r" t="t"/>
              <a:pathLst>
                <a:path extrusionOk="0" h="2497" w="2749">
                  <a:moveTo>
                    <a:pt x="1376" y="0"/>
                  </a:moveTo>
                  <a:cubicBezTo>
                    <a:pt x="1281" y="0"/>
                    <a:pt x="1183" y="11"/>
                    <a:pt x="1085" y="34"/>
                  </a:cubicBezTo>
                  <a:cubicBezTo>
                    <a:pt x="420" y="194"/>
                    <a:pt x="1" y="872"/>
                    <a:pt x="161" y="1537"/>
                  </a:cubicBezTo>
                  <a:cubicBezTo>
                    <a:pt x="298" y="2116"/>
                    <a:pt x="802" y="2496"/>
                    <a:pt x="1368" y="2496"/>
                  </a:cubicBezTo>
                  <a:cubicBezTo>
                    <a:pt x="1465" y="2496"/>
                    <a:pt x="1565" y="2485"/>
                    <a:pt x="1664" y="2462"/>
                  </a:cubicBezTo>
                  <a:cubicBezTo>
                    <a:pt x="2330" y="2314"/>
                    <a:pt x="2749" y="1636"/>
                    <a:pt x="2588" y="958"/>
                  </a:cubicBezTo>
                  <a:cubicBezTo>
                    <a:pt x="2451" y="389"/>
                    <a:pt x="1944" y="0"/>
                    <a:pt x="1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4294050" y="2299775"/>
              <a:ext cx="73025" cy="62375"/>
            </a:xfrm>
            <a:custGeom>
              <a:rect b="b" l="l" r="r" t="t"/>
              <a:pathLst>
                <a:path extrusionOk="0" h="2495" w="2921">
                  <a:moveTo>
                    <a:pt x="1223" y="1"/>
                  </a:moveTo>
                  <a:cubicBezTo>
                    <a:pt x="543" y="1"/>
                    <a:pt x="1" y="563"/>
                    <a:pt x="1" y="1246"/>
                  </a:cubicBezTo>
                  <a:cubicBezTo>
                    <a:pt x="1" y="1998"/>
                    <a:pt x="618" y="2495"/>
                    <a:pt x="1262" y="2495"/>
                  </a:cubicBezTo>
                  <a:cubicBezTo>
                    <a:pt x="1567" y="2495"/>
                    <a:pt x="1878" y="2383"/>
                    <a:pt x="2132" y="2133"/>
                  </a:cubicBezTo>
                  <a:cubicBezTo>
                    <a:pt x="2921" y="1344"/>
                    <a:pt x="2354" y="1"/>
                    <a:pt x="1245" y="1"/>
                  </a:cubicBezTo>
                  <a:cubicBezTo>
                    <a:pt x="1238" y="1"/>
                    <a:pt x="1230" y="1"/>
                    <a:pt x="1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3983250" y="1642450"/>
              <a:ext cx="72925" cy="62550"/>
            </a:xfrm>
            <a:custGeom>
              <a:rect b="b" l="l" r="r" t="t"/>
              <a:pathLst>
                <a:path extrusionOk="0" h="2502" w="2917">
                  <a:moveTo>
                    <a:pt x="1260" y="0"/>
                  </a:moveTo>
                  <a:cubicBezTo>
                    <a:pt x="1255" y="0"/>
                    <a:pt x="1250" y="0"/>
                    <a:pt x="1245" y="0"/>
                  </a:cubicBezTo>
                  <a:cubicBezTo>
                    <a:pt x="555" y="0"/>
                    <a:pt x="0" y="555"/>
                    <a:pt x="0" y="1245"/>
                  </a:cubicBezTo>
                  <a:cubicBezTo>
                    <a:pt x="0" y="2003"/>
                    <a:pt x="614" y="2502"/>
                    <a:pt x="1256" y="2502"/>
                  </a:cubicBezTo>
                  <a:cubicBezTo>
                    <a:pt x="1563" y="2502"/>
                    <a:pt x="1876" y="2387"/>
                    <a:pt x="2132" y="2132"/>
                  </a:cubicBezTo>
                  <a:cubicBezTo>
                    <a:pt x="2917" y="1347"/>
                    <a:pt x="2359" y="0"/>
                    <a:pt x="1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2742800" y="1650150"/>
              <a:ext cx="68700" cy="62550"/>
            </a:xfrm>
            <a:custGeom>
              <a:rect b="b" l="l" r="r" t="t"/>
              <a:pathLst>
                <a:path extrusionOk="0" h="2502" w="2748">
                  <a:moveTo>
                    <a:pt x="1374" y="0"/>
                  </a:moveTo>
                  <a:cubicBezTo>
                    <a:pt x="1054" y="0"/>
                    <a:pt x="733" y="124"/>
                    <a:pt x="493" y="370"/>
                  </a:cubicBezTo>
                  <a:cubicBezTo>
                    <a:pt x="0" y="850"/>
                    <a:pt x="0" y="1639"/>
                    <a:pt x="493" y="2132"/>
                  </a:cubicBezTo>
                  <a:cubicBezTo>
                    <a:pt x="733" y="2378"/>
                    <a:pt x="1054" y="2502"/>
                    <a:pt x="1374" y="2502"/>
                  </a:cubicBezTo>
                  <a:cubicBezTo>
                    <a:pt x="1694" y="2502"/>
                    <a:pt x="2015" y="2378"/>
                    <a:pt x="2255" y="2132"/>
                  </a:cubicBezTo>
                  <a:cubicBezTo>
                    <a:pt x="2748" y="1639"/>
                    <a:pt x="2748" y="850"/>
                    <a:pt x="2255" y="370"/>
                  </a:cubicBezTo>
                  <a:cubicBezTo>
                    <a:pt x="2015" y="124"/>
                    <a:pt x="1694" y="0"/>
                    <a:pt x="1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3338825" y="1526850"/>
              <a:ext cx="68425" cy="62400"/>
            </a:xfrm>
            <a:custGeom>
              <a:rect b="b" l="l" r="r" t="t"/>
              <a:pathLst>
                <a:path extrusionOk="0" h="2496" w="2737">
                  <a:moveTo>
                    <a:pt x="1369" y="1"/>
                  </a:moveTo>
                  <a:cubicBezTo>
                    <a:pt x="1048" y="1"/>
                    <a:pt x="728" y="121"/>
                    <a:pt x="482" y="361"/>
                  </a:cubicBezTo>
                  <a:cubicBezTo>
                    <a:pt x="1" y="854"/>
                    <a:pt x="1" y="1642"/>
                    <a:pt x="482" y="2135"/>
                  </a:cubicBezTo>
                  <a:cubicBezTo>
                    <a:pt x="728" y="2376"/>
                    <a:pt x="1048" y="2496"/>
                    <a:pt x="1369" y="2496"/>
                  </a:cubicBezTo>
                  <a:cubicBezTo>
                    <a:pt x="1689" y="2496"/>
                    <a:pt x="2009" y="2376"/>
                    <a:pt x="2256" y="2135"/>
                  </a:cubicBezTo>
                  <a:cubicBezTo>
                    <a:pt x="2736" y="1642"/>
                    <a:pt x="2736" y="854"/>
                    <a:pt x="2256" y="361"/>
                  </a:cubicBezTo>
                  <a:cubicBezTo>
                    <a:pt x="2009" y="121"/>
                    <a:pt x="1689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2812725" y="2006775"/>
              <a:ext cx="68400" cy="62400"/>
            </a:xfrm>
            <a:custGeom>
              <a:rect b="b" l="l" r="r" t="t"/>
              <a:pathLst>
                <a:path extrusionOk="0" h="2496" w="2736">
                  <a:moveTo>
                    <a:pt x="1368" y="0"/>
                  </a:moveTo>
                  <a:cubicBezTo>
                    <a:pt x="1047" y="0"/>
                    <a:pt x="727" y="121"/>
                    <a:pt x="481" y="361"/>
                  </a:cubicBezTo>
                  <a:cubicBezTo>
                    <a:pt x="0" y="854"/>
                    <a:pt x="0" y="1642"/>
                    <a:pt x="481" y="2135"/>
                  </a:cubicBezTo>
                  <a:cubicBezTo>
                    <a:pt x="727" y="2375"/>
                    <a:pt x="1047" y="2495"/>
                    <a:pt x="1368" y="2495"/>
                  </a:cubicBezTo>
                  <a:cubicBezTo>
                    <a:pt x="1688" y="2495"/>
                    <a:pt x="2008" y="2375"/>
                    <a:pt x="2255" y="2135"/>
                  </a:cubicBezTo>
                  <a:cubicBezTo>
                    <a:pt x="2735" y="1642"/>
                    <a:pt x="2735" y="854"/>
                    <a:pt x="2255" y="361"/>
                  </a:cubicBezTo>
                  <a:cubicBezTo>
                    <a:pt x="2008" y="121"/>
                    <a:pt x="1688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3025250" y="1857425"/>
              <a:ext cx="72725" cy="62575"/>
            </a:xfrm>
            <a:custGeom>
              <a:rect b="b" l="l" r="r" t="t"/>
              <a:pathLst>
                <a:path extrusionOk="0" h="2503" w="2909">
                  <a:moveTo>
                    <a:pt x="1254" y="1"/>
                  </a:moveTo>
                  <a:cubicBezTo>
                    <a:pt x="614" y="1"/>
                    <a:pt x="1" y="497"/>
                    <a:pt x="1" y="1246"/>
                  </a:cubicBezTo>
                  <a:cubicBezTo>
                    <a:pt x="1" y="1936"/>
                    <a:pt x="555" y="2503"/>
                    <a:pt x="1245" y="2503"/>
                  </a:cubicBezTo>
                  <a:cubicBezTo>
                    <a:pt x="2354" y="2503"/>
                    <a:pt x="2909" y="1160"/>
                    <a:pt x="2132" y="371"/>
                  </a:cubicBezTo>
                  <a:cubicBezTo>
                    <a:pt x="1877" y="115"/>
                    <a:pt x="1562" y="1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2844125" y="1700725"/>
              <a:ext cx="68725" cy="62425"/>
            </a:xfrm>
            <a:custGeom>
              <a:rect b="b" l="l" r="r" t="t"/>
              <a:pathLst>
                <a:path extrusionOk="0" h="2497" w="2749">
                  <a:moveTo>
                    <a:pt x="1385" y="1"/>
                  </a:moveTo>
                  <a:cubicBezTo>
                    <a:pt x="1290" y="1"/>
                    <a:pt x="1193" y="12"/>
                    <a:pt x="1097" y="35"/>
                  </a:cubicBezTo>
                  <a:cubicBezTo>
                    <a:pt x="420" y="195"/>
                    <a:pt x="1" y="860"/>
                    <a:pt x="161" y="1538"/>
                  </a:cubicBezTo>
                  <a:cubicBezTo>
                    <a:pt x="298" y="2108"/>
                    <a:pt x="814" y="2496"/>
                    <a:pt x="1377" y="2496"/>
                  </a:cubicBezTo>
                  <a:cubicBezTo>
                    <a:pt x="1472" y="2496"/>
                    <a:pt x="1568" y="2485"/>
                    <a:pt x="1664" y="2462"/>
                  </a:cubicBezTo>
                  <a:cubicBezTo>
                    <a:pt x="2342" y="2302"/>
                    <a:pt x="2749" y="1637"/>
                    <a:pt x="2601" y="959"/>
                  </a:cubicBezTo>
                  <a:cubicBezTo>
                    <a:pt x="2464" y="390"/>
                    <a:pt x="1948" y="1"/>
                    <a:pt x="1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3873900" y="1758625"/>
              <a:ext cx="68700" cy="62425"/>
            </a:xfrm>
            <a:custGeom>
              <a:rect b="b" l="l" r="r" t="t"/>
              <a:pathLst>
                <a:path extrusionOk="0" h="2497" w="2748">
                  <a:moveTo>
                    <a:pt x="1389" y="1"/>
                  </a:moveTo>
                  <a:cubicBezTo>
                    <a:pt x="1293" y="1"/>
                    <a:pt x="1195" y="12"/>
                    <a:pt x="1097" y="35"/>
                  </a:cubicBezTo>
                  <a:cubicBezTo>
                    <a:pt x="419" y="183"/>
                    <a:pt x="0" y="861"/>
                    <a:pt x="160" y="1526"/>
                  </a:cubicBezTo>
                  <a:cubicBezTo>
                    <a:pt x="297" y="2106"/>
                    <a:pt x="814" y="2497"/>
                    <a:pt x="1377" y="2497"/>
                  </a:cubicBezTo>
                  <a:cubicBezTo>
                    <a:pt x="1472" y="2497"/>
                    <a:pt x="1568" y="2486"/>
                    <a:pt x="1664" y="2463"/>
                  </a:cubicBezTo>
                  <a:cubicBezTo>
                    <a:pt x="2341" y="2303"/>
                    <a:pt x="2748" y="1625"/>
                    <a:pt x="2588" y="959"/>
                  </a:cubicBezTo>
                  <a:cubicBezTo>
                    <a:pt x="2462" y="381"/>
                    <a:pt x="1950" y="1"/>
                    <a:pt x="1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4437900" y="1719900"/>
              <a:ext cx="70875" cy="62425"/>
            </a:xfrm>
            <a:custGeom>
              <a:rect b="b" l="l" r="r" t="t"/>
              <a:pathLst>
                <a:path extrusionOk="0" h="2497" w="2835">
                  <a:moveTo>
                    <a:pt x="1416" y="0"/>
                  </a:moveTo>
                  <a:cubicBezTo>
                    <a:pt x="1256" y="0"/>
                    <a:pt x="1094" y="30"/>
                    <a:pt x="937" y="93"/>
                  </a:cubicBezTo>
                  <a:cubicBezTo>
                    <a:pt x="309" y="352"/>
                    <a:pt x="1" y="1092"/>
                    <a:pt x="272" y="1732"/>
                  </a:cubicBezTo>
                  <a:cubicBezTo>
                    <a:pt x="466" y="2205"/>
                    <a:pt x="926" y="2496"/>
                    <a:pt x="1414" y="2496"/>
                  </a:cubicBezTo>
                  <a:cubicBezTo>
                    <a:pt x="1575" y="2496"/>
                    <a:pt x="1739" y="2465"/>
                    <a:pt x="1898" y="2398"/>
                  </a:cubicBezTo>
                  <a:cubicBezTo>
                    <a:pt x="2539" y="2139"/>
                    <a:pt x="2835" y="1412"/>
                    <a:pt x="2576" y="771"/>
                  </a:cubicBezTo>
                  <a:cubicBezTo>
                    <a:pt x="2380" y="287"/>
                    <a:pt x="1911" y="0"/>
                    <a:pt x="1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3885600" y="2022800"/>
              <a:ext cx="68725" cy="62400"/>
            </a:xfrm>
            <a:custGeom>
              <a:rect b="b" l="l" r="r" t="t"/>
              <a:pathLst>
                <a:path extrusionOk="0" h="2496" w="2749">
                  <a:moveTo>
                    <a:pt x="1374" y="0"/>
                  </a:moveTo>
                  <a:cubicBezTo>
                    <a:pt x="1054" y="0"/>
                    <a:pt x="734" y="120"/>
                    <a:pt x="493" y="360"/>
                  </a:cubicBezTo>
                  <a:cubicBezTo>
                    <a:pt x="0" y="853"/>
                    <a:pt x="0" y="1642"/>
                    <a:pt x="493" y="2135"/>
                  </a:cubicBezTo>
                  <a:cubicBezTo>
                    <a:pt x="734" y="2375"/>
                    <a:pt x="1054" y="2495"/>
                    <a:pt x="1374" y="2495"/>
                  </a:cubicBezTo>
                  <a:cubicBezTo>
                    <a:pt x="1695" y="2495"/>
                    <a:pt x="2015" y="2375"/>
                    <a:pt x="2255" y="2135"/>
                  </a:cubicBezTo>
                  <a:cubicBezTo>
                    <a:pt x="2748" y="1642"/>
                    <a:pt x="2748" y="853"/>
                    <a:pt x="2255" y="360"/>
                  </a:cubicBezTo>
                  <a:cubicBezTo>
                    <a:pt x="2015" y="120"/>
                    <a:pt x="1695" y="0"/>
                    <a:pt x="1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3596350" y="2418150"/>
              <a:ext cx="68725" cy="62400"/>
            </a:xfrm>
            <a:custGeom>
              <a:rect b="b" l="l" r="r" t="t"/>
              <a:pathLst>
                <a:path extrusionOk="0" h="2496" w="2749">
                  <a:moveTo>
                    <a:pt x="1376" y="0"/>
                  </a:moveTo>
                  <a:cubicBezTo>
                    <a:pt x="1280" y="0"/>
                    <a:pt x="1183" y="11"/>
                    <a:pt x="1085" y="34"/>
                  </a:cubicBezTo>
                  <a:cubicBezTo>
                    <a:pt x="420" y="195"/>
                    <a:pt x="1" y="860"/>
                    <a:pt x="161" y="1538"/>
                  </a:cubicBezTo>
                  <a:cubicBezTo>
                    <a:pt x="298" y="2107"/>
                    <a:pt x="805" y="2496"/>
                    <a:pt x="1373" y="2496"/>
                  </a:cubicBezTo>
                  <a:cubicBezTo>
                    <a:pt x="1469" y="2496"/>
                    <a:pt x="1566" y="2485"/>
                    <a:pt x="1664" y="2462"/>
                  </a:cubicBezTo>
                  <a:cubicBezTo>
                    <a:pt x="2329" y="2302"/>
                    <a:pt x="2748" y="1636"/>
                    <a:pt x="2588" y="959"/>
                  </a:cubicBezTo>
                  <a:cubicBezTo>
                    <a:pt x="2451" y="389"/>
                    <a:pt x="1944" y="0"/>
                    <a:pt x="1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3004925" y="1537175"/>
              <a:ext cx="68725" cy="62625"/>
            </a:xfrm>
            <a:custGeom>
              <a:rect b="b" l="l" r="r" t="t"/>
              <a:pathLst>
                <a:path extrusionOk="0" h="2505" w="2749">
                  <a:moveTo>
                    <a:pt x="1384" y="0"/>
                  </a:moveTo>
                  <a:cubicBezTo>
                    <a:pt x="1289" y="0"/>
                    <a:pt x="1193" y="11"/>
                    <a:pt x="1097" y="34"/>
                  </a:cubicBezTo>
                  <a:cubicBezTo>
                    <a:pt x="420" y="194"/>
                    <a:pt x="1" y="872"/>
                    <a:pt x="161" y="1538"/>
                  </a:cubicBezTo>
                  <a:cubicBezTo>
                    <a:pt x="299" y="2122"/>
                    <a:pt x="821" y="2504"/>
                    <a:pt x="1389" y="2504"/>
                  </a:cubicBezTo>
                  <a:cubicBezTo>
                    <a:pt x="1480" y="2504"/>
                    <a:pt x="1572" y="2494"/>
                    <a:pt x="1664" y="2474"/>
                  </a:cubicBezTo>
                  <a:cubicBezTo>
                    <a:pt x="2342" y="2314"/>
                    <a:pt x="2748" y="1636"/>
                    <a:pt x="2600" y="971"/>
                  </a:cubicBezTo>
                  <a:cubicBezTo>
                    <a:pt x="2463" y="391"/>
                    <a:pt x="1947" y="0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2835825" y="1863000"/>
              <a:ext cx="37600" cy="37300"/>
            </a:xfrm>
            <a:custGeom>
              <a:rect b="b" l="l" r="r" t="t"/>
              <a:pathLst>
                <a:path extrusionOk="0" h="1492" w="1504">
                  <a:moveTo>
                    <a:pt x="752" y="0"/>
                  </a:moveTo>
                  <a:cubicBezTo>
                    <a:pt x="333" y="0"/>
                    <a:pt x="0" y="333"/>
                    <a:pt x="0" y="740"/>
                  </a:cubicBezTo>
                  <a:cubicBezTo>
                    <a:pt x="0" y="1159"/>
                    <a:pt x="333" y="1491"/>
                    <a:pt x="752" y="1491"/>
                  </a:cubicBezTo>
                  <a:cubicBezTo>
                    <a:pt x="1158" y="1491"/>
                    <a:pt x="1503" y="1159"/>
                    <a:pt x="1503" y="740"/>
                  </a:cubicBezTo>
                  <a:cubicBezTo>
                    <a:pt x="1503" y="333"/>
                    <a:pt x="1158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4013750" y="1801075"/>
              <a:ext cx="37600" cy="37600"/>
            </a:xfrm>
            <a:custGeom>
              <a:rect b="b" l="l" r="r" t="t"/>
              <a:pathLst>
                <a:path extrusionOk="0" h="1504" w="1504">
                  <a:moveTo>
                    <a:pt x="752" y="1"/>
                  </a:moveTo>
                  <a:cubicBezTo>
                    <a:pt x="333" y="1"/>
                    <a:pt x="0" y="333"/>
                    <a:pt x="0" y="752"/>
                  </a:cubicBezTo>
                  <a:cubicBezTo>
                    <a:pt x="0" y="1159"/>
                    <a:pt x="333" y="1504"/>
                    <a:pt x="752" y="1504"/>
                  </a:cubicBezTo>
                  <a:cubicBezTo>
                    <a:pt x="1171" y="1504"/>
                    <a:pt x="1503" y="1159"/>
                    <a:pt x="1503" y="752"/>
                  </a:cubicBezTo>
                  <a:cubicBezTo>
                    <a:pt x="1503" y="333"/>
                    <a:pt x="1171" y="1"/>
                    <a:pt x="7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3645325" y="2219575"/>
              <a:ext cx="41000" cy="37550"/>
            </a:xfrm>
            <a:custGeom>
              <a:rect b="b" l="l" r="r" t="t"/>
              <a:pathLst>
                <a:path extrusionOk="0" h="1502" w="1640">
                  <a:moveTo>
                    <a:pt x="805" y="1"/>
                  </a:moveTo>
                  <a:cubicBezTo>
                    <a:pt x="751" y="1"/>
                    <a:pt x="696" y="6"/>
                    <a:pt x="641" y="18"/>
                  </a:cubicBezTo>
                  <a:cubicBezTo>
                    <a:pt x="247" y="116"/>
                    <a:pt x="1" y="523"/>
                    <a:pt x="87" y="930"/>
                  </a:cubicBezTo>
                  <a:cubicBezTo>
                    <a:pt x="172" y="1271"/>
                    <a:pt x="488" y="1501"/>
                    <a:pt x="827" y="1501"/>
                  </a:cubicBezTo>
                  <a:cubicBezTo>
                    <a:pt x="880" y="1501"/>
                    <a:pt x="933" y="1496"/>
                    <a:pt x="986" y="1484"/>
                  </a:cubicBezTo>
                  <a:cubicBezTo>
                    <a:pt x="1393" y="1386"/>
                    <a:pt x="1639" y="979"/>
                    <a:pt x="1553" y="585"/>
                  </a:cubicBezTo>
                  <a:cubicBezTo>
                    <a:pt x="1468" y="233"/>
                    <a:pt x="1152" y="1"/>
                    <a:pt x="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3072075" y="2347850"/>
              <a:ext cx="37300" cy="37600"/>
            </a:xfrm>
            <a:custGeom>
              <a:rect b="b" l="l" r="r" t="t"/>
              <a:pathLst>
                <a:path extrusionOk="0" h="1504" w="1492">
                  <a:moveTo>
                    <a:pt x="740" y="0"/>
                  </a:moveTo>
                  <a:cubicBezTo>
                    <a:pt x="333" y="0"/>
                    <a:pt x="1" y="333"/>
                    <a:pt x="1" y="752"/>
                  </a:cubicBezTo>
                  <a:cubicBezTo>
                    <a:pt x="1" y="1158"/>
                    <a:pt x="333" y="1503"/>
                    <a:pt x="740" y="1503"/>
                  </a:cubicBezTo>
                  <a:cubicBezTo>
                    <a:pt x="1159" y="1503"/>
                    <a:pt x="1492" y="1158"/>
                    <a:pt x="1492" y="752"/>
                  </a:cubicBezTo>
                  <a:cubicBezTo>
                    <a:pt x="1492" y="333"/>
                    <a:pt x="1159" y="0"/>
                    <a:pt x="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2732000" y="1809100"/>
              <a:ext cx="37625" cy="37600"/>
            </a:xfrm>
            <a:custGeom>
              <a:rect b="b" l="l" r="r" t="t"/>
              <a:pathLst>
                <a:path extrusionOk="0" h="1504" w="1505">
                  <a:moveTo>
                    <a:pt x="752" y="0"/>
                  </a:moveTo>
                  <a:cubicBezTo>
                    <a:pt x="346" y="0"/>
                    <a:pt x="1" y="333"/>
                    <a:pt x="1" y="752"/>
                  </a:cubicBezTo>
                  <a:cubicBezTo>
                    <a:pt x="1" y="1171"/>
                    <a:pt x="346" y="1503"/>
                    <a:pt x="752" y="1503"/>
                  </a:cubicBezTo>
                  <a:cubicBezTo>
                    <a:pt x="1171" y="1503"/>
                    <a:pt x="1504" y="1171"/>
                    <a:pt x="1504" y="752"/>
                  </a:cubicBezTo>
                  <a:cubicBezTo>
                    <a:pt x="1504" y="333"/>
                    <a:pt x="1171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3434950" y="1987125"/>
              <a:ext cx="37600" cy="37625"/>
            </a:xfrm>
            <a:custGeom>
              <a:rect b="b" l="l" r="r" t="t"/>
              <a:pathLst>
                <a:path extrusionOk="0" h="1505" w="1504">
                  <a:moveTo>
                    <a:pt x="752" y="1"/>
                  </a:moveTo>
                  <a:cubicBezTo>
                    <a:pt x="333" y="1"/>
                    <a:pt x="0" y="334"/>
                    <a:pt x="0" y="753"/>
                  </a:cubicBezTo>
                  <a:cubicBezTo>
                    <a:pt x="0" y="1171"/>
                    <a:pt x="333" y="1504"/>
                    <a:pt x="752" y="1504"/>
                  </a:cubicBezTo>
                  <a:cubicBezTo>
                    <a:pt x="1158" y="1504"/>
                    <a:pt x="1503" y="1171"/>
                    <a:pt x="1503" y="753"/>
                  </a:cubicBezTo>
                  <a:cubicBezTo>
                    <a:pt x="1503" y="334"/>
                    <a:pt x="1158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4287575" y="1789375"/>
              <a:ext cx="37600" cy="37600"/>
            </a:xfrm>
            <a:custGeom>
              <a:rect b="b" l="l" r="r" t="t"/>
              <a:pathLst>
                <a:path extrusionOk="0" h="1504" w="1504">
                  <a:moveTo>
                    <a:pt x="752" y="1"/>
                  </a:moveTo>
                  <a:cubicBezTo>
                    <a:pt x="333" y="1"/>
                    <a:pt x="1" y="346"/>
                    <a:pt x="1" y="752"/>
                  </a:cubicBezTo>
                  <a:cubicBezTo>
                    <a:pt x="1" y="1171"/>
                    <a:pt x="333" y="1504"/>
                    <a:pt x="752" y="1504"/>
                  </a:cubicBezTo>
                  <a:cubicBezTo>
                    <a:pt x="1159" y="1504"/>
                    <a:pt x="1504" y="1171"/>
                    <a:pt x="1504" y="752"/>
                  </a:cubicBezTo>
                  <a:cubicBezTo>
                    <a:pt x="1504" y="346"/>
                    <a:pt x="1159" y="1"/>
                    <a:pt x="7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4039300" y="1562675"/>
              <a:ext cx="37300" cy="37600"/>
            </a:xfrm>
            <a:custGeom>
              <a:rect b="b" l="l" r="r" t="t"/>
              <a:pathLst>
                <a:path extrusionOk="0" h="1504" w="1492">
                  <a:moveTo>
                    <a:pt x="752" y="0"/>
                  </a:moveTo>
                  <a:cubicBezTo>
                    <a:pt x="333" y="0"/>
                    <a:pt x="1" y="333"/>
                    <a:pt x="1" y="752"/>
                  </a:cubicBezTo>
                  <a:cubicBezTo>
                    <a:pt x="1" y="1158"/>
                    <a:pt x="333" y="1503"/>
                    <a:pt x="752" y="1503"/>
                  </a:cubicBezTo>
                  <a:cubicBezTo>
                    <a:pt x="1159" y="1503"/>
                    <a:pt x="1492" y="1158"/>
                    <a:pt x="1492" y="752"/>
                  </a:cubicBezTo>
                  <a:cubicBezTo>
                    <a:pt x="1492" y="333"/>
                    <a:pt x="1159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3754075" y="2428650"/>
              <a:ext cx="42525" cy="37400"/>
            </a:xfrm>
            <a:custGeom>
              <a:rect b="b" l="l" r="r" t="t"/>
              <a:pathLst>
                <a:path extrusionOk="0" h="1496" w="1701">
                  <a:moveTo>
                    <a:pt x="847" y="0"/>
                  </a:moveTo>
                  <a:cubicBezTo>
                    <a:pt x="552" y="0"/>
                    <a:pt x="272" y="176"/>
                    <a:pt x="160" y="465"/>
                  </a:cubicBezTo>
                  <a:cubicBezTo>
                    <a:pt x="0" y="847"/>
                    <a:pt x="185" y="1278"/>
                    <a:pt x="567" y="1438"/>
                  </a:cubicBezTo>
                  <a:cubicBezTo>
                    <a:pt x="661" y="1477"/>
                    <a:pt x="757" y="1496"/>
                    <a:pt x="852" y="1496"/>
                  </a:cubicBezTo>
                  <a:cubicBezTo>
                    <a:pt x="1144" y="1496"/>
                    <a:pt x="1419" y="1320"/>
                    <a:pt x="1540" y="1031"/>
                  </a:cubicBezTo>
                  <a:cubicBezTo>
                    <a:pt x="1701" y="649"/>
                    <a:pt x="1516" y="218"/>
                    <a:pt x="1134" y="58"/>
                  </a:cubicBezTo>
                  <a:cubicBezTo>
                    <a:pt x="1040" y="19"/>
                    <a:pt x="943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4471475" y="2611600"/>
              <a:ext cx="43775" cy="37525"/>
            </a:xfrm>
            <a:custGeom>
              <a:rect b="b" l="l" r="r" t="t"/>
              <a:pathLst>
                <a:path extrusionOk="0" h="1501" w="1751">
                  <a:moveTo>
                    <a:pt x="1000" y="0"/>
                  </a:moveTo>
                  <a:cubicBezTo>
                    <a:pt x="818" y="0"/>
                    <a:pt x="632" y="68"/>
                    <a:pt x="481" y="219"/>
                  </a:cubicBezTo>
                  <a:cubicBezTo>
                    <a:pt x="1" y="687"/>
                    <a:pt x="346" y="1488"/>
                    <a:pt x="1011" y="1501"/>
                  </a:cubicBezTo>
                  <a:cubicBezTo>
                    <a:pt x="1418" y="1501"/>
                    <a:pt x="1750" y="1156"/>
                    <a:pt x="1750" y="749"/>
                  </a:cubicBezTo>
                  <a:cubicBezTo>
                    <a:pt x="1750" y="298"/>
                    <a:pt x="1383" y="0"/>
                    <a:pt x="1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3045900" y="2649725"/>
              <a:ext cx="37300" cy="37300"/>
            </a:xfrm>
            <a:custGeom>
              <a:rect b="b" l="l" r="r" t="t"/>
              <a:pathLst>
                <a:path extrusionOk="0" h="1492" w="1492">
                  <a:moveTo>
                    <a:pt x="740" y="0"/>
                  </a:moveTo>
                  <a:cubicBezTo>
                    <a:pt x="333" y="0"/>
                    <a:pt x="0" y="333"/>
                    <a:pt x="0" y="752"/>
                  </a:cubicBezTo>
                  <a:cubicBezTo>
                    <a:pt x="0" y="1158"/>
                    <a:pt x="333" y="1491"/>
                    <a:pt x="740" y="1491"/>
                  </a:cubicBezTo>
                  <a:cubicBezTo>
                    <a:pt x="1159" y="1491"/>
                    <a:pt x="1491" y="1158"/>
                    <a:pt x="1491" y="752"/>
                  </a:cubicBezTo>
                  <a:cubicBezTo>
                    <a:pt x="1491" y="333"/>
                    <a:pt x="1159" y="0"/>
                    <a:pt x="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3583225" y="2266300"/>
              <a:ext cx="44875" cy="37525"/>
            </a:xfrm>
            <a:custGeom>
              <a:rect b="b" l="l" r="r" t="t"/>
              <a:pathLst>
                <a:path extrusionOk="0" h="1501" w="1795">
                  <a:moveTo>
                    <a:pt x="809" y="1"/>
                  </a:moveTo>
                  <a:cubicBezTo>
                    <a:pt x="446" y="1"/>
                    <a:pt x="127" y="269"/>
                    <a:pt x="82" y="638"/>
                  </a:cubicBezTo>
                  <a:cubicBezTo>
                    <a:pt x="0" y="1130"/>
                    <a:pt x="390" y="1501"/>
                    <a:pt x="818" y="1501"/>
                  </a:cubicBezTo>
                  <a:cubicBezTo>
                    <a:pt x="969" y="1501"/>
                    <a:pt x="1124" y="1455"/>
                    <a:pt x="1265" y="1352"/>
                  </a:cubicBezTo>
                  <a:cubicBezTo>
                    <a:pt x="1795" y="946"/>
                    <a:pt x="1585" y="108"/>
                    <a:pt x="920" y="9"/>
                  </a:cubicBezTo>
                  <a:cubicBezTo>
                    <a:pt x="883" y="4"/>
                    <a:pt x="845" y="1"/>
                    <a:pt x="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4225050" y="2447725"/>
              <a:ext cx="43775" cy="37525"/>
            </a:xfrm>
            <a:custGeom>
              <a:rect b="b" l="l" r="r" t="t"/>
              <a:pathLst>
                <a:path extrusionOk="0" h="1501" w="1751">
                  <a:moveTo>
                    <a:pt x="750" y="0"/>
                  </a:moveTo>
                  <a:cubicBezTo>
                    <a:pt x="368" y="0"/>
                    <a:pt x="1" y="298"/>
                    <a:pt x="1" y="749"/>
                  </a:cubicBezTo>
                  <a:cubicBezTo>
                    <a:pt x="1" y="1168"/>
                    <a:pt x="333" y="1501"/>
                    <a:pt x="752" y="1501"/>
                  </a:cubicBezTo>
                  <a:cubicBezTo>
                    <a:pt x="1418" y="1501"/>
                    <a:pt x="1750" y="687"/>
                    <a:pt x="1270" y="219"/>
                  </a:cubicBezTo>
                  <a:cubicBezTo>
                    <a:pt x="1119" y="68"/>
                    <a:pt x="933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4184700" y="1906425"/>
              <a:ext cx="43775" cy="37525"/>
            </a:xfrm>
            <a:custGeom>
              <a:rect b="b" l="l" r="r" t="t"/>
              <a:pathLst>
                <a:path extrusionOk="0" h="1501" w="1751">
                  <a:moveTo>
                    <a:pt x="998" y="1"/>
                  </a:moveTo>
                  <a:cubicBezTo>
                    <a:pt x="333" y="1"/>
                    <a:pt x="0" y="802"/>
                    <a:pt x="469" y="1282"/>
                  </a:cubicBezTo>
                  <a:cubicBezTo>
                    <a:pt x="624" y="1433"/>
                    <a:pt x="812" y="1501"/>
                    <a:pt x="996" y="1501"/>
                  </a:cubicBezTo>
                  <a:cubicBezTo>
                    <a:pt x="1383" y="1501"/>
                    <a:pt x="1750" y="1203"/>
                    <a:pt x="1750" y="752"/>
                  </a:cubicBezTo>
                  <a:cubicBezTo>
                    <a:pt x="1750" y="333"/>
                    <a:pt x="1417" y="1"/>
                    <a:pt x="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3575400" y="1583100"/>
              <a:ext cx="42225" cy="37400"/>
            </a:xfrm>
            <a:custGeom>
              <a:rect b="b" l="l" r="r" t="t"/>
              <a:pathLst>
                <a:path extrusionOk="0" h="1496" w="1689">
                  <a:moveTo>
                    <a:pt x="848" y="0"/>
                  </a:moveTo>
                  <a:cubicBezTo>
                    <a:pt x="552" y="0"/>
                    <a:pt x="270" y="176"/>
                    <a:pt x="149" y="464"/>
                  </a:cubicBezTo>
                  <a:cubicBezTo>
                    <a:pt x="1" y="846"/>
                    <a:pt x="173" y="1278"/>
                    <a:pt x="555" y="1438"/>
                  </a:cubicBezTo>
                  <a:cubicBezTo>
                    <a:pt x="649" y="1477"/>
                    <a:pt x="746" y="1496"/>
                    <a:pt x="842" y="1496"/>
                  </a:cubicBezTo>
                  <a:cubicBezTo>
                    <a:pt x="1138" y="1496"/>
                    <a:pt x="1420" y="1320"/>
                    <a:pt x="1541" y="1031"/>
                  </a:cubicBezTo>
                  <a:cubicBezTo>
                    <a:pt x="1689" y="649"/>
                    <a:pt x="1516" y="218"/>
                    <a:pt x="1134" y="58"/>
                  </a:cubicBezTo>
                  <a:cubicBezTo>
                    <a:pt x="1041" y="19"/>
                    <a:pt x="943" y="0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3231025" y="1595925"/>
              <a:ext cx="37300" cy="37300"/>
            </a:xfrm>
            <a:custGeom>
              <a:rect b="b" l="l" r="r" t="t"/>
              <a:pathLst>
                <a:path extrusionOk="0" h="1492" w="1492">
                  <a:moveTo>
                    <a:pt x="752" y="1"/>
                  </a:moveTo>
                  <a:cubicBezTo>
                    <a:pt x="333" y="1"/>
                    <a:pt x="0" y="333"/>
                    <a:pt x="0" y="752"/>
                  </a:cubicBezTo>
                  <a:cubicBezTo>
                    <a:pt x="0" y="1159"/>
                    <a:pt x="333" y="1492"/>
                    <a:pt x="752" y="1492"/>
                  </a:cubicBezTo>
                  <a:cubicBezTo>
                    <a:pt x="1159" y="1492"/>
                    <a:pt x="1491" y="1159"/>
                    <a:pt x="1491" y="752"/>
                  </a:cubicBezTo>
                  <a:cubicBezTo>
                    <a:pt x="1491" y="333"/>
                    <a:pt x="1159" y="1"/>
                    <a:pt x="7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" name="Google Shape;664;p47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This is a map</a:t>
            </a:r>
            <a:endParaRPr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48"/>
          <p:cNvGrpSpPr/>
          <p:nvPr/>
        </p:nvGrpSpPr>
        <p:grpSpPr>
          <a:xfrm>
            <a:off x="1907514" y="1611245"/>
            <a:ext cx="5328973" cy="2793092"/>
            <a:chOff x="1907514" y="1611245"/>
            <a:chExt cx="5328973" cy="2793092"/>
          </a:xfrm>
        </p:grpSpPr>
        <p:sp>
          <p:nvSpPr>
            <p:cNvPr id="670" name="Google Shape;670;p48"/>
            <p:cNvSpPr/>
            <p:nvPr/>
          </p:nvSpPr>
          <p:spPr>
            <a:xfrm>
              <a:off x="1907514" y="1611245"/>
              <a:ext cx="1103817" cy="1191534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3974021" y="1611245"/>
              <a:ext cx="1101018" cy="1191534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2921990" y="3212803"/>
              <a:ext cx="1104050" cy="1191534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0161" y="3212803"/>
              <a:ext cx="1103817" cy="1191534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6040529" y="1611245"/>
              <a:ext cx="1104050" cy="1191534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1976560" y="2983732"/>
              <a:ext cx="5259926" cy="48117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2284006" y="2909504"/>
              <a:ext cx="267557" cy="224852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321575" y="2909732"/>
              <a:ext cx="267557" cy="224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4359144" y="2909276"/>
              <a:ext cx="267557" cy="22394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5399513" y="2909732"/>
              <a:ext cx="264757" cy="224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6474638" y="2909276"/>
              <a:ext cx="267557" cy="22394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" name="Google Shape;681;p4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timeline always works fine</a:t>
            </a:r>
            <a:endParaRPr/>
          </a:p>
        </p:txBody>
      </p:sp>
      <p:sp>
        <p:nvSpPr>
          <p:cNvPr id="682" name="Google Shape;682;p48"/>
          <p:cNvSpPr txBox="1"/>
          <p:nvPr>
            <p:ph idx="4294967295" type="body"/>
          </p:nvPr>
        </p:nvSpPr>
        <p:spPr>
          <a:xfrm>
            <a:off x="1907525" y="1860550"/>
            <a:ext cx="10995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Mercury is the smallest planet in our Solar System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3" name="Google Shape;683;p48"/>
          <p:cNvSpPr txBox="1"/>
          <p:nvPr>
            <p:ph idx="4294967295" type="body"/>
          </p:nvPr>
        </p:nvSpPr>
        <p:spPr>
          <a:xfrm>
            <a:off x="2003525" y="1688925"/>
            <a:ext cx="854100" cy="2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1</a:t>
            </a:r>
            <a:endParaRPr sz="12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4" name="Google Shape;684;p48"/>
          <p:cNvSpPr txBox="1"/>
          <p:nvPr>
            <p:ph idx="4294967295" type="body"/>
          </p:nvPr>
        </p:nvSpPr>
        <p:spPr>
          <a:xfrm>
            <a:off x="3962475" y="1877725"/>
            <a:ext cx="10995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place, not hot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5" name="Google Shape;685;p48"/>
          <p:cNvSpPr txBox="1"/>
          <p:nvPr>
            <p:ph idx="4294967295" type="body"/>
          </p:nvPr>
        </p:nvSpPr>
        <p:spPr>
          <a:xfrm>
            <a:off x="4095200" y="1688913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3</a:t>
            </a:r>
            <a:endParaRPr sz="12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6" name="Google Shape;686;p48"/>
          <p:cNvSpPr txBox="1"/>
          <p:nvPr>
            <p:ph idx="4294967295" type="body"/>
          </p:nvPr>
        </p:nvSpPr>
        <p:spPr>
          <a:xfrm>
            <a:off x="2942200" y="3623600"/>
            <a:ext cx="10572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Venus has a beautiful name, but it’s terribly hot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7" name="Google Shape;687;p48"/>
          <p:cNvSpPr txBox="1"/>
          <p:nvPr>
            <p:ph idx="4294967295" type="body"/>
          </p:nvPr>
        </p:nvSpPr>
        <p:spPr>
          <a:xfrm>
            <a:off x="3022675" y="3403413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2</a:t>
            </a:r>
            <a:endParaRPr sz="12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8" name="Google Shape;688;p48"/>
          <p:cNvSpPr txBox="1"/>
          <p:nvPr>
            <p:ph idx="4294967295" type="body"/>
          </p:nvPr>
        </p:nvSpPr>
        <p:spPr>
          <a:xfrm>
            <a:off x="4991100" y="3623600"/>
            <a:ext cx="11283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Jupiter is the biggest planet in our Solar System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9" name="Google Shape;689;p48"/>
          <p:cNvSpPr txBox="1"/>
          <p:nvPr>
            <p:ph idx="4294967295" type="body"/>
          </p:nvPr>
        </p:nvSpPr>
        <p:spPr>
          <a:xfrm>
            <a:off x="5140800" y="340342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4</a:t>
            </a:r>
            <a:endParaRPr sz="12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0" name="Google Shape;690;p48"/>
          <p:cNvSpPr txBox="1"/>
          <p:nvPr/>
        </p:nvSpPr>
        <p:spPr>
          <a:xfrm>
            <a:off x="5954025" y="1909100"/>
            <a:ext cx="1282500" cy="6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Saturn is </a:t>
            </a:r>
            <a: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composed mostly of hydrogen and helium</a:t>
            </a:r>
            <a:br>
              <a:rPr lang="es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1" name="Google Shape;691;p48"/>
          <p:cNvSpPr txBox="1"/>
          <p:nvPr/>
        </p:nvSpPr>
        <p:spPr>
          <a:xfrm>
            <a:off x="6186875" y="1688925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5</a:t>
            </a:r>
            <a:endParaRPr sz="12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2" name="Google Shape;692;p4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Contents</a:t>
            </a:r>
            <a:endParaRPr/>
          </a:p>
        </p:txBody>
      </p:sp>
      <p:sp>
        <p:nvSpPr>
          <p:cNvPr id="196" name="Google Shape;196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7" name="Google Shape;197;p31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</a:t>
            </a:r>
            <a:r>
              <a:rPr lang="es"/>
              <a:t>u</a:t>
            </a:r>
            <a:r>
              <a:rPr lang="es"/>
              <a:t>s</a:t>
            </a:r>
            <a:endParaRPr/>
          </a:p>
        </p:txBody>
      </p:sp>
      <p:sp>
        <p:nvSpPr>
          <p:cNvPr id="198" name="Google Shape;198;p31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</a:t>
            </a:r>
            <a:r>
              <a:rPr lang="es"/>
              <a:t> the subtitle that makes it comprehensible</a:t>
            </a:r>
            <a:endParaRPr/>
          </a:p>
        </p:txBody>
      </p:sp>
      <p:sp>
        <p:nvSpPr>
          <p:cNvPr id="199" name="Google Shape;199;p31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Creative </a:t>
            </a:r>
            <a:r>
              <a:rPr lang="es"/>
              <a:t>i</a:t>
            </a:r>
            <a:r>
              <a:rPr lang="es"/>
              <a:t>nfo</a:t>
            </a:r>
            <a:endParaRPr/>
          </a:p>
        </p:txBody>
      </p:sp>
      <p:sp>
        <p:nvSpPr>
          <p:cNvPr id="200" name="Google Shape;200;p31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</a:t>
            </a:r>
            <a:r>
              <a:rPr lang="es"/>
              <a:t> the subtitle that makes it comprehensible</a:t>
            </a:r>
            <a:endParaRPr/>
          </a:p>
        </p:txBody>
      </p:sp>
      <p:sp>
        <p:nvSpPr>
          <p:cNvPr id="201" name="Google Shape;201;p31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</a:t>
            </a:r>
            <a:r>
              <a:rPr lang="es"/>
              <a:t> the subtitle that makes it comprehensible</a:t>
            </a:r>
            <a:endParaRPr/>
          </a:p>
        </p:txBody>
      </p:sp>
      <p:sp>
        <p:nvSpPr>
          <p:cNvPr id="202" name="Google Shape;202;p31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 </a:t>
            </a:r>
            <a:r>
              <a:rPr lang="es"/>
              <a:t>a</a:t>
            </a:r>
            <a:r>
              <a:rPr lang="es"/>
              <a:t>nalysis</a:t>
            </a:r>
            <a:endParaRPr/>
          </a:p>
        </p:txBody>
      </p:sp>
      <p:sp>
        <p:nvSpPr>
          <p:cNvPr id="203" name="Google Shape;203;p31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4" name="Google Shape;204;p31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5" name="Google Shape;205;p31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9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200"/>
              <a:t>4,498,300,000</a:t>
            </a:r>
            <a:endParaRPr sz="8200"/>
          </a:p>
        </p:txBody>
      </p:sp>
      <p:sp>
        <p:nvSpPr>
          <p:cNvPr id="698" name="Google Shape;698;p4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699" name="Google Shape;699;p49"/>
          <p:cNvSpPr txBox="1"/>
          <p:nvPr>
            <p:ph idx="1" type="subTitle"/>
          </p:nvPr>
        </p:nvSpPr>
        <p:spPr>
          <a:xfrm>
            <a:off x="1261750" y="3015325"/>
            <a:ext cx="6620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05" name="Google Shape;705;p50"/>
          <p:cNvSpPr txBox="1"/>
          <p:nvPr>
            <p:ph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333,000.00</a:t>
            </a:r>
            <a:endParaRPr/>
          </a:p>
        </p:txBody>
      </p:sp>
      <p:sp>
        <p:nvSpPr>
          <p:cNvPr id="706" name="Google Shape;706;p50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2"/>
                </a:solidFill>
              </a:rPr>
              <a:t>earths is the Sun’s mass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50"/>
          <p:cNvSpPr txBox="1"/>
          <p:nvPr>
            <p:ph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24h 37m 23s</a:t>
            </a:r>
            <a:endParaRPr/>
          </a:p>
        </p:txBody>
      </p:sp>
      <p:sp>
        <p:nvSpPr>
          <p:cNvPr id="708" name="Google Shape;708;p50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2"/>
                </a:solidFill>
              </a:rPr>
              <a:t>is Jupiter’s rotation period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09" name="Google Shape;709;p50"/>
          <p:cNvSpPr txBox="1"/>
          <p:nvPr>
            <p:ph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386,000 km</a:t>
            </a:r>
            <a:endParaRPr/>
          </a:p>
        </p:txBody>
      </p:sp>
      <p:sp>
        <p:nvSpPr>
          <p:cNvPr id="710" name="Google Shape;710;p50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is the distance between the Earth and the Moon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1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Sometimes, reviewing concepts is a good idea</a:t>
            </a:r>
            <a:endParaRPr/>
          </a:p>
        </p:txBody>
      </p:sp>
      <p:cxnSp>
        <p:nvCxnSpPr>
          <p:cNvPr id="716" name="Google Shape;716;p51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7" name="Google Shape;717;p51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8" name="Google Shape;718;p5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719" name="Google Shape;719;p51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51"/>
          <p:cNvCxnSpPr/>
          <p:nvPr/>
        </p:nvCxnSpPr>
        <p:spPr>
          <a:xfrm>
            <a:off x="115420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51"/>
          <p:cNvCxnSpPr/>
          <p:nvPr/>
        </p:nvCxnSpPr>
        <p:spPr>
          <a:xfrm>
            <a:off x="35104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51"/>
          <p:cNvCxnSpPr/>
          <p:nvPr/>
        </p:nvCxnSpPr>
        <p:spPr>
          <a:xfrm>
            <a:off x="59060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3" name="Google Shape;723;p51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724" name="Google Shape;724;p51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is only a bit larger than our Moon</a:t>
            </a:r>
            <a:endParaRPr/>
          </a:p>
        </p:txBody>
      </p:sp>
      <p:sp>
        <p:nvSpPr>
          <p:cNvPr id="725" name="Google Shape;725;p51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726" name="Google Shape;726;p51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hot, even hotter than Mercury</a:t>
            </a:r>
            <a:endParaRPr/>
          </a:p>
        </p:txBody>
      </p:sp>
      <p:sp>
        <p:nvSpPr>
          <p:cNvPr id="727" name="Google Shape;727;p51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728" name="Google Shape;728;p51"/>
          <p:cNvSpPr txBox="1"/>
          <p:nvPr>
            <p:ph idx="15" type="subTitle"/>
          </p:nvPr>
        </p:nvSpPr>
        <p:spPr>
          <a:xfrm>
            <a:off x="5778000" y="2041825"/>
            <a:ext cx="2318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The planet is full of iron oxide dust</a:t>
            </a:r>
            <a:endParaRPr/>
          </a:p>
        </p:txBody>
      </p:sp>
      <p:sp>
        <p:nvSpPr>
          <p:cNvPr id="729" name="Google Shape;729;p51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730" name="Google Shape;730;p51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fourth-brightest object in the sky</a:t>
            </a:r>
            <a:endParaRPr/>
          </a:p>
        </p:txBody>
      </p:sp>
      <p:sp>
        <p:nvSpPr>
          <p:cNvPr id="731" name="Google Shape;731;p51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732" name="Google Shape;732;p51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Yes, this is the ringed one. It’s a gas giant, composed mostly of hydrogen and helium</a:t>
            </a:r>
            <a:endParaRPr/>
          </a:p>
        </p:txBody>
      </p:sp>
      <p:sp>
        <p:nvSpPr>
          <p:cNvPr id="733" name="Google Shape;733;p51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  <p:sp>
        <p:nvSpPr>
          <p:cNvPr id="734" name="Google Shape;734;p51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farthest planet in our Solar System and the fourth-largest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52"/>
          <p:cNvSpPr/>
          <p:nvPr/>
        </p:nvSpPr>
        <p:spPr>
          <a:xfrm>
            <a:off x="6111750" y="2701075"/>
            <a:ext cx="2352600" cy="1844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1081350"/>
            <a:ext cx="21666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br>
              <a:rPr lang="es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Venus has a beautiful name and is the second planet from the Sun. It’s terribly hot</a:t>
            </a:r>
            <a:endParaRPr sz="12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285450" y="1046125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br>
              <a:rPr lang="es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place, not hot. The planet is full of iron oxide dust</a:t>
            </a:r>
            <a:endParaRPr sz="12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5" y="3003300"/>
            <a:ext cx="21036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SATURN</a:t>
            </a:r>
            <a:br>
              <a:rPr lang="es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Yes, this is the ringed one.  It’s a gas giant, composed mostly of hydrogen and helium</a:t>
            </a:r>
            <a:endParaRPr sz="12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Google Shape;746;p52"/>
          <p:cNvSpPr txBox="1"/>
          <p:nvPr/>
        </p:nvSpPr>
        <p:spPr>
          <a:xfrm>
            <a:off x="6285450" y="3003300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NEPTUNE</a:t>
            </a:r>
            <a:br>
              <a:rPr lang="es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Neptune is the farthest planet in our Solar System and also the fourth-largest</a:t>
            </a:r>
            <a:endParaRPr sz="12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48" name="Google Shape;748;p52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/>
              <a:t>Sometimes, reviewing concepts is a good idea</a:t>
            </a:r>
            <a:endParaRPr b="0" sz="1000">
              <a:solidFill>
                <a:schemeClr val="lt2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53"/>
          <p:cNvSpPr txBox="1"/>
          <p:nvPr>
            <p:ph idx="4" type="title"/>
          </p:nvPr>
        </p:nvSpPr>
        <p:spPr>
          <a:xfrm>
            <a:off x="-466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 </a:t>
            </a:r>
            <a:r>
              <a:rPr lang="es"/>
              <a:t>s</a:t>
            </a:r>
            <a:r>
              <a:rPr lang="es"/>
              <a:t>ervices</a:t>
            </a:r>
            <a:endParaRPr/>
          </a:p>
        </p:txBody>
      </p:sp>
      <p:grpSp>
        <p:nvGrpSpPr>
          <p:cNvPr id="754" name="Google Shape;754;p53"/>
          <p:cNvGrpSpPr/>
          <p:nvPr/>
        </p:nvGrpSpPr>
        <p:grpSpPr>
          <a:xfrm>
            <a:off x="2253223" y="1471563"/>
            <a:ext cx="4559847" cy="819916"/>
            <a:chOff x="2253223" y="1471563"/>
            <a:chExt cx="4559847" cy="819916"/>
          </a:xfrm>
        </p:grpSpPr>
        <p:grpSp>
          <p:nvGrpSpPr>
            <p:cNvPr id="755" name="Google Shape;755;p53"/>
            <p:cNvGrpSpPr/>
            <p:nvPr/>
          </p:nvGrpSpPr>
          <p:grpSpPr>
            <a:xfrm>
              <a:off x="5993170" y="1471563"/>
              <a:ext cx="819900" cy="819900"/>
              <a:chOff x="6034070" y="1612738"/>
              <a:chExt cx="819900" cy="819900"/>
            </a:xfrm>
          </p:grpSpPr>
          <p:sp>
            <p:nvSpPr>
              <p:cNvPr id="756" name="Google Shape;756;p53"/>
              <p:cNvSpPr/>
              <p:nvPr/>
            </p:nvSpPr>
            <p:spPr>
              <a:xfrm>
                <a:off x="6034070" y="1612738"/>
                <a:ext cx="819900" cy="819900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7" name="Google Shape;757;p53"/>
              <p:cNvGrpSpPr/>
              <p:nvPr/>
            </p:nvGrpSpPr>
            <p:grpSpPr>
              <a:xfrm>
                <a:off x="6192102" y="1775130"/>
                <a:ext cx="498945" cy="495441"/>
                <a:chOff x="-63250675" y="3744075"/>
                <a:chExt cx="320350" cy="318100"/>
              </a:xfrm>
            </p:grpSpPr>
            <p:sp>
              <p:nvSpPr>
                <p:cNvPr id="758" name="Google Shape;758;p53"/>
                <p:cNvSpPr/>
                <p:nvPr/>
              </p:nvSpPr>
              <p:spPr>
                <a:xfrm>
                  <a:off x="-63126250" y="3744075"/>
                  <a:ext cx="195925" cy="192875"/>
                </a:xfrm>
                <a:custGeom>
                  <a:rect b="b" l="l" r="r" t="t"/>
                  <a:pathLst>
                    <a:path extrusionOk="0" h="7715" w="7837">
                      <a:moveTo>
                        <a:pt x="6020" y="0"/>
                      </a:moveTo>
                      <a:cubicBezTo>
                        <a:pt x="5921" y="0"/>
                        <a:pt x="5820" y="37"/>
                        <a:pt x="5735" y="122"/>
                      </a:cubicBezTo>
                      <a:lnTo>
                        <a:pt x="4097" y="1760"/>
                      </a:lnTo>
                      <a:cubicBezTo>
                        <a:pt x="4034" y="1854"/>
                        <a:pt x="3971" y="1917"/>
                        <a:pt x="3971" y="2012"/>
                      </a:cubicBezTo>
                      <a:lnTo>
                        <a:pt x="3782" y="3304"/>
                      </a:lnTo>
                      <a:lnTo>
                        <a:pt x="1734" y="5351"/>
                      </a:lnTo>
                      <a:cubicBezTo>
                        <a:pt x="1576" y="5288"/>
                        <a:pt x="1387" y="5225"/>
                        <a:pt x="1230" y="5225"/>
                      </a:cubicBezTo>
                      <a:cubicBezTo>
                        <a:pt x="537" y="5225"/>
                        <a:pt x="1" y="5793"/>
                        <a:pt x="1" y="6486"/>
                      </a:cubicBezTo>
                      <a:cubicBezTo>
                        <a:pt x="1" y="7210"/>
                        <a:pt x="537" y="7714"/>
                        <a:pt x="1230" y="7714"/>
                      </a:cubicBezTo>
                      <a:cubicBezTo>
                        <a:pt x="1891" y="7714"/>
                        <a:pt x="2458" y="7179"/>
                        <a:pt x="2458" y="6486"/>
                      </a:cubicBezTo>
                      <a:cubicBezTo>
                        <a:pt x="2458" y="6297"/>
                        <a:pt x="2395" y="6139"/>
                        <a:pt x="2332" y="5982"/>
                      </a:cubicBezTo>
                      <a:lnTo>
                        <a:pt x="4380" y="3934"/>
                      </a:lnTo>
                      <a:lnTo>
                        <a:pt x="5672" y="3745"/>
                      </a:lnTo>
                      <a:cubicBezTo>
                        <a:pt x="5735" y="3745"/>
                        <a:pt x="5829" y="3713"/>
                        <a:pt x="5924" y="3619"/>
                      </a:cubicBezTo>
                      <a:lnTo>
                        <a:pt x="7562" y="1980"/>
                      </a:lnTo>
                      <a:cubicBezTo>
                        <a:pt x="7837" y="1706"/>
                        <a:pt x="7609" y="1254"/>
                        <a:pt x="7251" y="1254"/>
                      </a:cubicBezTo>
                      <a:cubicBezTo>
                        <a:pt x="7240" y="1254"/>
                        <a:pt x="7228" y="1255"/>
                        <a:pt x="7216" y="1256"/>
                      </a:cubicBezTo>
                      <a:lnTo>
                        <a:pt x="6302" y="1382"/>
                      </a:lnTo>
                      <a:lnTo>
                        <a:pt x="6428" y="468"/>
                      </a:lnTo>
                      <a:cubicBezTo>
                        <a:pt x="6472" y="203"/>
                        <a:pt x="6253" y="0"/>
                        <a:pt x="60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53"/>
                <p:cNvSpPr/>
                <p:nvPr/>
              </p:nvSpPr>
              <p:spPr>
                <a:xfrm>
                  <a:off x="-63190025" y="3814050"/>
                  <a:ext cx="186675" cy="185900"/>
                </a:xfrm>
                <a:custGeom>
                  <a:rect b="b" l="l" r="r" t="t"/>
                  <a:pathLst>
                    <a:path extrusionOk="0" h="7436" w="7467">
                      <a:moveTo>
                        <a:pt x="3718" y="1"/>
                      </a:moveTo>
                      <a:cubicBezTo>
                        <a:pt x="1670" y="1"/>
                        <a:pt x="0" y="1670"/>
                        <a:pt x="0" y="3750"/>
                      </a:cubicBezTo>
                      <a:cubicBezTo>
                        <a:pt x="0" y="5797"/>
                        <a:pt x="1638" y="7436"/>
                        <a:pt x="3718" y="7436"/>
                      </a:cubicBezTo>
                      <a:cubicBezTo>
                        <a:pt x="5765" y="7436"/>
                        <a:pt x="7467" y="5797"/>
                        <a:pt x="7467" y="3750"/>
                      </a:cubicBezTo>
                      <a:cubicBezTo>
                        <a:pt x="7467" y="3151"/>
                        <a:pt x="7341" y="2647"/>
                        <a:pt x="7120" y="2143"/>
                      </a:cubicBezTo>
                      <a:lnTo>
                        <a:pt x="5828" y="3435"/>
                      </a:lnTo>
                      <a:cubicBezTo>
                        <a:pt x="5828" y="3498"/>
                        <a:pt x="5860" y="3624"/>
                        <a:pt x="5860" y="3718"/>
                      </a:cubicBezTo>
                      <a:cubicBezTo>
                        <a:pt x="5860" y="4852"/>
                        <a:pt x="4915" y="5797"/>
                        <a:pt x="3781" y="5797"/>
                      </a:cubicBezTo>
                      <a:cubicBezTo>
                        <a:pt x="2615" y="5797"/>
                        <a:pt x="1670" y="4852"/>
                        <a:pt x="1670" y="3718"/>
                      </a:cubicBezTo>
                      <a:cubicBezTo>
                        <a:pt x="1733" y="2552"/>
                        <a:pt x="2615" y="1607"/>
                        <a:pt x="3781" y="1607"/>
                      </a:cubicBezTo>
                      <a:cubicBezTo>
                        <a:pt x="3875" y="1607"/>
                        <a:pt x="3970" y="1607"/>
                        <a:pt x="4033" y="1670"/>
                      </a:cubicBezTo>
                      <a:lnTo>
                        <a:pt x="5356" y="347"/>
                      </a:lnTo>
                      <a:cubicBezTo>
                        <a:pt x="4883" y="127"/>
                        <a:pt x="4316" y="1"/>
                        <a:pt x="37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53"/>
                <p:cNvSpPr/>
                <p:nvPr/>
              </p:nvSpPr>
              <p:spPr>
                <a:xfrm>
                  <a:off x="-63250675" y="3751050"/>
                  <a:ext cx="311125" cy="311125"/>
                </a:xfrm>
                <a:custGeom>
                  <a:rect b="b" l="l" r="r" t="t"/>
                  <a:pathLst>
                    <a:path extrusionOk="0" h="12445" w="12445">
                      <a:moveTo>
                        <a:pt x="6270" y="0"/>
                      </a:moveTo>
                      <a:cubicBezTo>
                        <a:pt x="2773" y="0"/>
                        <a:pt x="0" y="2804"/>
                        <a:pt x="0" y="6238"/>
                      </a:cubicBezTo>
                      <a:cubicBezTo>
                        <a:pt x="0" y="9641"/>
                        <a:pt x="2804" y="12445"/>
                        <a:pt x="6238" y="12445"/>
                      </a:cubicBezTo>
                      <a:cubicBezTo>
                        <a:pt x="9672" y="12445"/>
                        <a:pt x="12445" y="9641"/>
                        <a:pt x="12445" y="6238"/>
                      </a:cubicBezTo>
                      <a:cubicBezTo>
                        <a:pt x="12445" y="5325"/>
                        <a:pt x="12256" y="4411"/>
                        <a:pt x="11878" y="3592"/>
                      </a:cubicBezTo>
                      <a:lnTo>
                        <a:pt x="11563" y="3907"/>
                      </a:lnTo>
                      <a:cubicBezTo>
                        <a:pt x="11342" y="4096"/>
                        <a:pt x="11121" y="4222"/>
                        <a:pt x="10838" y="4253"/>
                      </a:cubicBezTo>
                      <a:lnTo>
                        <a:pt x="10397" y="4348"/>
                      </a:lnTo>
                      <a:cubicBezTo>
                        <a:pt x="10680" y="4915"/>
                        <a:pt x="10806" y="5545"/>
                        <a:pt x="10806" y="6238"/>
                      </a:cubicBezTo>
                      <a:cubicBezTo>
                        <a:pt x="10806" y="8759"/>
                        <a:pt x="8759" y="10743"/>
                        <a:pt x="6270" y="10743"/>
                      </a:cubicBezTo>
                      <a:cubicBezTo>
                        <a:pt x="3781" y="10743"/>
                        <a:pt x="1733" y="8696"/>
                        <a:pt x="1733" y="6238"/>
                      </a:cubicBezTo>
                      <a:cubicBezTo>
                        <a:pt x="1733" y="3718"/>
                        <a:pt x="3781" y="1670"/>
                        <a:pt x="6270" y="1670"/>
                      </a:cubicBezTo>
                      <a:cubicBezTo>
                        <a:pt x="6931" y="1670"/>
                        <a:pt x="7561" y="1796"/>
                        <a:pt x="8160" y="2048"/>
                      </a:cubicBezTo>
                      <a:lnTo>
                        <a:pt x="8254" y="1607"/>
                      </a:lnTo>
                      <a:cubicBezTo>
                        <a:pt x="8286" y="1355"/>
                        <a:pt x="8412" y="1103"/>
                        <a:pt x="8601" y="914"/>
                      </a:cubicBezTo>
                      <a:lnTo>
                        <a:pt x="8916" y="599"/>
                      </a:lnTo>
                      <a:cubicBezTo>
                        <a:pt x="8097" y="189"/>
                        <a:pt x="7215" y="0"/>
                        <a:pt x="62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1" name="Google Shape;761;p53"/>
            <p:cNvGrpSpPr/>
            <p:nvPr/>
          </p:nvGrpSpPr>
          <p:grpSpPr>
            <a:xfrm>
              <a:off x="2253223" y="1471579"/>
              <a:ext cx="819900" cy="819900"/>
              <a:chOff x="2253223" y="1471579"/>
              <a:chExt cx="819900" cy="819900"/>
            </a:xfrm>
          </p:grpSpPr>
          <p:sp>
            <p:nvSpPr>
              <p:cNvPr id="762" name="Google Shape;762;p53"/>
              <p:cNvSpPr/>
              <p:nvPr/>
            </p:nvSpPr>
            <p:spPr>
              <a:xfrm>
                <a:off x="2253223" y="1471579"/>
                <a:ext cx="819900" cy="819900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3" name="Google Shape;763;p53"/>
              <p:cNvGrpSpPr/>
              <p:nvPr/>
            </p:nvGrpSpPr>
            <p:grpSpPr>
              <a:xfrm>
                <a:off x="2413676" y="1633760"/>
                <a:ext cx="499000" cy="495503"/>
                <a:chOff x="2450476" y="1774935"/>
                <a:chExt cx="499000" cy="495503"/>
              </a:xfrm>
            </p:grpSpPr>
            <p:sp>
              <p:nvSpPr>
                <p:cNvPr id="764" name="Google Shape;764;p53"/>
                <p:cNvSpPr/>
                <p:nvPr/>
              </p:nvSpPr>
              <p:spPr>
                <a:xfrm>
                  <a:off x="2476454" y="1818441"/>
                  <a:ext cx="428449" cy="428449"/>
                </a:xfrm>
                <a:custGeom>
                  <a:rect b="b" l="l" r="r" t="t"/>
                  <a:pathLst>
                    <a:path extrusionOk="0" h="10902" w="10902">
                      <a:moveTo>
                        <a:pt x="6554" y="2647"/>
                      </a:moveTo>
                      <a:cubicBezTo>
                        <a:pt x="6979" y="2647"/>
                        <a:pt x="7404" y="2805"/>
                        <a:pt x="7719" y="3120"/>
                      </a:cubicBezTo>
                      <a:cubicBezTo>
                        <a:pt x="8381" y="3782"/>
                        <a:pt x="8381" y="4821"/>
                        <a:pt x="7751" y="5483"/>
                      </a:cubicBezTo>
                      <a:cubicBezTo>
                        <a:pt x="7436" y="5798"/>
                        <a:pt x="7058" y="5955"/>
                        <a:pt x="6585" y="5955"/>
                      </a:cubicBezTo>
                      <a:cubicBezTo>
                        <a:pt x="6144" y="5955"/>
                        <a:pt x="5703" y="5798"/>
                        <a:pt x="5388" y="5483"/>
                      </a:cubicBezTo>
                      <a:cubicBezTo>
                        <a:pt x="5073" y="5168"/>
                        <a:pt x="4915" y="4758"/>
                        <a:pt x="4915" y="4286"/>
                      </a:cubicBezTo>
                      <a:cubicBezTo>
                        <a:pt x="4915" y="3813"/>
                        <a:pt x="5073" y="3435"/>
                        <a:pt x="5388" y="3120"/>
                      </a:cubicBezTo>
                      <a:cubicBezTo>
                        <a:pt x="5703" y="2805"/>
                        <a:pt x="6128" y="2647"/>
                        <a:pt x="6554" y="2647"/>
                      </a:cubicBezTo>
                      <a:close/>
                      <a:moveTo>
                        <a:pt x="2175" y="6901"/>
                      </a:moveTo>
                      <a:lnTo>
                        <a:pt x="4065" y="8791"/>
                      </a:lnTo>
                      <a:lnTo>
                        <a:pt x="3592" y="9484"/>
                      </a:lnTo>
                      <a:lnTo>
                        <a:pt x="1418" y="7342"/>
                      </a:lnTo>
                      <a:lnTo>
                        <a:pt x="2175" y="6901"/>
                      </a:lnTo>
                      <a:close/>
                      <a:moveTo>
                        <a:pt x="6907" y="1"/>
                      </a:moveTo>
                      <a:cubicBezTo>
                        <a:pt x="6851" y="1"/>
                        <a:pt x="6795" y="11"/>
                        <a:pt x="6743" y="33"/>
                      </a:cubicBezTo>
                      <a:cubicBezTo>
                        <a:pt x="5546" y="663"/>
                        <a:pt x="4474" y="1576"/>
                        <a:pt x="3655" y="2616"/>
                      </a:cubicBezTo>
                      <a:cubicBezTo>
                        <a:pt x="3025" y="3341"/>
                        <a:pt x="2553" y="4223"/>
                        <a:pt x="2175" y="5136"/>
                      </a:cubicBezTo>
                      <a:cubicBezTo>
                        <a:pt x="2048" y="5451"/>
                        <a:pt x="1922" y="5766"/>
                        <a:pt x="1859" y="6050"/>
                      </a:cubicBezTo>
                      <a:lnTo>
                        <a:pt x="505" y="6838"/>
                      </a:lnTo>
                      <a:cubicBezTo>
                        <a:pt x="379" y="6932"/>
                        <a:pt x="316" y="7058"/>
                        <a:pt x="316" y="7184"/>
                      </a:cubicBezTo>
                      <a:cubicBezTo>
                        <a:pt x="316" y="7279"/>
                        <a:pt x="347" y="7405"/>
                        <a:pt x="442" y="7531"/>
                      </a:cubicBezTo>
                      <a:lnTo>
                        <a:pt x="1072" y="8161"/>
                      </a:lnTo>
                      <a:cubicBezTo>
                        <a:pt x="631" y="8696"/>
                        <a:pt x="1" y="9673"/>
                        <a:pt x="1" y="10272"/>
                      </a:cubicBezTo>
                      <a:cubicBezTo>
                        <a:pt x="1" y="10524"/>
                        <a:pt x="64" y="10681"/>
                        <a:pt x="158" y="10744"/>
                      </a:cubicBezTo>
                      <a:cubicBezTo>
                        <a:pt x="221" y="10839"/>
                        <a:pt x="379" y="10902"/>
                        <a:pt x="631" y="10902"/>
                      </a:cubicBezTo>
                      <a:cubicBezTo>
                        <a:pt x="1229" y="10902"/>
                        <a:pt x="2238" y="10240"/>
                        <a:pt x="2742" y="9830"/>
                      </a:cubicBezTo>
                      <a:lnTo>
                        <a:pt x="3372" y="10461"/>
                      </a:lnTo>
                      <a:cubicBezTo>
                        <a:pt x="3466" y="10555"/>
                        <a:pt x="3592" y="10587"/>
                        <a:pt x="3655" y="10587"/>
                      </a:cubicBezTo>
                      <a:lnTo>
                        <a:pt x="3687" y="10587"/>
                      </a:lnTo>
                      <a:cubicBezTo>
                        <a:pt x="3813" y="10587"/>
                        <a:pt x="3939" y="10524"/>
                        <a:pt x="4002" y="10398"/>
                      </a:cubicBezTo>
                      <a:lnTo>
                        <a:pt x="4789" y="9074"/>
                      </a:lnTo>
                      <a:cubicBezTo>
                        <a:pt x="5104" y="8980"/>
                        <a:pt x="5420" y="8854"/>
                        <a:pt x="5735" y="8759"/>
                      </a:cubicBezTo>
                      <a:cubicBezTo>
                        <a:pt x="6648" y="8381"/>
                        <a:pt x="7530" y="7877"/>
                        <a:pt x="8255" y="7279"/>
                      </a:cubicBezTo>
                      <a:cubicBezTo>
                        <a:pt x="9295" y="6459"/>
                        <a:pt x="10208" y="5388"/>
                        <a:pt x="10838" y="4223"/>
                      </a:cubicBezTo>
                      <a:cubicBezTo>
                        <a:pt x="10901" y="4065"/>
                        <a:pt x="10870" y="3876"/>
                        <a:pt x="10744" y="3750"/>
                      </a:cubicBezTo>
                      <a:lnTo>
                        <a:pt x="7215" y="127"/>
                      </a:lnTo>
                      <a:cubicBezTo>
                        <a:pt x="7131" y="43"/>
                        <a:pt x="7019" y="1"/>
                        <a:pt x="69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53"/>
                <p:cNvSpPr/>
                <p:nvPr/>
              </p:nvSpPr>
              <p:spPr>
                <a:xfrm>
                  <a:off x="2784770" y="1774935"/>
                  <a:ext cx="164706" cy="166121"/>
                </a:xfrm>
                <a:custGeom>
                  <a:rect b="b" l="l" r="r" t="t"/>
                  <a:pathLst>
                    <a:path extrusionOk="0" h="4227" w="4191">
                      <a:moveTo>
                        <a:pt x="2941" y="1"/>
                      </a:moveTo>
                      <a:cubicBezTo>
                        <a:pt x="2906" y="1"/>
                        <a:pt x="2871" y="2"/>
                        <a:pt x="2836" y="5"/>
                      </a:cubicBezTo>
                      <a:cubicBezTo>
                        <a:pt x="1828" y="100"/>
                        <a:pt x="883" y="320"/>
                        <a:pt x="0" y="667"/>
                      </a:cubicBezTo>
                      <a:lnTo>
                        <a:pt x="3529" y="4227"/>
                      </a:lnTo>
                      <a:cubicBezTo>
                        <a:pt x="3876" y="3313"/>
                        <a:pt x="4128" y="2368"/>
                        <a:pt x="4191" y="1392"/>
                      </a:cubicBezTo>
                      <a:cubicBezTo>
                        <a:pt x="4191" y="982"/>
                        <a:pt x="4033" y="635"/>
                        <a:pt x="3812" y="352"/>
                      </a:cubicBezTo>
                      <a:cubicBezTo>
                        <a:pt x="3558" y="125"/>
                        <a:pt x="3252" y="1"/>
                        <a:pt x="294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53"/>
                <p:cNvSpPr/>
                <p:nvPr/>
              </p:nvSpPr>
              <p:spPr>
                <a:xfrm>
                  <a:off x="2663409" y="2145346"/>
                  <a:ext cx="133777" cy="125092"/>
                </a:xfrm>
                <a:custGeom>
                  <a:rect b="b" l="l" r="r" t="t"/>
                  <a:pathLst>
                    <a:path extrusionOk="0" h="3183" w="3404">
                      <a:moveTo>
                        <a:pt x="3403" y="0"/>
                      </a:moveTo>
                      <a:lnTo>
                        <a:pt x="3403" y="0"/>
                      </a:lnTo>
                      <a:cubicBezTo>
                        <a:pt x="2710" y="473"/>
                        <a:pt x="2017" y="819"/>
                        <a:pt x="1261" y="1134"/>
                      </a:cubicBezTo>
                      <a:cubicBezTo>
                        <a:pt x="1041" y="1292"/>
                        <a:pt x="726" y="1386"/>
                        <a:pt x="442" y="1449"/>
                      </a:cubicBezTo>
                      <a:cubicBezTo>
                        <a:pt x="347" y="1859"/>
                        <a:pt x="253" y="2237"/>
                        <a:pt x="95" y="2584"/>
                      </a:cubicBezTo>
                      <a:cubicBezTo>
                        <a:pt x="1" y="2741"/>
                        <a:pt x="32" y="2930"/>
                        <a:pt x="158" y="3056"/>
                      </a:cubicBezTo>
                      <a:cubicBezTo>
                        <a:pt x="253" y="3151"/>
                        <a:pt x="347" y="3182"/>
                        <a:pt x="442" y="3182"/>
                      </a:cubicBezTo>
                      <a:cubicBezTo>
                        <a:pt x="505" y="3182"/>
                        <a:pt x="568" y="3182"/>
                        <a:pt x="600" y="3151"/>
                      </a:cubicBezTo>
                      <a:cubicBezTo>
                        <a:pt x="1135" y="2867"/>
                        <a:pt x="1671" y="2521"/>
                        <a:pt x="2080" y="2080"/>
                      </a:cubicBezTo>
                      <a:cubicBezTo>
                        <a:pt x="2679" y="1481"/>
                        <a:pt x="3151" y="756"/>
                        <a:pt x="34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53"/>
                <p:cNvSpPr/>
                <p:nvPr/>
              </p:nvSpPr>
              <p:spPr>
                <a:xfrm>
                  <a:off x="2450476" y="1924947"/>
                  <a:ext cx="126310" cy="133738"/>
                </a:xfrm>
                <a:custGeom>
                  <a:rect b="b" l="l" r="r" t="t"/>
                  <a:pathLst>
                    <a:path extrusionOk="0" h="3403" w="3214">
                      <a:moveTo>
                        <a:pt x="3214" y="0"/>
                      </a:moveTo>
                      <a:cubicBezTo>
                        <a:pt x="2426" y="252"/>
                        <a:pt x="1733" y="725"/>
                        <a:pt x="1134" y="1324"/>
                      </a:cubicBezTo>
                      <a:cubicBezTo>
                        <a:pt x="693" y="1733"/>
                        <a:pt x="347" y="2269"/>
                        <a:pt x="63" y="2804"/>
                      </a:cubicBezTo>
                      <a:cubicBezTo>
                        <a:pt x="0" y="2962"/>
                        <a:pt x="32" y="3151"/>
                        <a:pt x="158" y="3277"/>
                      </a:cubicBezTo>
                      <a:cubicBezTo>
                        <a:pt x="221" y="3371"/>
                        <a:pt x="347" y="3403"/>
                        <a:pt x="410" y="3403"/>
                      </a:cubicBezTo>
                      <a:cubicBezTo>
                        <a:pt x="504" y="3403"/>
                        <a:pt x="536" y="3403"/>
                        <a:pt x="630" y="3371"/>
                      </a:cubicBezTo>
                      <a:cubicBezTo>
                        <a:pt x="977" y="3214"/>
                        <a:pt x="1355" y="3088"/>
                        <a:pt x="1764" y="2993"/>
                      </a:cubicBezTo>
                      <a:cubicBezTo>
                        <a:pt x="1827" y="2678"/>
                        <a:pt x="1953" y="2426"/>
                        <a:pt x="2079" y="2143"/>
                      </a:cubicBezTo>
                      <a:cubicBezTo>
                        <a:pt x="2394" y="1387"/>
                        <a:pt x="2741" y="694"/>
                        <a:pt x="321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68" name="Google Shape;768;p5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69" name="Google Shape;769;p53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770" name="Google Shape;770;p53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771" name="Google Shape;771;p53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772" name="Google Shape;772;p53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54"/>
          <p:cNvSpPr txBox="1"/>
          <p:nvPr>
            <p:ph type="title"/>
          </p:nvPr>
        </p:nvSpPr>
        <p:spPr>
          <a:xfrm>
            <a:off x="1117200" y="603300"/>
            <a:ext cx="69096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More services</a:t>
            </a:r>
            <a:endParaRPr/>
          </a:p>
        </p:txBody>
      </p:sp>
      <p:sp>
        <p:nvSpPr>
          <p:cNvPr id="778" name="Google Shape;778;p5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779" name="Google Shape;779;p54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780" name="Google Shape;780;p54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dust, which gives the planet its reddish cast</a:t>
            </a:r>
            <a:endParaRPr/>
          </a:p>
        </p:txBody>
      </p:sp>
      <p:sp>
        <p:nvSpPr>
          <p:cNvPr id="781" name="Google Shape;781;p54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782" name="Google Shape;782;p54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783" name="Google Shape;783;p54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784" name="Google Shape;784;p54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9" name="Google Shape;789;p55"/>
          <p:cNvGrpSpPr/>
          <p:nvPr/>
        </p:nvGrpSpPr>
        <p:grpSpPr>
          <a:xfrm>
            <a:off x="1000228" y="955417"/>
            <a:ext cx="3864179" cy="2379398"/>
            <a:chOff x="3565450" y="883819"/>
            <a:chExt cx="4597477" cy="2830931"/>
          </a:xfrm>
        </p:grpSpPr>
        <p:pic>
          <p:nvPicPr>
            <p:cNvPr id="790" name="Google Shape;790;p5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65450" y="883819"/>
              <a:ext cx="4597475" cy="2309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1" name="Google Shape;791;p55"/>
            <p:cNvPicPr preferRelativeResize="0"/>
            <p:nvPr/>
          </p:nvPicPr>
          <p:blipFill rotWithShape="1">
            <a:blip r:embed="rId4">
              <a:alphaModFix/>
            </a:blip>
            <a:srcRect b="29148" l="0" r="0" t="0"/>
            <a:stretch/>
          </p:blipFill>
          <p:spPr>
            <a:xfrm>
              <a:off x="3565450" y="2087000"/>
              <a:ext cx="4597477" cy="16277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2" name="Google Shape;792;p55"/>
          <p:cNvGrpSpPr/>
          <p:nvPr/>
        </p:nvGrpSpPr>
        <p:grpSpPr>
          <a:xfrm>
            <a:off x="879952" y="827540"/>
            <a:ext cx="4060907" cy="3088752"/>
            <a:chOff x="3422350" y="731675"/>
            <a:chExt cx="4831537" cy="3674898"/>
          </a:xfrm>
        </p:grpSpPr>
        <p:sp>
          <p:nvSpPr>
            <p:cNvPr id="793" name="Google Shape;793;p5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795" name="Google Shape;795;p5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796" name="Google Shape;796;p5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" name="Google Shape;816;p55"/>
          <p:cNvSpPr txBox="1"/>
          <p:nvPr>
            <p:ph type="title"/>
          </p:nvPr>
        </p:nvSpPr>
        <p:spPr>
          <a:xfrm>
            <a:off x="53954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Desktop Software</a:t>
            </a:r>
            <a:endParaRPr/>
          </a:p>
        </p:txBody>
      </p:sp>
      <p:sp>
        <p:nvSpPr>
          <p:cNvPr id="817" name="Google Shape;817;p55"/>
          <p:cNvSpPr txBox="1"/>
          <p:nvPr>
            <p:ph idx="1" type="subTitle"/>
          </p:nvPr>
        </p:nvSpPr>
        <p:spPr>
          <a:xfrm>
            <a:off x="5395400" y="2839950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56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Mobile Web</a:t>
            </a:r>
            <a:endParaRPr/>
          </a:p>
        </p:txBody>
      </p:sp>
      <p:sp>
        <p:nvSpPr>
          <p:cNvPr id="823" name="Google Shape;823;p56"/>
          <p:cNvSpPr txBox="1"/>
          <p:nvPr>
            <p:ph idx="1" type="subTitle"/>
          </p:nvPr>
        </p:nvSpPr>
        <p:spPr>
          <a:xfrm>
            <a:off x="1915400" y="2839950"/>
            <a:ext cx="2770200" cy="12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" name="Google Shape;824;p56"/>
          <p:cNvGrpSpPr/>
          <p:nvPr/>
        </p:nvGrpSpPr>
        <p:grpSpPr>
          <a:xfrm>
            <a:off x="5156561" y="400145"/>
            <a:ext cx="2085025" cy="4157820"/>
            <a:chOff x="2487400" y="238125"/>
            <a:chExt cx="2621025" cy="5226675"/>
          </a:xfrm>
        </p:grpSpPr>
        <p:sp>
          <p:nvSpPr>
            <p:cNvPr id="825" name="Google Shape;825;p56"/>
            <p:cNvSpPr/>
            <p:nvPr/>
          </p:nvSpPr>
          <p:spPr>
            <a:xfrm>
              <a:off x="2487400" y="238125"/>
              <a:ext cx="2621025" cy="5226675"/>
            </a:xfrm>
            <a:custGeom>
              <a:rect b="b" l="l" r="r" t="t"/>
              <a:pathLst>
                <a:path extrusionOk="0" h="209067" w="104841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3766600" y="5195775"/>
              <a:ext cx="67000" cy="64800"/>
            </a:xfrm>
            <a:custGeom>
              <a:rect b="b" l="l" r="r" t="t"/>
              <a:pathLst>
                <a:path extrusionOk="0" h="2592" w="268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2507150" y="266650"/>
              <a:ext cx="2587000" cy="5158625"/>
            </a:xfrm>
            <a:custGeom>
              <a:rect b="b" l="l" r="r" t="t"/>
              <a:pathLst>
                <a:path extrusionOk="0" h="206345" w="10348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3505950" y="480600"/>
              <a:ext cx="567450" cy="35425"/>
            </a:xfrm>
            <a:custGeom>
              <a:rect b="b" l="l" r="r" t="t"/>
              <a:pathLst>
                <a:path extrusionOk="0" h="1417" w="22698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6"/>
            <p:cNvSpPr/>
            <p:nvPr/>
          </p:nvSpPr>
          <p:spPr>
            <a:xfrm>
              <a:off x="2967225" y="5182600"/>
              <a:ext cx="97750" cy="13200"/>
            </a:xfrm>
            <a:custGeom>
              <a:rect b="b" l="l" r="r" t="t"/>
              <a:pathLst>
                <a:path extrusionOk="0" h="528" w="391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6"/>
            <p:cNvSpPr/>
            <p:nvPr/>
          </p:nvSpPr>
          <p:spPr>
            <a:xfrm>
              <a:off x="3756725" y="5184775"/>
              <a:ext cx="86775" cy="85675"/>
            </a:xfrm>
            <a:custGeom>
              <a:rect b="b" l="l" r="r" t="t"/>
              <a:pathLst>
                <a:path extrusionOk="0" h="3427" w="3471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6"/>
            <p:cNvSpPr/>
            <p:nvPr/>
          </p:nvSpPr>
          <p:spPr>
            <a:xfrm>
              <a:off x="4480325" y="5179850"/>
              <a:ext cx="50525" cy="102125"/>
            </a:xfrm>
            <a:custGeom>
              <a:rect b="b" l="l" r="r" t="t"/>
              <a:pathLst>
                <a:path extrusionOk="0" h="4085" w="2021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32" name="Google Shape;832;p56"/>
          <p:cNvPicPr preferRelativeResize="0"/>
          <p:nvPr/>
        </p:nvPicPr>
        <p:blipFill rotWithShape="1">
          <a:blip r:embed="rId3">
            <a:alphaModFix/>
          </a:blip>
          <a:srcRect b="13217" l="0" r="0" t="0"/>
          <a:stretch/>
        </p:blipFill>
        <p:spPr>
          <a:xfrm>
            <a:off x="5223876" y="726215"/>
            <a:ext cx="1956825" cy="3466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57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Tablet App</a:t>
            </a:r>
            <a:endParaRPr sz="2200"/>
          </a:p>
        </p:txBody>
      </p:sp>
      <p:sp>
        <p:nvSpPr>
          <p:cNvPr id="838" name="Google Shape;838;p57"/>
          <p:cNvSpPr txBox="1"/>
          <p:nvPr>
            <p:ph idx="1" type="subTitle"/>
          </p:nvPr>
        </p:nvSpPr>
        <p:spPr>
          <a:xfrm>
            <a:off x="4696275" y="2839950"/>
            <a:ext cx="2770200" cy="12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839" name="Google Shape;839;p57"/>
          <p:cNvPicPr preferRelativeResize="0"/>
          <p:nvPr/>
        </p:nvPicPr>
        <p:blipFill rotWithShape="1">
          <a:blip r:embed="rId3">
            <a:alphaModFix/>
          </a:blip>
          <a:srcRect b="10642" l="0" r="0" t="0"/>
          <a:stretch/>
        </p:blipFill>
        <p:spPr>
          <a:xfrm>
            <a:off x="1281979" y="662699"/>
            <a:ext cx="2731591" cy="39197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0" name="Google Shape;840;p57"/>
          <p:cNvGrpSpPr/>
          <p:nvPr/>
        </p:nvGrpSpPr>
        <p:grpSpPr>
          <a:xfrm>
            <a:off x="1014863" y="400175"/>
            <a:ext cx="3266509" cy="4446607"/>
            <a:chOff x="887870" y="706370"/>
            <a:chExt cx="2740130" cy="3730062"/>
          </a:xfrm>
        </p:grpSpPr>
        <p:sp>
          <p:nvSpPr>
            <p:cNvPr id="841" name="Google Shape;841;p57"/>
            <p:cNvSpPr/>
            <p:nvPr/>
          </p:nvSpPr>
          <p:spPr>
            <a:xfrm>
              <a:off x="3581500" y="959825"/>
              <a:ext cx="46500" cy="877500"/>
            </a:xfrm>
            <a:prstGeom prst="rect">
              <a:avLst/>
            </a:pr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7"/>
            <p:cNvSpPr/>
            <p:nvPr/>
          </p:nvSpPr>
          <p:spPr>
            <a:xfrm>
              <a:off x="3396025" y="886550"/>
              <a:ext cx="205200" cy="1056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7"/>
            <p:cNvSpPr/>
            <p:nvPr/>
          </p:nvSpPr>
          <p:spPr>
            <a:xfrm>
              <a:off x="934050" y="4331500"/>
              <a:ext cx="46425" cy="60125"/>
            </a:xfrm>
            <a:custGeom>
              <a:rect b="b" l="l" r="r" t="t"/>
              <a:pathLst>
                <a:path extrusionOk="0" h="2405" w="1857">
                  <a:moveTo>
                    <a:pt x="0" y="2405"/>
                  </a:moveTo>
                  <a:lnTo>
                    <a:pt x="714" y="0"/>
                  </a:lnTo>
                  <a:lnTo>
                    <a:pt x="1857" y="1190"/>
                  </a:lnTo>
                  <a:lnTo>
                    <a:pt x="1476" y="2024"/>
                  </a:ln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</p:sp>
        <p:sp>
          <p:nvSpPr>
            <p:cNvPr id="844" name="Google Shape;844;p57"/>
            <p:cNvSpPr/>
            <p:nvPr/>
          </p:nvSpPr>
          <p:spPr>
            <a:xfrm>
              <a:off x="907850" y="4205875"/>
              <a:ext cx="239325" cy="176825"/>
            </a:xfrm>
            <a:custGeom>
              <a:rect b="b" l="l" r="r" t="t"/>
              <a:pathLst>
                <a:path extrusionOk="0" h="7073" w="9573">
                  <a:moveTo>
                    <a:pt x="8620" y="0"/>
                  </a:moveTo>
                  <a:lnTo>
                    <a:pt x="6525" y="0"/>
                  </a:lnTo>
                  <a:lnTo>
                    <a:pt x="333" y="3525"/>
                  </a:lnTo>
                  <a:lnTo>
                    <a:pt x="0" y="4477"/>
                  </a:lnTo>
                  <a:lnTo>
                    <a:pt x="1072" y="6215"/>
                  </a:lnTo>
                  <a:lnTo>
                    <a:pt x="2119" y="7073"/>
                  </a:lnTo>
                  <a:lnTo>
                    <a:pt x="7620" y="6358"/>
                  </a:lnTo>
                  <a:lnTo>
                    <a:pt x="9573" y="13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grpSp>
          <p:nvGrpSpPr>
            <p:cNvPr id="845" name="Google Shape;845;p57"/>
            <p:cNvGrpSpPr/>
            <p:nvPr/>
          </p:nvGrpSpPr>
          <p:grpSpPr>
            <a:xfrm>
              <a:off x="887870" y="706370"/>
              <a:ext cx="2739956" cy="3730062"/>
              <a:chOff x="5008000" y="1238975"/>
              <a:chExt cx="2349675" cy="3198750"/>
            </a:xfrm>
          </p:grpSpPr>
          <p:sp>
            <p:nvSpPr>
              <p:cNvPr id="846" name="Google Shape;846;p57"/>
              <p:cNvSpPr/>
              <p:nvPr/>
            </p:nvSpPr>
            <p:spPr>
              <a:xfrm>
                <a:off x="5046325" y="2088050"/>
                <a:ext cx="2311350" cy="2349675"/>
              </a:xfrm>
              <a:custGeom>
                <a:rect b="b" l="l" r="r" t="t"/>
                <a:pathLst>
                  <a:path extrusionOk="0" h="93987" w="92454">
                    <a:moveTo>
                      <a:pt x="92454" y="1"/>
                    </a:moveTo>
                    <a:lnTo>
                      <a:pt x="91566" y="888"/>
                    </a:lnTo>
                    <a:lnTo>
                      <a:pt x="91566" y="88904"/>
                    </a:lnTo>
                    <a:cubicBezTo>
                      <a:pt x="91566" y="91163"/>
                      <a:pt x="89630" y="93018"/>
                      <a:pt x="87371" y="93018"/>
                    </a:cubicBezTo>
                    <a:lnTo>
                      <a:pt x="3550" y="93018"/>
                    </a:lnTo>
                    <a:cubicBezTo>
                      <a:pt x="2421" y="93018"/>
                      <a:pt x="1372" y="92615"/>
                      <a:pt x="646" y="91808"/>
                    </a:cubicBezTo>
                    <a:lnTo>
                      <a:pt x="1" y="92453"/>
                    </a:lnTo>
                    <a:cubicBezTo>
                      <a:pt x="969" y="93341"/>
                      <a:pt x="2179" y="93906"/>
                      <a:pt x="3550" y="93986"/>
                    </a:cubicBezTo>
                    <a:lnTo>
                      <a:pt x="87371" y="93986"/>
                    </a:lnTo>
                    <a:cubicBezTo>
                      <a:pt x="90114" y="93906"/>
                      <a:pt x="92373" y="91647"/>
                      <a:pt x="92454" y="88904"/>
                    </a:cubicBezTo>
                    <a:lnTo>
                      <a:pt x="92454" y="1"/>
                    </a:ln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57"/>
              <p:cNvSpPr/>
              <p:nvPr/>
            </p:nvSpPr>
            <p:spPr>
              <a:xfrm>
                <a:off x="6073286" y="4266572"/>
                <a:ext cx="226819" cy="103207"/>
              </a:xfrm>
              <a:custGeom>
                <a:rect b="b" l="l" r="r" t="t"/>
                <a:pathLst>
                  <a:path extrusionOk="0" h="3245" w="7131">
                    <a:moveTo>
                      <a:pt x="2071" y="0"/>
                    </a:moveTo>
                    <a:cubicBezTo>
                      <a:pt x="1" y="0"/>
                      <a:pt x="24" y="3244"/>
                      <a:pt x="2141" y="3244"/>
                    </a:cubicBezTo>
                    <a:cubicBezTo>
                      <a:pt x="2189" y="3244"/>
                      <a:pt x="2239" y="3242"/>
                      <a:pt x="2290" y="3239"/>
                    </a:cubicBezTo>
                    <a:lnTo>
                      <a:pt x="5114" y="3239"/>
                    </a:lnTo>
                    <a:cubicBezTo>
                      <a:pt x="7131" y="3078"/>
                      <a:pt x="7131" y="173"/>
                      <a:pt x="5114" y="12"/>
                    </a:cubicBezTo>
                    <a:lnTo>
                      <a:pt x="2290" y="12"/>
                    </a:lnTo>
                    <a:cubicBezTo>
                      <a:pt x="2215" y="4"/>
                      <a:pt x="2141" y="0"/>
                      <a:pt x="2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57"/>
              <p:cNvSpPr/>
              <p:nvPr/>
            </p:nvSpPr>
            <p:spPr>
              <a:xfrm>
                <a:off x="5062475" y="2110250"/>
                <a:ext cx="2273025" cy="2305275"/>
              </a:xfrm>
              <a:custGeom>
                <a:rect b="b" l="l" r="r" t="t"/>
                <a:pathLst>
                  <a:path extrusionOk="0" h="92211" w="90921">
                    <a:moveTo>
                      <a:pt x="46227" y="86644"/>
                    </a:moveTo>
                    <a:cubicBezTo>
                      <a:pt x="48728" y="86644"/>
                      <a:pt x="48728" y="90355"/>
                      <a:pt x="46227" y="90355"/>
                    </a:cubicBezTo>
                    <a:lnTo>
                      <a:pt x="43403" y="90355"/>
                    </a:lnTo>
                    <a:cubicBezTo>
                      <a:pt x="40902" y="90355"/>
                      <a:pt x="40902" y="86644"/>
                      <a:pt x="43403" y="86644"/>
                    </a:cubicBezTo>
                    <a:close/>
                    <a:moveTo>
                      <a:pt x="90920" y="0"/>
                    </a:moveTo>
                    <a:lnTo>
                      <a:pt x="83821" y="7019"/>
                    </a:lnTo>
                    <a:lnTo>
                      <a:pt x="83821" y="85192"/>
                    </a:lnTo>
                    <a:lnTo>
                      <a:pt x="5809" y="85192"/>
                    </a:lnTo>
                    <a:lnTo>
                      <a:pt x="0" y="91001"/>
                    </a:lnTo>
                    <a:cubicBezTo>
                      <a:pt x="726" y="91727"/>
                      <a:pt x="1775" y="92211"/>
                      <a:pt x="2904" y="92211"/>
                    </a:cubicBezTo>
                    <a:lnTo>
                      <a:pt x="86725" y="92130"/>
                    </a:lnTo>
                    <a:cubicBezTo>
                      <a:pt x="88984" y="92130"/>
                      <a:pt x="90920" y="90275"/>
                      <a:pt x="90920" y="88016"/>
                    </a:cubicBezTo>
                    <a:lnTo>
                      <a:pt x="9092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57"/>
              <p:cNvSpPr/>
              <p:nvPr/>
            </p:nvSpPr>
            <p:spPr>
              <a:xfrm>
                <a:off x="6085025" y="4276350"/>
                <a:ext cx="195650" cy="92800"/>
              </a:xfrm>
              <a:custGeom>
                <a:rect b="b" l="l" r="r" t="t"/>
                <a:pathLst>
                  <a:path extrusionOk="0" h="3712" w="7826">
                    <a:moveTo>
                      <a:pt x="2352" y="237"/>
                    </a:moveTo>
                    <a:cubicBezTo>
                      <a:pt x="2400" y="237"/>
                      <a:pt x="2450" y="239"/>
                      <a:pt x="2501" y="242"/>
                    </a:cubicBezTo>
                    <a:lnTo>
                      <a:pt x="5325" y="242"/>
                    </a:lnTo>
                    <a:cubicBezTo>
                      <a:pt x="7342" y="404"/>
                      <a:pt x="7342" y="3389"/>
                      <a:pt x="5325" y="3550"/>
                    </a:cubicBezTo>
                    <a:lnTo>
                      <a:pt x="2501" y="3550"/>
                    </a:lnTo>
                    <a:cubicBezTo>
                      <a:pt x="2450" y="3553"/>
                      <a:pt x="2400" y="3555"/>
                      <a:pt x="2352" y="3555"/>
                    </a:cubicBezTo>
                    <a:cubicBezTo>
                      <a:pt x="211" y="3555"/>
                      <a:pt x="211" y="237"/>
                      <a:pt x="2352" y="237"/>
                    </a:cubicBezTo>
                    <a:close/>
                    <a:moveTo>
                      <a:pt x="2501" y="0"/>
                    </a:moveTo>
                    <a:cubicBezTo>
                      <a:pt x="0" y="0"/>
                      <a:pt x="0" y="3711"/>
                      <a:pt x="2501" y="3711"/>
                    </a:cubicBezTo>
                    <a:lnTo>
                      <a:pt x="5325" y="3711"/>
                    </a:lnTo>
                    <a:cubicBezTo>
                      <a:pt x="7826" y="3711"/>
                      <a:pt x="7826" y="0"/>
                      <a:pt x="5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57"/>
              <p:cNvSpPr/>
              <p:nvPr/>
            </p:nvSpPr>
            <p:spPr>
              <a:xfrm>
                <a:off x="5008000" y="1238975"/>
                <a:ext cx="2347675" cy="3160425"/>
              </a:xfrm>
              <a:custGeom>
                <a:rect b="b" l="l" r="r" t="t"/>
                <a:pathLst>
                  <a:path extrusionOk="0" h="126417" w="93907">
                    <a:moveTo>
                      <a:pt x="5083" y="0"/>
                    </a:moveTo>
                    <a:cubicBezTo>
                      <a:pt x="2260" y="0"/>
                      <a:pt x="1" y="2259"/>
                      <a:pt x="1" y="5082"/>
                    </a:cubicBezTo>
                    <a:lnTo>
                      <a:pt x="1" y="122867"/>
                    </a:lnTo>
                    <a:cubicBezTo>
                      <a:pt x="1" y="124158"/>
                      <a:pt x="566" y="125448"/>
                      <a:pt x="1534" y="126416"/>
                    </a:cubicBezTo>
                    <a:lnTo>
                      <a:pt x="2098" y="125771"/>
                    </a:lnTo>
                    <a:cubicBezTo>
                      <a:pt x="1372" y="124964"/>
                      <a:pt x="888" y="123915"/>
                      <a:pt x="888" y="122867"/>
                    </a:cubicBezTo>
                    <a:lnTo>
                      <a:pt x="888" y="5082"/>
                    </a:lnTo>
                    <a:cubicBezTo>
                      <a:pt x="888" y="2743"/>
                      <a:pt x="2744" y="887"/>
                      <a:pt x="5083" y="887"/>
                    </a:cubicBezTo>
                    <a:lnTo>
                      <a:pt x="88904" y="887"/>
                    </a:lnTo>
                    <a:cubicBezTo>
                      <a:pt x="91244" y="887"/>
                      <a:pt x="93099" y="2743"/>
                      <a:pt x="93099" y="5082"/>
                    </a:cubicBezTo>
                    <a:lnTo>
                      <a:pt x="93099" y="34851"/>
                    </a:lnTo>
                    <a:lnTo>
                      <a:pt x="93906" y="33964"/>
                    </a:lnTo>
                    <a:lnTo>
                      <a:pt x="93906" y="5082"/>
                    </a:lnTo>
                    <a:cubicBezTo>
                      <a:pt x="93906" y="2259"/>
                      <a:pt x="91728" y="0"/>
                      <a:pt x="88904" y="0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57"/>
              <p:cNvSpPr/>
              <p:nvPr/>
            </p:nvSpPr>
            <p:spPr>
              <a:xfrm>
                <a:off x="6165700" y="1325900"/>
                <a:ext cx="42375" cy="36125"/>
              </a:xfrm>
              <a:custGeom>
                <a:rect b="b" l="l" r="r" t="t"/>
                <a:pathLst>
                  <a:path extrusionOk="0" h="1445" w="1695">
                    <a:moveTo>
                      <a:pt x="681" y="1"/>
                    </a:moveTo>
                    <a:cubicBezTo>
                      <a:pt x="323" y="1"/>
                      <a:pt x="0" y="288"/>
                      <a:pt x="0" y="718"/>
                    </a:cubicBezTo>
                    <a:cubicBezTo>
                      <a:pt x="0" y="1121"/>
                      <a:pt x="323" y="1444"/>
                      <a:pt x="726" y="1444"/>
                    </a:cubicBezTo>
                    <a:cubicBezTo>
                      <a:pt x="1372" y="1444"/>
                      <a:pt x="1694" y="637"/>
                      <a:pt x="1210" y="234"/>
                    </a:cubicBezTo>
                    <a:cubicBezTo>
                      <a:pt x="1049" y="73"/>
                      <a:pt x="861" y="1"/>
                      <a:pt x="681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57"/>
              <p:cNvSpPr/>
              <p:nvPr/>
            </p:nvSpPr>
            <p:spPr>
              <a:xfrm>
                <a:off x="5030200" y="1261150"/>
                <a:ext cx="2305300" cy="3122100"/>
              </a:xfrm>
              <a:custGeom>
                <a:rect b="b" l="l" r="r" t="t"/>
                <a:pathLst>
                  <a:path extrusionOk="0" h="124884" w="92212">
                    <a:moveTo>
                      <a:pt x="46146" y="2340"/>
                    </a:moveTo>
                    <a:cubicBezTo>
                      <a:pt x="46953" y="2421"/>
                      <a:pt x="47276" y="3469"/>
                      <a:pt x="46711" y="4034"/>
                    </a:cubicBezTo>
                    <a:cubicBezTo>
                      <a:pt x="46517" y="4204"/>
                      <a:pt x="46294" y="4279"/>
                      <a:pt x="46077" y="4279"/>
                    </a:cubicBezTo>
                    <a:cubicBezTo>
                      <a:pt x="45571" y="4279"/>
                      <a:pt x="45097" y="3872"/>
                      <a:pt x="45097" y="3308"/>
                    </a:cubicBezTo>
                    <a:cubicBezTo>
                      <a:pt x="45097" y="2743"/>
                      <a:pt x="45581" y="2340"/>
                      <a:pt x="46146" y="2340"/>
                    </a:cubicBezTo>
                    <a:close/>
                    <a:moveTo>
                      <a:pt x="7080" y="119095"/>
                    </a:moveTo>
                    <a:lnTo>
                      <a:pt x="7019" y="119156"/>
                    </a:lnTo>
                    <a:lnTo>
                      <a:pt x="7019" y="119156"/>
                    </a:lnTo>
                    <a:lnTo>
                      <a:pt x="7080" y="119095"/>
                    </a:lnTo>
                    <a:close/>
                    <a:moveTo>
                      <a:pt x="4195" y="0"/>
                    </a:moveTo>
                    <a:cubicBezTo>
                      <a:pt x="1856" y="0"/>
                      <a:pt x="0" y="1856"/>
                      <a:pt x="0" y="4195"/>
                    </a:cubicBezTo>
                    <a:lnTo>
                      <a:pt x="0" y="121980"/>
                    </a:lnTo>
                    <a:cubicBezTo>
                      <a:pt x="0" y="123028"/>
                      <a:pt x="484" y="124077"/>
                      <a:pt x="1291" y="124884"/>
                    </a:cubicBezTo>
                    <a:lnTo>
                      <a:pt x="7019" y="119156"/>
                    </a:lnTo>
                    <a:lnTo>
                      <a:pt x="7019" y="7019"/>
                    </a:lnTo>
                    <a:lnTo>
                      <a:pt x="85193" y="7019"/>
                    </a:lnTo>
                    <a:lnTo>
                      <a:pt x="85193" y="40983"/>
                    </a:lnTo>
                    <a:lnTo>
                      <a:pt x="92211" y="33884"/>
                    </a:lnTo>
                    <a:lnTo>
                      <a:pt x="92211" y="4195"/>
                    </a:lnTo>
                    <a:cubicBezTo>
                      <a:pt x="92211" y="1856"/>
                      <a:pt x="90356" y="0"/>
                      <a:pt x="8801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57"/>
              <p:cNvSpPr/>
              <p:nvPr/>
            </p:nvSpPr>
            <p:spPr>
              <a:xfrm>
                <a:off x="6157625" y="1321125"/>
                <a:ext cx="54475" cy="46950"/>
              </a:xfrm>
              <a:custGeom>
                <a:rect b="b" l="l" r="r" t="t"/>
                <a:pathLst>
                  <a:path extrusionOk="0" h="1878" w="2179">
                    <a:moveTo>
                      <a:pt x="1049" y="183"/>
                    </a:moveTo>
                    <a:cubicBezTo>
                      <a:pt x="1937" y="183"/>
                      <a:pt x="1937" y="1635"/>
                      <a:pt x="1049" y="1635"/>
                    </a:cubicBezTo>
                    <a:cubicBezTo>
                      <a:pt x="81" y="1635"/>
                      <a:pt x="81" y="183"/>
                      <a:pt x="1049" y="183"/>
                    </a:cubicBezTo>
                    <a:close/>
                    <a:moveTo>
                      <a:pt x="933" y="0"/>
                    </a:moveTo>
                    <a:cubicBezTo>
                      <a:pt x="446" y="0"/>
                      <a:pt x="0" y="362"/>
                      <a:pt x="0" y="909"/>
                    </a:cubicBezTo>
                    <a:cubicBezTo>
                      <a:pt x="0" y="1474"/>
                      <a:pt x="484" y="1877"/>
                      <a:pt x="1049" y="1877"/>
                    </a:cubicBezTo>
                    <a:cubicBezTo>
                      <a:pt x="1856" y="1796"/>
                      <a:pt x="2179" y="828"/>
                      <a:pt x="1614" y="264"/>
                    </a:cubicBezTo>
                    <a:cubicBezTo>
                      <a:pt x="1406" y="82"/>
                      <a:pt x="1165" y="0"/>
                      <a:pt x="933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4" name="Google Shape;854;p57"/>
            <p:cNvSpPr/>
            <p:nvPr/>
          </p:nvSpPr>
          <p:spPr>
            <a:xfrm>
              <a:off x="2266350" y="4255925"/>
              <a:ext cx="81600" cy="95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7"/>
            <p:cNvSpPr/>
            <p:nvPr/>
          </p:nvSpPr>
          <p:spPr>
            <a:xfrm>
              <a:off x="2224675" y="4256425"/>
              <a:ext cx="81600" cy="95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58"/>
          <p:cNvSpPr/>
          <p:nvPr/>
        </p:nvSpPr>
        <p:spPr>
          <a:xfrm>
            <a:off x="1127350" y="1211525"/>
            <a:ext cx="1536300" cy="232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58"/>
          <p:cNvSpPr/>
          <p:nvPr/>
        </p:nvSpPr>
        <p:spPr>
          <a:xfrm>
            <a:off x="2870550" y="1211525"/>
            <a:ext cx="1536300" cy="232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58"/>
          <p:cNvSpPr/>
          <p:nvPr/>
        </p:nvSpPr>
        <p:spPr>
          <a:xfrm>
            <a:off x="4668650" y="1211525"/>
            <a:ext cx="1536300" cy="232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58"/>
          <p:cNvSpPr/>
          <p:nvPr/>
        </p:nvSpPr>
        <p:spPr>
          <a:xfrm>
            <a:off x="6466750" y="1211525"/>
            <a:ext cx="1536300" cy="232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58"/>
          <p:cNvSpPr/>
          <p:nvPr/>
        </p:nvSpPr>
        <p:spPr>
          <a:xfrm>
            <a:off x="1119000" y="1219875"/>
            <a:ext cx="1536300" cy="329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58"/>
          <p:cNvSpPr/>
          <p:nvPr/>
        </p:nvSpPr>
        <p:spPr>
          <a:xfrm>
            <a:off x="2870538" y="1219875"/>
            <a:ext cx="1536300" cy="329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58"/>
          <p:cNvSpPr/>
          <p:nvPr/>
        </p:nvSpPr>
        <p:spPr>
          <a:xfrm>
            <a:off x="4668650" y="1219875"/>
            <a:ext cx="1536300" cy="329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58"/>
          <p:cNvSpPr/>
          <p:nvPr/>
        </p:nvSpPr>
        <p:spPr>
          <a:xfrm>
            <a:off x="6466750" y="1219875"/>
            <a:ext cx="1536300" cy="329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" name="Google Shape;868;p58"/>
          <p:cNvGrpSpPr/>
          <p:nvPr/>
        </p:nvGrpSpPr>
        <p:grpSpPr>
          <a:xfrm>
            <a:off x="1448820" y="1893682"/>
            <a:ext cx="876646" cy="872307"/>
            <a:chOff x="-55202750" y="3198925"/>
            <a:chExt cx="318225" cy="316650"/>
          </a:xfrm>
        </p:grpSpPr>
        <p:sp>
          <p:nvSpPr>
            <p:cNvPr id="869" name="Google Shape;869;p58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70" name="Google Shape;870;p58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871" name="Google Shape;871;p58"/>
          <p:cNvSpPr txBox="1"/>
          <p:nvPr/>
        </p:nvSpPr>
        <p:spPr>
          <a:xfrm>
            <a:off x="110125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GRAPHIC DESIGNER</a:t>
            </a:r>
            <a:endParaRPr b="1" sz="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2" name="Google Shape;872;p58"/>
          <p:cNvSpPr txBox="1"/>
          <p:nvPr/>
        </p:nvSpPr>
        <p:spPr>
          <a:xfrm>
            <a:off x="2870550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CREATIVE</a:t>
            </a:r>
            <a:endParaRPr b="1" sz="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3" name="Google Shape;873;p58"/>
          <p:cNvSpPr txBox="1"/>
          <p:nvPr/>
        </p:nvSpPr>
        <p:spPr>
          <a:xfrm>
            <a:off x="469730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PHOTOGRAPHER</a:t>
            </a:r>
            <a:endParaRPr b="1" sz="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4" name="Google Shape;874;p58"/>
          <p:cNvSpPr txBox="1"/>
          <p:nvPr/>
        </p:nvSpPr>
        <p:spPr>
          <a:xfrm>
            <a:off x="6466775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VIDEO EDITOR</a:t>
            </a:r>
            <a:endParaRPr b="1" sz="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5" name="Google Shape;875;p58"/>
          <p:cNvSpPr txBox="1"/>
          <p:nvPr/>
        </p:nvSpPr>
        <p:spPr>
          <a:xfrm>
            <a:off x="1119000" y="3919156"/>
            <a:ext cx="15363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6" name="Google Shape;876;p58"/>
          <p:cNvSpPr txBox="1"/>
          <p:nvPr/>
        </p:nvSpPr>
        <p:spPr>
          <a:xfrm>
            <a:off x="295111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7" name="Google Shape;877;p58"/>
          <p:cNvSpPr txBox="1"/>
          <p:nvPr/>
        </p:nvSpPr>
        <p:spPr>
          <a:xfrm>
            <a:off x="472596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8" name="Google Shape;878;p58"/>
          <p:cNvSpPr txBox="1"/>
          <p:nvPr/>
        </p:nvSpPr>
        <p:spPr>
          <a:xfrm>
            <a:off x="6529275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chemeClr val="lt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879" name="Google Shape;879;p58"/>
          <p:cNvGrpSpPr/>
          <p:nvPr/>
        </p:nvGrpSpPr>
        <p:grpSpPr>
          <a:xfrm>
            <a:off x="3272207" y="1893597"/>
            <a:ext cx="808200" cy="921910"/>
            <a:chOff x="-57940525" y="3590375"/>
            <a:chExt cx="279625" cy="319000"/>
          </a:xfrm>
        </p:grpSpPr>
        <p:sp>
          <p:nvSpPr>
            <p:cNvPr id="880" name="Google Shape;880;p58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1" name="Google Shape;881;p58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2" name="Google Shape;882;p58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3" name="Google Shape;883;p58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4" name="Google Shape;884;p58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885" name="Google Shape;885;p58"/>
          <p:cNvGrpSpPr/>
          <p:nvPr/>
        </p:nvGrpSpPr>
        <p:grpSpPr>
          <a:xfrm>
            <a:off x="5009709" y="1927702"/>
            <a:ext cx="854180" cy="854275"/>
            <a:chOff x="-57568775" y="3198925"/>
            <a:chExt cx="318225" cy="318225"/>
          </a:xfrm>
        </p:grpSpPr>
        <p:sp>
          <p:nvSpPr>
            <p:cNvPr id="886" name="Google Shape;886;p58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7" name="Google Shape;887;p58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8" name="Google Shape;888;p58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9" name="Google Shape;889;p58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0" name="Google Shape;890;p58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892" name="Google Shape;892;p58"/>
          <p:cNvGrpSpPr/>
          <p:nvPr/>
        </p:nvGrpSpPr>
        <p:grpSpPr>
          <a:xfrm>
            <a:off x="6793208" y="1927637"/>
            <a:ext cx="854198" cy="972050"/>
            <a:chOff x="-52832000" y="3192625"/>
            <a:chExt cx="279625" cy="318225"/>
          </a:xfrm>
        </p:grpSpPr>
        <p:sp>
          <p:nvSpPr>
            <p:cNvPr id="893" name="Google Shape;893;p58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4" name="Google Shape;894;p58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5" name="Google Shape;895;p58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6" name="Google Shape;896;p58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7" name="Google Shape;897;p58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8" name="Google Shape;898;p58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9" name="Google Shape;899;p58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0" name="Google Shape;900;p58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901" name="Google Shape;901;p58"/>
          <p:cNvCxnSpPr/>
          <p:nvPr/>
        </p:nvCxnSpPr>
        <p:spPr>
          <a:xfrm>
            <a:off x="1773225" y="3919150"/>
            <a:ext cx="192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2" name="Google Shape;902;p58"/>
          <p:cNvCxnSpPr/>
          <p:nvPr/>
        </p:nvCxnSpPr>
        <p:spPr>
          <a:xfrm>
            <a:off x="3580300" y="3919150"/>
            <a:ext cx="192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3" name="Google Shape;903;p58"/>
          <p:cNvCxnSpPr/>
          <p:nvPr/>
        </p:nvCxnSpPr>
        <p:spPr>
          <a:xfrm>
            <a:off x="5340813" y="3919150"/>
            <a:ext cx="192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4" name="Google Shape;904;p58"/>
          <p:cNvCxnSpPr/>
          <p:nvPr/>
        </p:nvCxnSpPr>
        <p:spPr>
          <a:xfrm>
            <a:off x="7138900" y="3919150"/>
            <a:ext cx="192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5" name="Google Shape;905;p5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06" name="Google Shape;906;p58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/>
              <a:t>Talk about your TEAM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/>
              <a:t>W</a:t>
            </a:r>
            <a:r>
              <a:rPr lang="es" sz="6000"/>
              <a:t>hoa</a:t>
            </a:r>
            <a:r>
              <a:rPr b="1" lang="es" sz="6000"/>
              <a:t>!</a:t>
            </a:r>
            <a:endParaRPr b="1" sz="6000"/>
          </a:p>
        </p:txBody>
      </p:sp>
      <p:sp>
        <p:nvSpPr>
          <p:cNvPr id="211" name="Google Shape;211;p32"/>
          <p:cNvSpPr txBox="1"/>
          <p:nvPr>
            <p:ph idx="1" type="subTitle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/>
              <a:t>It could be the part of the presentation where you can introduce yourself, write your email…</a:t>
            </a:r>
            <a:endParaRPr sz="1800"/>
          </a:p>
        </p:txBody>
      </p:sp>
      <p:sp>
        <p:nvSpPr>
          <p:cNvPr id="212" name="Google Shape;212;p3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213" name="Google Shape;213;p3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4" name="Google Shape;214;p32"/>
          <p:cNvPicPr preferRelativeResize="0"/>
          <p:nvPr/>
        </p:nvPicPr>
        <p:blipFill rotWithShape="1">
          <a:blip r:embed="rId3">
            <a:alphaModFix/>
          </a:blip>
          <a:srcRect b="3410" l="20146" r="22553" t="7080"/>
          <a:stretch/>
        </p:blipFill>
        <p:spPr>
          <a:xfrm>
            <a:off x="4914750" y="522225"/>
            <a:ext cx="3674500" cy="38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59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59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59"/>
          <p:cNvSpPr txBox="1"/>
          <p:nvPr>
            <p:ph idx="4294967295" type="body"/>
          </p:nvPr>
        </p:nvSpPr>
        <p:spPr>
          <a:xfrm>
            <a:off x="2705500" y="2953800"/>
            <a:ext cx="37905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Does anyone have any questions?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addyouremail@freepik.com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+91  620 421 838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yourcompany.com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914" name="Google Shape;914;p59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5" name="Google Shape;915;p59"/>
          <p:cNvSpPr txBox="1"/>
          <p:nvPr>
            <p:ph idx="4294967295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16" name="Google Shape;916;p59"/>
          <p:cNvSpPr txBox="1"/>
          <p:nvPr>
            <p:ph type="ctrTitle"/>
          </p:nvPr>
        </p:nvSpPr>
        <p:spPr>
          <a:xfrm>
            <a:off x="3094000" y="1515550"/>
            <a:ext cx="2955900" cy="8535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600"/>
              <a:t>T</a:t>
            </a:r>
            <a:r>
              <a:rPr lang="es"/>
              <a:t>hanks</a:t>
            </a:r>
            <a:r>
              <a:rPr lang="es" sz="3600"/>
              <a:t>!</a:t>
            </a:r>
            <a:endParaRPr i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0"/>
          <p:cNvSpPr txBox="1"/>
          <p:nvPr>
            <p:ph type="title"/>
          </p:nvPr>
        </p:nvSpPr>
        <p:spPr>
          <a:xfrm>
            <a:off x="2789300" y="596000"/>
            <a:ext cx="3498600" cy="5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922" name="Google Shape;922;p60"/>
          <p:cNvSpPr txBox="1"/>
          <p:nvPr>
            <p:ph idx="1" type="body"/>
          </p:nvPr>
        </p:nvSpPr>
        <p:spPr>
          <a:xfrm>
            <a:off x="803100" y="1290375"/>
            <a:ext cx="7537800" cy="31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This is where you </a:t>
            </a:r>
            <a:r>
              <a:rPr lang="es"/>
              <a:t>give credit to </a:t>
            </a:r>
            <a:r>
              <a:rPr lang="es"/>
              <a:t>the ones who are part of this project.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Did you like the resources on this </a:t>
            </a:r>
            <a:r>
              <a:rPr lang="es"/>
              <a:t>template</a:t>
            </a:r>
            <a:r>
              <a:rPr lang="es"/>
              <a:t>? Get them for </a:t>
            </a:r>
            <a:r>
              <a:rPr lang="es">
                <a:latin typeface="Ubuntu Medium"/>
                <a:ea typeface="Ubuntu Medium"/>
                <a:cs typeface="Ubuntu Medium"/>
                <a:sym typeface="Ubuntu Medium"/>
              </a:rPr>
              <a:t>free </a:t>
            </a:r>
            <a:r>
              <a:rPr lang="es"/>
              <a:t>at our other websites.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highlight>
                  <a:schemeClr val="lt1"/>
                </a:highlight>
              </a:rPr>
              <a:t>Presentation template by </a:t>
            </a:r>
            <a:r>
              <a:rPr lang="es" u="sng">
                <a:highlight>
                  <a:schemeClr val="lt1"/>
                </a:highlight>
                <a:hlinkClick r:id="rId3"/>
              </a:rPr>
              <a:t>Slidesgo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Icons by </a:t>
            </a:r>
            <a:r>
              <a:rPr lang="es" u="sng">
                <a:hlinkClick r:id="rId4"/>
              </a:rPr>
              <a:t>Flaticon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Images &amp; infographics by </a:t>
            </a:r>
            <a:r>
              <a:rPr lang="es" u="sng">
                <a:hlinkClick r:id="rId5"/>
              </a:rPr>
              <a:t>Freepik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Author introduction slide photo created by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katemangostar </a:t>
            </a:r>
            <a:r>
              <a:rPr lang="es"/>
              <a:t> - Freepik.com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Big image slide photo created by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jcomp</a:t>
            </a:r>
            <a:r>
              <a:rPr lang="es"/>
              <a:t> - Freepik.com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Text &amp; Image slide photo created by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rawpixel.com</a:t>
            </a:r>
            <a:r>
              <a:rPr lang="es"/>
              <a:t> - Freepik.com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/>
              <a:t>Text &amp; Image slide photo created by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Freepik</a:t>
            </a:r>
            <a:endParaRPr/>
          </a:p>
        </p:txBody>
      </p:sp>
      <p:sp>
        <p:nvSpPr>
          <p:cNvPr id="923" name="Google Shape;923;p6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9" name="Google Shape;929;p61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" sz="1100">
                <a:solidFill>
                  <a:srgbClr val="FFFFFF"/>
                </a:solidFill>
              </a:rPr>
              <a:t> 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0" name="Google Shape;930;p61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36" name="Google Shape;936;p62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7" name="Google Shape;937;p62"/>
          <p:cNvSpPr txBox="1"/>
          <p:nvPr>
            <p:ph idx="4294967295" type="body"/>
          </p:nvPr>
        </p:nvSpPr>
        <p:spPr>
          <a:xfrm>
            <a:off x="1068100" y="194429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Ubuntu</a:t>
            </a:r>
            <a:endParaRPr>
              <a:solidFill>
                <a:srgbClr val="6B768C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https://fonts.google.com/specimen/Ubuntu</a:t>
            </a: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B768C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38" name="Google Shape;938;p62"/>
          <p:cNvGrpSpPr/>
          <p:nvPr/>
        </p:nvGrpSpPr>
        <p:grpSpPr>
          <a:xfrm>
            <a:off x="3141800" y="3498875"/>
            <a:ext cx="2899900" cy="754200"/>
            <a:chOff x="3141800" y="3498875"/>
            <a:chExt cx="2899900" cy="754200"/>
          </a:xfrm>
        </p:grpSpPr>
        <p:grpSp>
          <p:nvGrpSpPr>
            <p:cNvPr id="939" name="Google Shape;939;p62"/>
            <p:cNvGrpSpPr/>
            <p:nvPr/>
          </p:nvGrpSpPr>
          <p:grpSpPr>
            <a:xfrm>
              <a:off x="4188475" y="3498875"/>
              <a:ext cx="1853225" cy="754200"/>
              <a:chOff x="2052655" y="3498875"/>
              <a:chExt cx="1853225" cy="754200"/>
            </a:xfrm>
          </p:grpSpPr>
          <p:sp>
            <p:nvSpPr>
              <p:cNvPr id="940" name="Google Shape;940;p62"/>
              <p:cNvSpPr/>
              <p:nvPr/>
            </p:nvSpPr>
            <p:spPr>
              <a:xfrm>
                <a:off x="3114480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62"/>
              <p:cNvSpPr/>
              <p:nvPr/>
            </p:nvSpPr>
            <p:spPr>
              <a:xfrm>
                <a:off x="2052655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BAD1F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62"/>
              <p:cNvSpPr txBox="1"/>
              <p:nvPr/>
            </p:nvSpPr>
            <p:spPr>
              <a:xfrm>
                <a:off x="205265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#bad1fd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  <p:sp>
            <p:nvSpPr>
              <p:cNvPr id="943" name="Google Shape;943;p62"/>
              <p:cNvSpPr txBox="1"/>
              <p:nvPr/>
            </p:nvSpPr>
            <p:spPr>
              <a:xfrm>
                <a:off x="3114480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B7B7B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#ffffffff</a:t>
                </a:r>
                <a:endParaRPr sz="1000">
                  <a:solidFill>
                    <a:srgbClr val="B7B7B7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944" name="Google Shape;944;p62"/>
            <p:cNvGrpSpPr/>
            <p:nvPr/>
          </p:nvGrpSpPr>
          <p:grpSpPr>
            <a:xfrm>
              <a:off x="3141800" y="3498875"/>
              <a:ext cx="791400" cy="754200"/>
              <a:chOff x="2052655" y="3498875"/>
              <a:chExt cx="791400" cy="754200"/>
            </a:xfrm>
          </p:grpSpPr>
          <p:sp>
            <p:nvSpPr>
              <p:cNvPr id="945" name="Google Shape;945;p62"/>
              <p:cNvSpPr/>
              <p:nvPr/>
            </p:nvSpPr>
            <p:spPr>
              <a:xfrm>
                <a:off x="2052655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7FAB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62"/>
              <p:cNvSpPr txBox="1"/>
              <p:nvPr/>
            </p:nvSpPr>
            <p:spPr>
              <a:xfrm>
                <a:off x="205265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#7fabff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our editable graphic resources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52" name="Google Shape;952;p63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53" name="Google Shape;953;p63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54" name="Google Shape;954;p63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3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3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3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3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3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3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3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3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3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63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63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3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63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68" name="Google Shape;968;p63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3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" name="Google Shape;970;p63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71" name="Google Shape;971;p63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3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63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3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63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76" name="Google Shape;976;p63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3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" name="Google Shape;978;p63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79" name="Google Shape;979;p63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3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3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63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83" name="Google Shape;983;p63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3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3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63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87" name="Google Shape;987;p63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3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63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90" name="Google Shape;990;p63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3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3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3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63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95" name="Google Shape;995;p63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3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3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3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" name="Google Shape;999;p63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000" name="Google Shape;1000;p63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3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3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3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3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" name="Google Shape;1005;p63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006" name="Google Shape;1006;p63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3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3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3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3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3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3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3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3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3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3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3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3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3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63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3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3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3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3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3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63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63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" name="Google Shape;1028;p63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029" name="Google Shape;1029;p63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63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3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3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63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63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63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63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63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63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3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3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3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63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63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63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3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3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3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3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3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3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3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63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63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63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3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3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63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63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63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63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3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63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63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63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63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63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63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63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63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63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63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63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63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3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3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3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3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63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63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63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3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3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3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3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3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3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3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" name="Google Shape;1088;p63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89" name="Google Shape;1089;p63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63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3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3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3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3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3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3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3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3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3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3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63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102" name="Google Shape;1102;p63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3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3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3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3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3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63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3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3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3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" name="Google Shape;1112;p63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113" name="Google Shape;1113;p63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3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3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3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" name="Google Shape;1117;p63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118" name="Google Shape;1118;p63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63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63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63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122" name="Google Shape;1122;p63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63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63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63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63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63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63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129" name="Google Shape;1129;p63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3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3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3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3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3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3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" name="Google Shape;1136;p63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137" name="Google Shape;1137;p63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3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3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3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3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63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43" name="Google Shape;1143;p63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3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3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3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3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3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3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3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63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63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3" name="Google Shape;1153;p63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63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63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63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7" name="Google Shape;1157;p63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58" name="Google Shape;1158;p63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63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63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61" name="Google Shape;1161;p63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63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63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64" name="Google Shape;1164;p63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63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" name="Google Shape;1166;p63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67" name="Google Shape;1167;p63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3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" name="Google Shape;1169;p63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70" name="Google Shape;1170;p63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3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63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73" name="Google Shape;1173;p63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3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63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76" name="Google Shape;1176;p63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3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" name="Google Shape;1178;p63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79" name="Google Shape;1179;p63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3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3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63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83" name="Google Shape;1183;p63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63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63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" name="Google Shape;1186;p63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87" name="Google Shape;1187;p63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3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3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" name="Google Shape;1190;p63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91" name="Google Shape;1191;p63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3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3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" name="Google Shape;1194;p63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95" name="Google Shape;1195;p63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3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3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63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199" name="Google Shape;1199;p63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3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63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63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203" name="Google Shape;1203;p63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3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" name="Google Shape;1205;p63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63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63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63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63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63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63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63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63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63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63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6" name="Google Shape;1216;p63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217" name="Google Shape;1217;p63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3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" name="Google Shape;1219;p63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" name="Google Shape;1220;p63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221" name="Google Shape;1221;p63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3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63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224" name="Google Shape;1224;p63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3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" name="Google Shape;1226;p63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63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63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" name="Google Shape;1229;p63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230" name="Google Shape;1230;p63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3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3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3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3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3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3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3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3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" name="Google Shape;1239;p63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240" name="Google Shape;1240;p63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3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3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3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3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3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3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3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3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3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3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3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3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3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3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3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" name="Google Shape;1256;p63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57" name="Google Shape;1257;p63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3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63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60" name="Google Shape;1260;p63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3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3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3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3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3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3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3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3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3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3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3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3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3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3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3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3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3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3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3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" name="Google Shape;1280;p63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81" name="Google Shape;1281;p63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63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3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3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63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3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3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3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3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3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63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3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63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63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3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3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3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63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3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3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3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3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3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3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63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3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3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3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3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3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3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3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63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63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3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3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3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3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3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3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3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3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3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3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3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3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3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3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3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3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3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3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3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3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3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3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3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3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3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3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3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3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3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3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3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3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3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3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3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3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3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3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3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3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3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3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3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3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" name="Google Shape;1359;p63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63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63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63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63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63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63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63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63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63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63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63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63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63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63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63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63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63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63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63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63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63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63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2" name="Google Shape;1382;p63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83" name="Google Shape;1383;p63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63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63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63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63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63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63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63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63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63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3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63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63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3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3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63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3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3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3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3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3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3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63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63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63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63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63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63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63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63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3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63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63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63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63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63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63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63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63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63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63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63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63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63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63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63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63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63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63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63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63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63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63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63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63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63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63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63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63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63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63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63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63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63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63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63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63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63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63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63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63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63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63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63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63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63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63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63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63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3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3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3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3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3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3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3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3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3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63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63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63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3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63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63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3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63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63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63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63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63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63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3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3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3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3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3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3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63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3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3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63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63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63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63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63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63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63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3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3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63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63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3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3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63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63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3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3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63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3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3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3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3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3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3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3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3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63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63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63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63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63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63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3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3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3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3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3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63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63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63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3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3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3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3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63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63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63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63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63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63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63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63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63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3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63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63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3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63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63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63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3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3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3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3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63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63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63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3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3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3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" name="Google Shape;1567;p64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68" name="Google Shape;1568;p64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4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4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1" name="Google Shape;1571;p64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72" name="Google Shape;1572;p64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4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4" name="Google Shape;1574;p64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75" name="Google Shape;1575;p64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4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" name="Google Shape;1577;p64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78" name="Google Shape;1578;p64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64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" name="Google Shape;1580;p64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81" name="Google Shape;1581;p64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2" name="Google Shape;1582;p64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83" name="Google Shape;1583;p64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64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64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6" name="Google Shape;1586;p64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87" name="Google Shape;1587;p64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8" name="Google Shape;1588;p64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89" name="Google Shape;1589;p64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64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1" name="Google Shape;1591;p64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92" name="Google Shape;1592;p64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4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" name="Google Shape;1594;p64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95" name="Google Shape;1595;p64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96" name="Google Shape;1596;p64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7" name="Google Shape;1597;p64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98" name="Google Shape;1598;p64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" name="Google Shape;1599;p64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00" name="Google Shape;1600;p64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64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602" name="Google Shape;1602;p64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64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64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64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6" name="Google Shape;1606;p64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07" name="Google Shape;1607;p64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64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64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64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1" name="Google Shape;1611;p64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612" name="Google Shape;1612;p64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13" name="Google Shape;1613;p64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14" name="Google Shape;1614;p64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" name="Google Shape;1615;p64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6" name="Google Shape;1616;p64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17" name="Google Shape;1617;p64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18" name="Google Shape;1618;p64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19" name="Google Shape;1619;p64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0" name="Google Shape;1620;p64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621" name="Google Shape;1621;p64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22" name="Google Shape;1622;p64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64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4" name="Google Shape;1624;p64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625" name="Google Shape;1625;p64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26" name="Google Shape;1626;p64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64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64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29" name="Google Shape;1629;p64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64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64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2" name="Google Shape;1632;p64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633" name="Google Shape;1633;p64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4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4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4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64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638" name="Google Shape;1638;p64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4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4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4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4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4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4" name="Google Shape;1644;p64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45" name="Google Shape;1645;p64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4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4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" name="Google Shape;1648;p64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49" name="Google Shape;1649;p64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50" name="Google Shape;1650;p64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64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64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3" name="Google Shape;1653;p64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54" name="Google Shape;1654;p64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64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64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7" name="Google Shape;1657;p64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58" name="Google Shape;1658;p64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64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64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1" name="Google Shape;1661;p64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62" name="Google Shape;1662;p64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64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64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65" name="Google Shape;1665;p64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66" name="Google Shape;1666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8" name="Google Shape;1668;p64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69" name="Google Shape;1669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1" name="Google Shape;1671;p64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72" name="Google Shape;1672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4" name="Google Shape;1674;p64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75" name="Google Shape;1675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7" name="Google Shape;1677;p64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78" name="Google Shape;1678;p64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64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64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81" name="Google Shape;1681;p64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64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64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64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64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4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4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4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4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64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" name="Google Shape;1691;p64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92" name="Google Shape;1692;p64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93" name="Google Shape;1693;p64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64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5" name="Google Shape;1695;p64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96" name="Google Shape;1696;p64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97" name="Google Shape;1697;p64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" name="Google Shape;1698;p64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9" name="Google Shape;1699;p64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700" name="Google Shape;1700;p64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" name="Google Shape;1701;p64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2" name="Google Shape;1702;p64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703" name="Google Shape;1703;p64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" name="Google Shape;1704;p64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5" name="Google Shape;1705;p64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06" name="Google Shape;1706;p64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64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08" name="Google Shape;1708;p64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09" name="Google Shape;1709;p64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710" name="Google Shape;1710;p64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11" name="Google Shape;1711;p64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64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64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4" name="Google Shape;1714;p64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15" name="Google Shape;1715;p64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64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64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8" name="Google Shape;1718;p64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19" name="Google Shape;1719;p64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64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64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2" name="Google Shape;1722;p64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23" name="Google Shape;1723;p64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64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64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6" name="Google Shape;1726;p64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27" name="Google Shape;1727;p64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64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64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0" name="Google Shape;1730;p64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731" name="Google Shape;1731;p64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4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4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4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4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4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4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4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4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4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4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4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64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4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4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4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8" name="Google Shape;1748;p64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9" name="Google Shape;1749;p64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50" name="Google Shape;1750;p64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4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64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53" name="Google Shape;1753;p64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4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4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4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4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4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4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4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4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4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4" name="Google Shape;1764;p64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65" name="Google Shape;1765;p64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4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4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4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4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4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4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4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4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4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4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4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4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4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4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4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4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4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4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4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4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4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4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4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4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4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4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64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93" name="Google Shape;1793;p64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4" name="Google Shape;1794;p64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5" name="Google Shape;1795;p64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4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7" name="Google Shape;1797;p64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4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4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0" name="Google Shape;1800;p64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1" name="Google Shape;1801;p64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2" name="Google Shape;1802;p64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4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4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4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4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7" name="Google Shape;1807;p64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4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4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4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4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4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4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4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4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4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4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4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4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4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4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4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4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4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4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4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4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4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4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64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64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64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64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4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4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4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4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64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64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64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64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64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4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4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4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64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64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8" name="Google Shape;1848;p64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49" name="Google Shape;1849;p64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0" name="Google Shape;1850;p64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51" name="Google Shape;1851;p64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64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64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64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5" name="Google Shape;1855;p64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56" name="Google Shape;1856;p64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64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64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64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0" name="Google Shape;1860;p64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61" name="Google Shape;1861;p64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4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4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4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5" name="Google Shape;1865;p64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66" name="Google Shape;1866;p64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67" name="Google Shape;1867;p64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64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64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64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1" name="Google Shape;1871;p64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72" name="Google Shape;1872;p64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64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64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5" name="Google Shape;1875;p64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76" name="Google Shape;1876;p64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64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64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9" name="Google Shape;1879;p64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80" name="Google Shape;1880;p64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64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64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64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4" name="Google Shape;1884;p64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85" name="Google Shape;1885;p64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64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64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8" name="Google Shape;1888;p64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89" name="Google Shape;1889;p64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64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1" name="Google Shape;1891;p64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92" name="Google Shape;1892;p64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93" name="Google Shape;1893;p64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64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64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64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64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64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64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64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64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64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64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64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64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64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64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64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64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64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64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64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64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64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64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64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64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64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64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64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64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64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64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64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64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6" name="Google Shape;1926;p64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27" name="Google Shape;1927;p64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64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64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64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64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64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64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4" name="Google Shape;1934;p64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935" name="Google Shape;1935;p64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4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4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4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4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4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1" name="Google Shape;1941;p64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42" name="Google Shape;1942;p64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4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4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4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64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47" name="Google Shape;1947;p64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4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4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0" name="Google Shape;1950;p64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51" name="Google Shape;1951;p64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52" name="Google Shape;1952;p64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64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4" name="Google Shape;1954;p64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55" name="Google Shape;1955;p64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64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7" name="Google Shape;1957;p64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58" name="Google Shape;1958;p64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64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64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1" name="Google Shape;1961;p64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62" name="Google Shape;1962;p64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63" name="Google Shape;1963;p64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64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64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6" name="Google Shape;1966;p64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67" name="Google Shape;1967;p64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64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64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0" name="Google Shape;1970;p64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71" name="Google Shape;1971;p64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64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3" name="Google Shape;1973;p64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74" name="Google Shape;1974;p64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4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4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4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4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4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4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4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4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4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4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4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4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7" name="Google Shape;1987;p64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88" name="Google Shape;1988;p64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89" name="Google Shape;1989;p64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64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64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2" name="Google Shape;1992;p64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93" name="Google Shape;1993;p64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64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64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6" name="Google Shape;1996;p64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97" name="Google Shape;1997;p64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64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64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0" name="Google Shape;2000;p64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001" name="Google Shape;2001;p64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4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4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4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4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4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4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4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4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4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4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2" name="Google Shape;2012;p64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013" name="Google Shape;2013;p64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4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" name="Google Shape;2015;p64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016" name="Google Shape;2016;p64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4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4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4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4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4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4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4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4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4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4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4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4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4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4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4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4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4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4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4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4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4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4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4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4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4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4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4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4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4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4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4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4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4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4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4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4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3" name="Google Shape;2053;p64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54" name="Google Shape;2054;p64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4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4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4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4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4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4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4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4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4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4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4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4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4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4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9" name="Google Shape;2069;p64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70" name="Google Shape;2070;p64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71" name="Google Shape;2071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3" name="Google Shape;2073;p64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74" name="Google Shape;2074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6" name="Google Shape;2076;p64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77" name="Google Shape;2077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9" name="Google Shape;2079;p64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80" name="Google Shape;2080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82" name="Google Shape;2082;p64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83" name="Google Shape;2083;p64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84" name="Google Shape;2084;p64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64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64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7" name="Google Shape;2087;p64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88" name="Google Shape;2088;p64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64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64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1" name="Google Shape;2091;p64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92" name="Google Shape;2092;p64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64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64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5" name="Google Shape;2095;p64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96" name="Google Shape;2096;p64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64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64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9" name="Google Shape;2099;p64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100" name="Google Shape;2100;p64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64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64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3" name="Google Shape;2103;p64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04" name="Google Shape;2104;p64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64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64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7" name="Google Shape;2107;p64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08" name="Google Shape;2108;p64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64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64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1" name="Google Shape;2111;p64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12" name="Google Shape;2112;p64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64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64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5" name="Google Shape;2115;p64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16" name="Google Shape;2116;p64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64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64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9" name="Google Shape;2119;p64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20" name="Google Shape;2120;p64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64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64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23" name="Google Shape;2123;p64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124" name="Google Shape;2124;p64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25" name="Google Shape;2125;p64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64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7" name="Google Shape;2127;p64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28" name="Google Shape;2128;p64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64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0" name="Google Shape;2130;p64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31" name="Google Shape;2131;p64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64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3" name="Google Shape;2133;p64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34" name="Google Shape;2134;p64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64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6" name="Google Shape;2136;p64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37" name="Google Shape;2137;p64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64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9" name="Google Shape;2139;p64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40" name="Google Shape;2140;p64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64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2" name="Google Shape;2142;p64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43" name="Google Shape;2143;p64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64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5" name="Google Shape;2145;p64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46" name="Google Shape;2146;p64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64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8" name="Google Shape;2148;p64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49" name="Google Shape;2149;p64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64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1" name="Google Shape;2151;p64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52" name="Google Shape;2152;p64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64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54" name="Google Shape;2154;p64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64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64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64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64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64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64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64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64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64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64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64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64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64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64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64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64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64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64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64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64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64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64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64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64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64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64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64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64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64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64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64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64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64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64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9" name="Google Shape;2189;p64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90" name="Google Shape;2190;p64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4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4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4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4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4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4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4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4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4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4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4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4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4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4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4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4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4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4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4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4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4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4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4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4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4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4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4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4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4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4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4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4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4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4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4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4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4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4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4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4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4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4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4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4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4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4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4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4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4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4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4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4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4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4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4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4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4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4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4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4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4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4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4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4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4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4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4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4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4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4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4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4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4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4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4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4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4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4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4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4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4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4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4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4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4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4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4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4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4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4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4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4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4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4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4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4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4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4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4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4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4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4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4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4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4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4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4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4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4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4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4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4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4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4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4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4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4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4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4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4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4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4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4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4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4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4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4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4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4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4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4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4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4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4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4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4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4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4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4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4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4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4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4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4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4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4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4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4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4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4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4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4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4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4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4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4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4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4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4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4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4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4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4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4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4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4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4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4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4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4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4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4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4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4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4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4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4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4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4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4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4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4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4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4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4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4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4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4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4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4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4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4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4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4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4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4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4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4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4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4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4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4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4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4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4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4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4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4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4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4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4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4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4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4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4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4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4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4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4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4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4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4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4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4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4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4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4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4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4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4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4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4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4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4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4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4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4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4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4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4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4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4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4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4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4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4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4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4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4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4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4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4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4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4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4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4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4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4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4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4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4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4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4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4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4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4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4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4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4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4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4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4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4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4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4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4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4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4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4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4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4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4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4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4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4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4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4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4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4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4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4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4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4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4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4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4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4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4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4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4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4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4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4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4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4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4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4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4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4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4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4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4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4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4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4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4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4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4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4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4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4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4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4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4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4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4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4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4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4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4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4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4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4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4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4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4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4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4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4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4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4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4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4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4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4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4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4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4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4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4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4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4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4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4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4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4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4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4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4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4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4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4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4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4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4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4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4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4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4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4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4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4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4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4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4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4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4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4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4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4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4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4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4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4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4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4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4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4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4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4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4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4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4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4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4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4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4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4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4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4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4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4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4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4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4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64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64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64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64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64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4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64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64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64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64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64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64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64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64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64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64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64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64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64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64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64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64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64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64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64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64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64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64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64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64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64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64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64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64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64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64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64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64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64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64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64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64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64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64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64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64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64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64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64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64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64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64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3" name="Google Shape;3143;p64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44" name="Google Shape;3144;p64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45" name="Google Shape;3145;p64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64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7" name="Google Shape;3147;p64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64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9" name="Google Shape;3149;p64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50" name="Google Shape;3150;p6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51" name="Google Shape;3151;p6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2" name="Google Shape;3152;p6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3" name="Google Shape;3153;p6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54" name="Google Shape;3154;p6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55" name="Google Shape;3155;p6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56" name="Google Shape;3156;p6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57" name="Google Shape;3157;p6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8" name="Google Shape;3158;p6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9" name="Google Shape;3159;p6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0" name="Google Shape;3160;p6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1" name="Google Shape;3161;p6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62" name="Google Shape;3162;p6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63" name="Google Shape;3163;p6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4" name="Google Shape;3164;p6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5" name="Google Shape;3165;p6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66" name="Google Shape;3166;p6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7" name="Google Shape;3167;p6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6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6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6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6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2" name="Google Shape;3172;p6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73" name="Google Shape;3173;p6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6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5" name="Google Shape;3175;p6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76" name="Google Shape;3176;p6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6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8" name="Google Shape;3178;p6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9" name="Google Shape;3179;p6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80" name="Google Shape;3180;p6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6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2" name="Google Shape;3182;p6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83" name="Google Shape;3183;p6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4" name="Google Shape;3184;p6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5" name="Google Shape;3185;p6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86" name="Google Shape;3186;p6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87" name="Google Shape;3187;p6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88" name="Google Shape;3188;p6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9" name="Google Shape;3189;p6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90" name="Google Shape;3190;p6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91" name="Google Shape;3191;p6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2" name="Google Shape;3192;p6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3" name="Google Shape;3193;p6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94" name="Google Shape;3194;p6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5" name="Google Shape;3195;p6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6" name="Google Shape;3196;p6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97" name="Google Shape;3197;p6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8" name="Google Shape;3198;p6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99" name="Google Shape;3199;p64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64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2" name="Google Shape;3202;p6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203" name="Google Shape;3203;p6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6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6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6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6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6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6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6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6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6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6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6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6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6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6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6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19" name="Google Shape;3219;p64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4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1" name="Google Shape;3241;p6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42" name="Google Shape;3242;p6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6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44" name="Google Shape;3244;p64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5" name="Google Shape;3245;p6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46" name="Google Shape;3246;p6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6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6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6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0" name="Google Shape;3250;p64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64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7" name="Google Shape;3257;p6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58" name="Google Shape;3258;p6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6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6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6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2" name="Google Shape;3262;p64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1" name="Google Shape;3291;p6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92" name="Google Shape;3292;p6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6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94" name="Google Shape;3294;p64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5" name="Google Shape;3295;p6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96" name="Google Shape;3296;p6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6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8" name="Google Shape;3298;p6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99" name="Google Shape;3299;p6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6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1" name="Google Shape;3301;p64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9" name="Google Shape;3309;p6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10" name="Google Shape;3310;p6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6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6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6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14" name="Google Shape;3314;p64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2" name="Google Shape;3322;p6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23" name="Google Shape;3323;p6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6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6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6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7" name="Google Shape;3327;p64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9" name="Google Shape;3369;p6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70" name="Google Shape;3370;p6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6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72" name="Google Shape;3372;p64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7" name="Google Shape;3407;p64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408" name="Google Shape;3408;p64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09" name="Google Shape;3409;p64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64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64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64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64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64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64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64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64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64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64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64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64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64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64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64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64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64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64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64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64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64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64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64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64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64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64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64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64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64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64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64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64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64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64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64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64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64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64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64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64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64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64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64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64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64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64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64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64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64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64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64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64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64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64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64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64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64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64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64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64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64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64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64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64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64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64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64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64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64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64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64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64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64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64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64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64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64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64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64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64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64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64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64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64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64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64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64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64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64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64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64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64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64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64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64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64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64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64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64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64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64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64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64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64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64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64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64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64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64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64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64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64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64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64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64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64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64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64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64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64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64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64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64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64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64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64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64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64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64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64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64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64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64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64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64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64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64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64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64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64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64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64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64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64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64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64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64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64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64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64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64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64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64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64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64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64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64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64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64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64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64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64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64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64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64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64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64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64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64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64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64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64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64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64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64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64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64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64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64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64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64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64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64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64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64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64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64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64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64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64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64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64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64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64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64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64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64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64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64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64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64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64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64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64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64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64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64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64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64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64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64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64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64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64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64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64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64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64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64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64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64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64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64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64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64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64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64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64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64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64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64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64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64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64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64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64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64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64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64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64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64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64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64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64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64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64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64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64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64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64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64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64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64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64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64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64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64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64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64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64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64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64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64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64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64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64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64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64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64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64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64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64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64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3" name="Google Shape;3683;p64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4" name="Google Shape;3684;p64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85" name="Google Shape;3685;p64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64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64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64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64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64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64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64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64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64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64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64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64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64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64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64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64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64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64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64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64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64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64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64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64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64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64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64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64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64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64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64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64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64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64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64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21" name="Google Shape;3721;p64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722" name="Google Shape;3722;p64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23" name="Google Shape;3723;p64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64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64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64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64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64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64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64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64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64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64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64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64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64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64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64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9" name="Google Shape;3739;p64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40" name="Google Shape;3740;p64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64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64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64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64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64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64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64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64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64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64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64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64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64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64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64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64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64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64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64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64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64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64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64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64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64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64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64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64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64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64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64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64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64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64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64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64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64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64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64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64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64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64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64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64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64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64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64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64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64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64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64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64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64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64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64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64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64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64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64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64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64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64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64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64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64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64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64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64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64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64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64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64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64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64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64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64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64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64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64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64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64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64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64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64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64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64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64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64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64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64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64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64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64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64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64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64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64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64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64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64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64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64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64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64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64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64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64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64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64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64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64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64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64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64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64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64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64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64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64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64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64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64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64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64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64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64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64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64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64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64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64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64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64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64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64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64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64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64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64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64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64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64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64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64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64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64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64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64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64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64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64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64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64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64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64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64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64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64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64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64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64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64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64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64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64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64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64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64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64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64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64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64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64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64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64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64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64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64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64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64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64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64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64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64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64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64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64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64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64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64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64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64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64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64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64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64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64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64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64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64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64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64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64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64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64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64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64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64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64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64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64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64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64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64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64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64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64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64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64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64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64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64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64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64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64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64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64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64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64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64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64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64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64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64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64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64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64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64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64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64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64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64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64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64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64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64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64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64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64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64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64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64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64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64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64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64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64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64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64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64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64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64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64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64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64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64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64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64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64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64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64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64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64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64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64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64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64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64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64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64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64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64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64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64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64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64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64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64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64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64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64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64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64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64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64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64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64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64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64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64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64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64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64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64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64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64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64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64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64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64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64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64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53" name="Google Shape;4053;p64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057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8" name="Google Shape;4058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</a:t>
            </a:r>
            <a:r>
              <a:rPr lang="es"/>
              <a:t>our 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59" name="Google Shape;4059;p65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change the stroke and fill color; just select the icon and click on the paint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bucket/pen.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060" name="Google Shape;4060;p65"/>
          <p:cNvGrpSpPr/>
          <p:nvPr/>
        </p:nvGrpSpPr>
        <p:grpSpPr>
          <a:xfrm>
            <a:off x="1463433" y="1924578"/>
            <a:ext cx="6217135" cy="2309191"/>
            <a:chOff x="1503684" y="1907816"/>
            <a:chExt cx="6316301" cy="2346023"/>
          </a:xfrm>
        </p:grpSpPr>
        <p:grpSp>
          <p:nvGrpSpPr>
            <p:cNvPr id="4061" name="Google Shape;4061;p65"/>
            <p:cNvGrpSpPr/>
            <p:nvPr/>
          </p:nvGrpSpPr>
          <p:grpSpPr>
            <a:xfrm>
              <a:off x="1505179" y="1922057"/>
              <a:ext cx="234348" cy="205990"/>
              <a:chOff x="898875" y="244725"/>
              <a:chExt cx="481800" cy="423500"/>
            </a:xfrm>
          </p:grpSpPr>
          <p:sp>
            <p:nvSpPr>
              <p:cNvPr id="4062" name="Google Shape;4062;p65"/>
              <p:cNvSpPr/>
              <p:nvPr/>
            </p:nvSpPr>
            <p:spPr>
              <a:xfrm>
                <a:off x="1125675" y="470575"/>
                <a:ext cx="28275" cy="28250"/>
              </a:xfrm>
              <a:custGeom>
                <a:rect b="b" l="l" r="r" t="t"/>
                <a:pathLst>
                  <a:path extrusionOk="0" h="1130" w="1131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3" name="Google Shape;4063;p65"/>
              <p:cNvSpPr/>
              <p:nvPr/>
            </p:nvSpPr>
            <p:spPr>
              <a:xfrm>
                <a:off x="898875" y="244725"/>
                <a:ext cx="481800" cy="225875"/>
              </a:xfrm>
              <a:custGeom>
                <a:rect b="b" l="l" r="r" t="t"/>
                <a:pathLst>
                  <a:path extrusionOk="0" h="9035" w="19272">
                    <a:moveTo>
                      <a:pt x="2825" y="1130"/>
                    </a:moveTo>
                    <a:cubicBezTo>
                      <a:pt x="3135" y="1130"/>
                      <a:pt x="3388" y="1380"/>
                      <a:pt x="3388" y="1693"/>
                    </a:cubicBezTo>
                    <a:lnTo>
                      <a:pt x="3388" y="2259"/>
                    </a:lnTo>
                    <a:lnTo>
                      <a:pt x="2258" y="2259"/>
                    </a:lnTo>
                    <a:lnTo>
                      <a:pt x="2258" y="1693"/>
                    </a:lnTo>
                    <a:cubicBezTo>
                      <a:pt x="2258" y="1380"/>
                      <a:pt x="2511" y="1130"/>
                      <a:pt x="2825" y="1130"/>
                    </a:cubicBezTo>
                    <a:close/>
                    <a:moveTo>
                      <a:pt x="11894" y="1130"/>
                    </a:moveTo>
                    <a:cubicBezTo>
                      <a:pt x="12208" y="1130"/>
                      <a:pt x="12461" y="1380"/>
                      <a:pt x="12461" y="1693"/>
                    </a:cubicBezTo>
                    <a:lnTo>
                      <a:pt x="12461" y="2259"/>
                    </a:lnTo>
                    <a:lnTo>
                      <a:pt x="6814" y="2259"/>
                    </a:lnTo>
                    <a:lnTo>
                      <a:pt x="6814" y="1693"/>
                    </a:lnTo>
                    <a:cubicBezTo>
                      <a:pt x="6814" y="1380"/>
                      <a:pt x="7064" y="1130"/>
                      <a:pt x="7378" y="1130"/>
                    </a:cubicBezTo>
                    <a:close/>
                    <a:moveTo>
                      <a:pt x="5083" y="4518"/>
                    </a:moveTo>
                    <a:cubicBezTo>
                      <a:pt x="5586" y="4518"/>
                      <a:pt x="5836" y="5123"/>
                      <a:pt x="5480" y="5481"/>
                    </a:cubicBezTo>
                    <a:cubicBezTo>
                      <a:pt x="5366" y="5596"/>
                      <a:pt x="5225" y="5647"/>
                      <a:pt x="5086" y="5647"/>
                    </a:cubicBezTo>
                    <a:cubicBezTo>
                      <a:pt x="4796" y="5647"/>
                      <a:pt x="4517" y="5422"/>
                      <a:pt x="4517" y="5081"/>
                    </a:cubicBezTo>
                    <a:cubicBezTo>
                      <a:pt x="4517" y="4768"/>
                      <a:pt x="4770" y="4518"/>
                      <a:pt x="5083" y="4518"/>
                    </a:cubicBezTo>
                    <a:close/>
                    <a:moveTo>
                      <a:pt x="2825" y="1"/>
                    </a:moveTo>
                    <a:cubicBezTo>
                      <a:pt x="1888" y="1"/>
                      <a:pt x="1129" y="757"/>
                      <a:pt x="1129" y="1693"/>
                    </a:cubicBezTo>
                    <a:lnTo>
                      <a:pt x="1129" y="2362"/>
                    </a:lnTo>
                    <a:cubicBezTo>
                      <a:pt x="455" y="2600"/>
                      <a:pt x="3" y="3235"/>
                      <a:pt x="0" y="3952"/>
                    </a:cubicBezTo>
                    <a:lnTo>
                      <a:pt x="0" y="4518"/>
                    </a:lnTo>
                    <a:lnTo>
                      <a:pt x="1695" y="4518"/>
                    </a:lnTo>
                    <a:cubicBezTo>
                      <a:pt x="2629" y="4518"/>
                      <a:pt x="3388" y="5274"/>
                      <a:pt x="3388" y="6210"/>
                    </a:cubicBezTo>
                    <a:lnTo>
                      <a:pt x="3388" y="9035"/>
                    </a:lnTo>
                    <a:lnTo>
                      <a:pt x="5742" y="9035"/>
                    </a:lnTo>
                    <a:cubicBezTo>
                      <a:pt x="6016" y="7123"/>
                      <a:pt x="7652" y="5647"/>
                      <a:pt x="9636" y="5647"/>
                    </a:cubicBezTo>
                    <a:cubicBezTo>
                      <a:pt x="11620" y="5647"/>
                      <a:pt x="13256" y="7123"/>
                      <a:pt x="13533" y="9035"/>
                    </a:cubicBezTo>
                    <a:lnTo>
                      <a:pt x="15884" y="9035"/>
                    </a:lnTo>
                    <a:lnTo>
                      <a:pt x="15884" y="6210"/>
                    </a:lnTo>
                    <a:cubicBezTo>
                      <a:pt x="15884" y="5274"/>
                      <a:pt x="16643" y="4518"/>
                      <a:pt x="17580" y="4518"/>
                    </a:cubicBezTo>
                    <a:lnTo>
                      <a:pt x="19272" y="4518"/>
                    </a:lnTo>
                    <a:lnTo>
                      <a:pt x="19272" y="3952"/>
                    </a:lnTo>
                    <a:cubicBezTo>
                      <a:pt x="19272" y="3015"/>
                      <a:pt x="18513" y="2259"/>
                      <a:pt x="17580" y="2259"/>
                    </a:cubicBezTo>
                    <a:lnTo>
                      <a:pt x="13590" y="2259"/>
                    </a:lnTo>
                    <a:lnTo>
                      <a:pt x="13590" y="1693"/>
                    </a:lnTo>
                    <a:cubicBezTo>
                      <a:pt x="13587" y="757"/>
                      <a:pt x="12831" y="1"/>
                      <a:pt x="11894" y="1"/>
                    </a:cubicBezTo>
                    <a:lnTo>
                      <a:pt x="7378" y="1"/>
                    </a:lnTo>
                    <a:cubicBezTo>
                      <a:pt x="6441" y="1"/>
                      <a:pt x="5685" y="757"/>
                      <a:pt x="5685" y="1693"/>
                    </a:cubicBezTo>
                    <a:lnTo>
                      <a:pt x="5685" y="2259"/>
                    </a:lnTo>
                    <a:lnTo>
                      <a:pt x="4517" y="2259"/>
                    </a:lnTo>
                    <a:lnTo>
                      <a:pt x="4517" y="1693"/>
                    </a:lnTo>
                    <a:cubicBezTo>
                      <a:pt x="4517" y="757"/>
                      <a:pt x="3758" y="1"/>
                      <a:pt x="28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4" name="Google Shape;4064;p65"/>
              <p:cNvSpPr/>
              <p:nvPr/>
            </p:nvSpPr>
            <p:spPr>
              <a:xfrm>
                <a:off x="1324200" y="385900"/>
                <a:ext cx="56475" cy="197625"/>
              </a:xfrm>
              <a:custGeom>
                <a:rect b="b" l="l" r="r" t="t"/>
                <a:pathLst>
                  <a:path extrusionOk="0" h="7905" w="2259">
                    <a:moveTo>
                      <a:pt x="567" y="0"/>
                    </a:moveTo>
                    <a:cubicBezTo>
                      <a:pt x="254" y="0"/>
                      <a:pt x="1" y="250"/>
                      <a:pt x="1" y="563"/>
                    </a:cubicBezTo>
                    <a:lnTo>
                      <a:pt x="1" y="7339"/>
                    </a:lnTo>
                    <a:cubicBezTo>
                      <a:pt x="1" y="7652"/>
                      <a:pt x="254" y="7905"/>
                      <a:pt x="567" y="7905"/>
                    </a:cubicBezTo>
                    <a:lnTo>
                      <a:pt x="2259" y="7905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5" name="Google Shape;4065;p65"/>
              <p:cNvSpPr/>
              <p:nvPr/>
            </p:nvSpPr>
            <p:spPr>
              <a:xfrm>
                <a:off x="898875" y="385900"/>
                <a:ext cx="56475" cy="197625"/>
              </a:xfrm>
              <a:custGeom>
                <a:rect b="b" l="l" r="r" t="t"/>
                <a:pathLst>
                  <a:path extrusionOk="0" h="7905" w="2259">
                    <a:moveTo>
                      <a:pt x="0" y="0"/>
                    </a:moveTo>
                    <a:lnTo>
                      <a:pt x="0" y="7905"/>
                    </a:lnTo>
                    <a:lnTo>
                      <a:pt x="1695" y="7905"/>
                    </a:lnTo>
                    <a:cubicBezTo>
                      <a:pt x="2005" y="7905"/>
                      <a:pt x="2258" y="7652"/>
                      <a:pt x="2258" y="7339"/>
                    </a:cubicBezTo>
                    <a:lnTo>
                      <a:pt x="2258" y="563"/>
                    </a:lnTo>
                    <a:cubicBezTo>
                      <a:pt x="2258" y="250"/>
                      <a:pt x="2005" y="0"/>
                      <a:pt x="16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6" name="Google Shape;4066;p65"/>
              <p:cNvSpPr/>
              <p:nvPr/>
            </p:nvSpPr>
            <p:spPr>
              <a:xfrm>
                <a:off x="1063650" y="414125"/>
                <a:ext cx="146750" cy="141125"/>
              </a:xfrm>
              <a:custGeom>
                <a:rect b="b" l="l" r="r" t="t"/>
                <a:pathLst>
                  <a:path extrusionOk="0" h="5645" w="5870">
                    <a:moveTo>
                      <a:pt x="3045" y="1127"/>
                    </a:moveTo>
                    <a:cubicBezTo>
                      <a:pt x="3263" y="1127"/>
                      <a:pt x="3483" y="1169"/>
                      <a:pt x="3692" y="1256"/>
                    </a:cubicBezTo>
                    <a:cubicBezTo>
                      <a:pt x="4325" y="1518"/>
                      <a:pt x="4740" y="2135"/>
                      <a:pt x="4740" y="2822"/>
                    </a:cubicBezTo>
                    <a:cubicBezTo>
                      <a:pt x="4737" y="3758"/>
                      <a:pt x="3981" y="4514"/>
                      <a:pt x="3045" y="4517"/>
                    </a:cubicBezTo>
                    <a:cubicBezTo>
                      <a:pt x="2358" y="4517"/>
                      <a:pt x="1741" y="4102"/>
                      <a:pt x="1479" y="3469"/>
                    </a:cubicBezTo>
                    <a:cubicBezTo>
                      <a:pt x="1217" y="2837"/>
                      <a:pt x="1362" y="2108"/>
                      <a:pt x="1847" y="1623"/>
                    </a:cubicBezTo>
                    <a:cubicBezTo>
                      <a:pt x="2171" y="1299"/>
                      <a:pt x="2604" y="1127"/>
                      <a:pt x="3045" y="1127"/>
                    </a:cubicBezTo>
                    <a:close/>
                    <a:moveTo>
                      <a:pt x="3045" y="0"/>
                    </a:moveTo>
                    <a:cubicBezTo>
                      <a:pt x="1904" y="0"/>
                      <a:pt x="874" y="687"/>
                      <a:pt x="437" y="1741"/>
                    </a:cubicBezTo>
                    <a:cubicBezTo>
                      <a:pt x="1" y="2798"/>
                      <a:pt x="242" y="4011"/>
                      <a:pt x="1049" y="4818"/>
                    </a:cubicBezTo>
                    <a:cubicBezTo>
                      <a:pt x="1588" y="5358"/>
                      <a:pt x="2310" y="5645"/>
                      <a:pt x="3045" y="5645"/>
                    </a:cubicBezTo>
                    <a:cubicBezTo>
                      <a:pt x="3409" y="5645"/>
                      <a:pt x="3776" y="5574"/>
                      <a:pt x="4126" y="5430"/>
                    </a:cubicBezTo>
                    <a:cubicBezTo>
                      <a:pt x="5180" y="4993"/>
                      <a:pt x="5870" y="3963"/>
                      <a:pt x="5870" y="2822"/>
                    </a:cubicBezTo>
                    <a:cubicBezTo>
                      <a:pt x="5867" y="1262"/>
                      <a:pt x="4605" y="0"/>
                      <a:pt x="30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7" name="Google Shape;4067;p65"/>
              <p:cNvSpPr/>
              <p:nvPr/>
            </p:nvSpPr>
            <p:spPr>
              <a:xfrm>
                <a:off x="898875" y="498800"/>
                <a:ext cx="481800" cy="169425"/>
              </a:xfrm>
              <a:custGeom>
                <a:rect b="b" l="l" r="r" t="t"/>
                <a:pathLst>
                  <a:path extrusionOk="0" h="6777" w="19272">
                    <a:moveTo>
                      <a:pt x="3388" y="1"/>
                    </a:moveTo>
                    <a:lnTo>
                      <a:pt x="3388" y="2823"/>
                    </a:lnTo>
                    <a:cubicBezTo>
                      <a:pt x="3388" y="3759"/>
                      <a:pt x="2629" y="4515"/>
                      <a:pt x="1695" y="4518"/>
                    </a:cubicBezTo>
                    <a:lnTo>
                      <a:pt x="0" y="4518"/>
                    </a:lnTo>
                    <a:lnTo>
                      <a:pt x="0" y="5081"/>
                    </a:lnTo>
                    <a:cubicBezTo>
                      <a:pt x="0" y="6017"/>
                      <a:pt x="759" y="6773"/>
                      <a:pt x="1695" y="6776"/>
                    </a:cubicBezTo>
                    <a:lnTo>
                      <a:pt x="17580" y="6776"/>
                    </a:lnTo>
                    <a:cubicBezTo>
                      <a:pt x="18513" y="6773"/>
                      <a:pt x="19272" y="6017"/>
                      <a:pt x="19272" y="5081"/>
                    </a:cubicBezTo>
                    <a:lnTo>
                      <a:pt x="19272" y="4518"/>
                    </a:lnTo>
                    <a:lnTo>
                      <a:pt x="17580" y="4518"/>
                    </a:lnTo>
                    <a:cubicBezTo>
                      <a:pt x="16643" y="4515"/>
                      <a:pt x="15884" y="3759"/>
                      <a:pt x="15884" y="2823"/>
                    </a:cubicBezTo>
                    <a:lnTo>
                      <a:pt x="15884" y="1"/>
                    </a:lnTo>
                    <a:lnTo>
                      <a:pt x="13533" y="1"/>
                    </a:lnTo>
                    <a:cubicBezTo>
                      <a:pt x="13256" y="1910"/>
                      <a:pt x="11620" y="3389"/>
                      <a:pt x="9636" y="3389"/>
                    </a:cubicBezTo>
                    <a:cubicBezTo>
                      <a:pt x="7652" y="3389"/>
                      <a:pt x="6016" y="1910"/>
                      <a:pt x="5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68" name="Google Shape;4068;p65"/>
            <p:cNvGrpSpPr/>
            <p:nvPr/>
          </p:nvGrpSpPr>
          <p:grpSpPr>
            <a:xfrm>
              <a:off x="1808018" y="1907872"/>
              <a:ext cx="205978" cy="234360"/>
              <a:chOff x="1529350" y="258825"/>
              <a:chExt cx="423475" cy="481825"/>
            </a:xfrm>
          </p:grpSpPr>
          <p:sp>
            <p:nvSpPr>
              <p:cNvPr id="4069" name="Google Shape;4069;p65"/>
              <p:cNvSpPr/>
              <p:nvPr/>
            </p:nvSpPr>
            <p:spPr>
              <a:xfrm>
                <a:off x="1585800" y="258825"/>
                <a:ext cx="310650" cy="430550"/>
              </a:xfrm>
              <a:custGeom>
                <a:rect b="b" l="l" r="r" t="t"/>
                <a:pathLst>
                  <a:path extrusionOk="0" h="17222" w="12426">
                    <a:moveTo>
                      <a:pt x="6213" y="3388"/>
                    </a:moveTo>
                    <a:cubicBezTo>
                      <a:pt x="7354" y="3388"/>
                      <a:pt x="8384" y="4074"/>
                      <a:pt x="8821" y="5131"/>
                    </a:cubicBezTo>
                    <a:cubicBezTo>
                      <a:pt x="9257" y="6185"/>
                      <a:pt x="9016" y="7399"/>
                      <a:pt x="8206" y="8206"/>
                    </a:cubicBezTo>
                    <a:cubicBezTo>
                      <a:pt x="7666" y="8748"/>
                      <a:pt x="6945" y="9035"/>
                      <a:pt x="6210" y="9035"/>
                    </a:cubicBezTo>
                    <a:cubicBezTo>
                      <a:pt x="5847" y="9035"/>
                      <a:pt x="5481" y="8965"/>
                      <a:pt x="5132" y="8820"/>
                    </a:cubicBezTo>
                    <a:cubicBezTo>
                      <a:pt x="4075" y="8383"/>
                      <a:pt x="3388" y="7354"/>
                      <a:pt x="3388" y="6212"/>
                    </a:cubicBezTo>
                    <a:cubicBezTo>
                      <a:pt x="3391" y="4652"/>
                      <a:pt x="4653" y="3391"/>
                      <a:pt x="6213" y="3388"/>
                    </a:cubicBezTo>
                    <a:close/>
                    <a:moveTo>
                      <a:pt x="6213" y="0"/>
                    </a:moveTo>
                    <a:cubicBezTo>
                      <a:pt x="2825" y="0"/>
                      <a:pt x="1" y="2728"/>
                      <a:pt x="1" y="6212"/>
                    </a:cubicBezTo>
                    <a:cubicBezTo>
                      <a:pt x="1" y="7537"/>
                      <a:pt x="398" y="8718"/>
                      <a:pt x="1163" y="9826"/>
                    </a:cubicBezTo>
                    <a:lnTo>
                      <a:pt x="5737" y="16959"/>
                    </a:lnTo>
                    <a:cubicBezTo>
                      <a:pt x="5847" y="17134"/>
                      <a:pt x="6029" y="17221"/>
                      <a:pt x="6211" y="17221"/>
                    </a:cubicBezTo>
                    <a:cubicBezTo>
                      <a:pt x="6394" y="17221"/>
                      <a:pt x="6576" y="17134"/>
                      <a:pt x="6686" y="16959"/>
                    </a:cubicBezTo>
                    <a:lnTo>
                      <a:pt x="11278" y="9802"/>
                    </a:lnTo>
                    <a:cubicBezTo>
                      <a:pt x="12025" y="8751"/>
                      <a:pt x="12425" y="7498"/>
                      <a:pt x="12422" y="6212"/>
                    </a:cubicBezTo>
                    <a:cubicBezTo>
                      <a:pt x="12422" y="2786"/>
                      <a:pt x="9637" y="0"/>
                      <a:pt x="62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0" name="Google Shape;4070;p65"/>
              <p:cNvSpPr/>
              <p:nvPr/>
            </p:nvSpPr>
            <p:spPr>
              <a:xfrm>
                <a:off x="1529350" y="583200"/>
                <a:ext cx="423475" cy="157450"/>
              </a:xfrm>
              <a:custGeom>
                <a:rect b="b" l="l" r="r" t="t"/>
                <a:pathLst>
                  <a:path extrusionOk="0" h="6298" w="16939">
                    <a:moveTo>
                      <a:pt x="4050" y="1"/>
                    </a:moveTo>
                    <a:cubicBezTo>
                      <a:pt x="1545" y="582"/>
                      <a:pt x="0" y="1642"/>
                      <a:pt x="0" y="2909"/>
                    </a:cubicBezTo>
                    <a:cubicBezTo>
                      <a:pt x="0" y="5111"/>
                      <a:pt x="4364" y="6297"/>
                      <a:pt x="8471" y="6297"/>
                    </a:cubicBezTo>
                    <a:cubicBezTo>
                      <a:pt x="12575" y="6297"/>
                      <a:pt x="16938" y="5111"/>
                      <a:pt x="16938" y="2909"/>
                    </a:cubicBezTo>
                    <a:cubicBezTo>
                      <a:pt x="16938" y="1642"/>
                      <a:pt x="15391" y="579"/>
                      <a:pt x="12882" y="1"/>
                    </a:cubicBezTo>
                    <a:lnTo>
                      <a:pt x="10040" y="4445"/>
                    </a:lnTo>
                    <a:cubicBezTo>
                      <a:pt x="9673" y="5018"/>
                      <a:pt x="9071" y="5305"/>
                      <a:pt x="8469" y="5305"/>
                    </a:cubicBezTo>
                    <a:cubicBezTo>
                      <a:pt x="7867" y="5305"/>
                      <a:pt x="7265" y="5018"/>
                      <a:pt x="6899" y="4445"/>
                    </a:cubicBezTo>
                    <a:lnTo>
                      <a:pt x="40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1" name="Google Shape;4071;p65"/>
            <p:cNvGrpSpPr/>
            <p:nvPr/>
          </p:nvGrpSpPr>
          <p:grpSpPr>
            <a:xfrm>
              <a:off x="2079490" y="1963255"/>
              <a:ext cx="235491" cy="123594"/>
              <a:chOff x="2084325" y="363300"/>
              <a:chExt cx="484150" cy="254100"/>
            </a:xfrm>
          </p:grpSpPr>
          <p:sp>
            <p:nvSpPr>
              <p:cNvPr id="4072" name="Google Shape;4072;p65"/>
              <p:cNvSpPr/>
              <p:nvPr/>
            </p:nvSpPr>
            <p:spPr>
              <a:xfrm>
                <a:off x="2084325" y="363300"/>
                <a:ext cx="484150" cy="254100"/>
              </a:xfrm>
              <a:custGeom>
                <a:rect b="b" l="l" r="r" t="t"/>
                <a:pathLst>
                  <a:path extrusionOk="0" h="10164" w="19366">
                    <a:moveTo>
                      <a:pt x="9686" y="1128"/>
                    </a:moveTo>
                    <a:cubicBezTo>
                      <a:pt x="10195" y="1128"/>
                      <a:pt x="10707" y="1226"/>
                      <a:pt x="11196" y="1428"/>
                    </a:cubicBezTo>
                    <a:cubicBezTo>
                      <a:pt x="12671" y="2042"/>
                      <a:pt x="13635" y="3482"/>
                      <a:pt x="13635" y="5081"/>
                    </a:cubicBezTo>
                    <a:cubicBezTo>
                      <a:pt x="13632" y="7264"/>
                      <a:pt x="11864" y="9031"/>
                      <a:pt x="9684" y="9034"/>
                    </a:cubicBezTo>
                    <a:cubicBezTo>
                      <a:pt x="8085" y="9034"/>
                      <a:pt x="6643" y="8071"/>
                      <a:pt x="6032" y="6592"/>
                    </a:cubicBezTo>
                    <a:cubicBezTo>
                      <a:pt x="5420" y="5117"/>
                      <a:pt x="5758" y="3415"/>
                      <a:pt x="6887" y="2286"/>
                    </a:cubicBezTo>
                    <a:cubicBezTo>
                      <a:pt x="7645" y="1530"/>
                      <a:pt x="8657" y="1128"/>
                      <a:pt x="9686" y="1128"/>
                    </a:cubicBezTo>
                    <a:close/>
                    <a:moveTo>
                      <a:pt x="9684" y="1"/>
                    </a:moveTo>
                    <a:cubicBezTo>
                      <a:pt x="4502" y="1"/>
                      <a:pt x="361" y="4512"/>
                      <a:pt x="190" y="4704"/>
                    </a:cubicBezTo>
                    <a:cubicBezTo>
                      <a:pt x="0" y="4918"/>
                      <a:pt x="0" y="5243"/>
                      <a:pt x="190" y="5457"/>
                    </a:cubicBezTo>
                    <a:cubicBezTo>
                      <a:pt x="361" y="5650"/>
                      <a:pt x="4502" y="10164"/>
                      <a:pt x="9684" y="10164"/>
                    </a:cubicBezTo>
                    <a:cubicBezTo>
                      <a:pt x="14867" y="10164"/>
                      <a:pt x="19004" y="5650"/>
                      <a:pt x="19176" y="5457"/>
                    </a:cubicBezTo>
                    <a:cubicBezTo>
                      <a:pt x="19365" y="5243"/>
                      <a:pt x="19365" y="4918"/>
                      <a:pt x="19176" y="4704"/>
                    </a:cubicBezTo>
                    <a:cubicBezTo>
                      <a:pt x="19004" y="4512"/>
                      <a:pt x="14867" y="1"/>
                      <a:pt x="96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3" name="Google Shape;4073;p65"/>
              <p:cNvSpPr/>
              <p:nvPr/>
            </p:nvSpPr>
            <p:spPr>
              <a:xfrm>
                <a:off x="2250600" y="419775"/>
                <a:ext cx="145175" cy="141125"/>
              </a:xfrm>
              <a:custGeom>
                <a:rect b="b" l="l" r="r" t="t"/>
                <a:pathLst>
                  <a:path extrusionOk="0" h="5645" w="5807">
                    <a:moveTo>
                      <a:pt x="3018" y="0"/>
                    </a:moveTo>
                    <a:cubicBezTo>
                      <a:pt x="1922" y="0"/>
                      <a:pt x="929" y="634"/>
                      <a:pt x="468" y="1626"/>
                    </a:cubicBezTo>
                    <a:cubicBezTo>
                      <a:pt x="1" y="2623"/>
                      <a:pt x="158" y="3797"/>
                      <a:pt x="862" y="4637"/>
                    </a:cubicBezTo>
                    <a:cubicBezTo>
                      <a:pt x="1407" y="5287"/>
                      <a:pt x="2203" y="5645"/>
                      <a:pt x="3025" y="5645"/>
                    </a:cubicBezTo>
                    <a:cubicBezTo>
                      <a:pt x="3270" y="5645"/>
                      <a:pt x="3518" y="5613"/>
                      <a:pt x="3762" y="5547"/>
                    </a:cubicBezTo>
                    <a:cubicBezTo>
                      <a:pt x="4825" y="5258"/>
                      <a:pt x="5620" y="4382"/>
                      <a:pt x="5807" y="3297"/>
                    </a:cubicBezTo>
                    <a:lnTo>
                      <a:pt x="5807" y="3297"/>
                    </a:lnTo>
                    <a:cubicBezTo>
                      <a:pt x="5625" y="3356"/>
                      <a:pt x="5446" y="3383"/>
                      <a:pt x="5272" y="3383"/>
                    </a:cubicBezTo>
                    <a:cubicBezTo>
                      <a:pt x="4356" y="3383"/>
                      <a:pt x="3596" y="2626"/>
                      <a:pt x="3596" y="1692"/>
                    </a:cubicBezTo>
                    <a:cubicBezTo>
                      <a:pt x="3596" y="1147"/>
                      <a:pt x="3861" y="633"/>
                      <a:pt x="4307" y="316"/>
                    </a:cubicBezTo>
                    <a:cubicBezTo>
                      <a:pt x="3913" y="112"/>
                      <a:pt x="3476" y="3"/>
                      <a:pt x="3033" y="0"/>
                    </a:cubicBezTo>
                    <a:cubicBezTo>
                      <a:pt x="3028" y="0"/>
                      <a:pt x="3023" y="0"/>
                      <a:pt x="30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4" name="Google Shape;4074;p65"/>
            <p:cNvGrpSpPr/>
            <p:nvPr/>
          </p:nvGrpSpPr>
          <p:grpSpPr>
            <a:xfrm>
              <a:off x="2389868" y="1907872"/>
              <a:ext cx="205978" cy="234360"/>
              <a:chOff x="2707500" y="249400"/>
              <a:chExt cx="423475" cy="481825"/>
            </a:xfrm>
          </p:grpSpPr>
          <p:sp>
            <p:nvSpPr>
              <p:cNvPr id="4075" name="Google Shape;4075;p65"/>
              <p:cNvSpPr/>
              <p:nvPr/>
            </p:nvSpPr>
            <p:spPr>
              <a:xfrm>
                <a:off x="2739175" y="420675"/>
                <a:ext cx="360100" cy="310550"/>
              </a:xfrm>
              <a:custGeom>
                <a:rect b="b" l="l" r="r" t="t"/>
                <a:pathLst>
                  <a:path extrusionOk="0" h="12422" w="14404">
                    <a:moveTo>
                      <a:pt x="3816" y="1130"/>
                    </a:moveTo>
                    <a:cubicBezTo>
                      <a:pt x="4126" y="1130"/>
                      <a:pt x="4379" y="1382"/>
                      <a:pt x="4379" y="1696"/>
                    </a:cubicBezTo>
                    <a:lnTo>
                      <a:pt x="4379" y="8471"/>
                    </a:lnTo>
                    <a:cubicBezTo>
                      <a:pt x="4379" y="8781"/>
                      <a:pt x="4126" y="9034"/>
                      <a:pt x="3816" y="9034"/>
                    </a:cubicBezTo>
                    <a:cubicBezTo>
                      <a:pt x="3503" y="9034"/>
                      <a:pt x="3250" y="8781"/>
                      <a:pt x="3250" y="8471"/>
                    </a:cubicBezTo>
                    <a:lnTo>
                      <a:pt x="3250" y="1696"/>
                    </a:lnTo>
                    <a:cubicBezTo>
                      <a:pt x="3250" y="1382"/>
                      <a:pt x="3503" y="1130"/>
                      <a:pt x="3816" y="1130"/>
                    </a:cubicBezTo>
                    <a:close/>
                    <a:moveTo>
                      <a:pt x="7204" y="1130"/>
                    </a:moveTo>
                    <a:cubicBezTo>
                      <a:pt x="7514" y="1130"/>
                      <a:pt x="7767" y="1382"/>
                      <a:pt x="7767" y="1696"/>
                    </a:cubicBezTo>
                    <a:lnTo>
                      <a:pt x="7767" y="8471"/>
                    </a:lnTo>
                    <a:cubicBezTo>
                      <a:pt x="7767" y="8781"/>
                      <a:pt x="7514" y="9034"/>
                      <a:pt x="7204" y="9034"/>
                    </a:cubicBezTo>
                    <a:cubicBezTo>
                      <a:pt x="6891" y="9034"/>
                      <a:pt x="6638" y="8781"/>
                      <a:pt x="6638" y="8471"/>
                    </a:cubicBezTo>
                    <a:lnTo>
                      <a:pt x="6638" y="1696"/>
                    </a:lnTo>
                    <a:cubicBezTo>
                      <a:pt x="6638" y="1382"/>
                      <a:pt x="6891" y="1130"/>
                      <a:pt x="7204" y="1130"/>
                    </a:cubicBezTo>
                    <a:close/>
                    <a:moveTo>
                      <a:pt x="10592" y="1130"/>
                    </a:moveTo>
                    <a:cubicBezTo>
                      <a:pt x="10902" y="1130"/>
                      <a:pt x="11155" y="1382"/>
                      <a:pt x="11155" y="1696"/>
                    </a:cubicBezTo>
                    <a:lnTo>
                      <a:pt x="11155" y="8471"/>
                    </a:lnTo>
                    <a:cubicBezTo>
                      <a:pt x="11155" y="8781"/>
                      <a:pt x="10902" y="9034"/>
                      <a:pt x="10592" y="9034"/>
                    </a:cubicBezTo>
                    <a:cubicBezTo>
                      <a:pt x="10278" y="9034"/>
                      <a:pt x="10025" y="8781"/>
                      <a:pt x="10025" y="8471"/>
                    </a:cubicBezTo>
                    <a:lnTo>
                      <a:pt x="10025" y="1696"/>
                    </a:lnTo>
                    <a:cubicBezTo>
                      <a:pt x="10025" y="1382"/>
                      <a:pt x="10278" y="1130"/>
                      <a:pt x="10592" y="1130"/>
                    </a:cubicBezTo>
                    <a:close/>
                    <a:moveTo>
                      <a:pt x="1" y="0"/>
                    </a:moveTo>
                    <a:lnTo>
                      <a:pt x="901" y="10880"/>
                    </a:lnTo>
                    <a:cubicBezTo>
                      <a:pt x="976" y="11754"/>
                      <a:pt x="1705" y="12422"/>
                      <a:pt x="2582" y="12422"/>
                    </a:cubicBezTo>
                    <a:cubicBezTo>
                      <a:pt x="2584" y="12422"/>
                      <a:pt x="2586" y="12422"/>
                      <a:pt x="2588" y="12422"/>
                    </a:cubicBezTo>
                    <a:lnTo>
                      <a:pt x="11817" y="12422"/>
                    </a:lnTo>
                    <a:cubicBezTo>
                      <a:pt x="11819" y="12422"/>
                      <a:pt x="11821" y="12422"/>
                      <a:pt x="11823" y="12422"/>
                    </a:cubicBezTo>
                    <a:cubicBezTo>
                      <a:pt x="12700" y="12422"/>
                      <a:pt x="13431" y="11751"/>
                      <a:pt x="13503" y="10877"/>
                    </a:cubicBezTo>
                    <a:lnTo>
                      <a:pt x="144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6" name="Google Shape;4076;p65"/>
              <p:cNvSpPr/>
              <p:nvPr/>
            </p:nvSpPr>
            <p:spPr>
              <a:xfrm>
                <a:off x="2707500" y="249400"/>
                <a:ext cx="423475" cy="141175"/>
              </a:xfrm>
              <a:custGeom>
                <a:rect b="b" l="l" r="r" t="t"/>
                <a:pathLst>
                  <a:path extrusionOk="0" h="5647" w="16939">
                    <a:moveTo>
                      <a:pt x="9600" y="1130"/>
                    </a:moveTo>
                    <a:cubicBezTo>
                      <a:pt x="9910" y="1130"/>
                      <a:pt x="10163" y="1383"/>
                      <a:pt x="10163" y="1696"/>
                    </a:cubicBezTo>
                    <a:lnTo>
                      <a:pt x="10163" y="2259"/>
                    </a:lnTo>
                    <a:lnTo>
                      <a:pt x="6776" y="2259"/>
                    </a:lnTo>
                    <a:lnTo>
                      <a:pt x="6776" y="1696"/>
                    </a:lnTo>
                    <a:cubicBezTo>
                      <a:pt x="6776" y="1383"/>
                      <a:pt x="7029" y="1130"/>
                      <a:pt x="7342" y="1130"/>
                    </a:cubicBezTo>
                    <a:close/>
                    <a:moveTo>
                      <a:pt x="7342" y="1"/>
                    </a:moveTo>
                    <a:cubicBezTo>
                      <a:pt x="6405" y="1"/>
                      <a:pt x="5646" y="760"/>
                      <a:pt x="5646" y="1696"/>
                    </a:cubicBezTo>
                    <a:lnTo>
                      <a:pt x="5646" y="2259"/>
                    </a:lnTo>
                    <a:lnTo>
                      <a:pt x="1696" y="2259"/>
                    </a:lnTo>
                    <a:cubicBezTo>
                      <a:pt x="759" y="2259"/>
                      <a:pt x="0" y="3018"/>
                      <a:pt x="0" y="3954"/>
                    </a:cubicBezTo>
                    <a:lnTo>
                      <a:pt x="0" y="5084"/>
                    </a:lnTo>
                    <a:cubicBezTo>
                      <a:pt x="0" y="5394"/>
                      <a:pt x="253" y="5647"/>
                      <a:pt x="566" y="5647"/>
                    </a:cubicBezTo>
                    <a:lnTo>
                      <a:pt x="16375" y="5647"/>
                    </a:lnTo>
                    <a:cubicBezTo>
                      <a:pt x="16686" y="5647"/>
                      <a:pt x="16939" y="5394"/>
                      <a:pt x="16939" y="5084"/>
                    </a:cubicBezTo>
                    <a:lnTo>
                      <a:pt x="16939" y="3954"/>
                    </a:lnTo>
                    <a:cubicBezTo>
                      <a:pt x="16939" y="3018"/>
                      <a:pt x="16180" y="2259"/>
                      <a:pt x="15246" y="2259"/>
                    </a:cubicBezTo>
                    <a:lnTo>
                      <a:pt x="11292" y="2259"/>
                    </a:lnTo>
                    <a:lnTo>
                      <a:pt x="11292" y="1696"/>
                    </a:lnTo>
                    <a:cubicBezTo>
                      <a:pt x="11292" y="760"/>
                      <a:pt x="10534" y="1"/>
                      <a:pt x="96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7" name="Google Shape;4077;p65"/>
            <p:cNvGrpSpPr/>
            <p:nvPr/>
          </p:nvGrpSpPr>
          <p:grpSpPr>
            <a:xfrm>
              <a:off x="2675598" y="1908097"/>
              <a:ext cx="210964" cy="233910"/>
              <a:chOff x="3300325" y="249875"/>
              <a:chExt cx="433725" cy="480900"/>
            </a:xfrm>
          </p:grpSpPr>
          <p:sp>
            <p:nvSpPr>
              <p:cNvPr id="4078" name="Google Shape;4078;p65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rect b="b" l="l" r="r" t="t"/>
                <a:pathLst>
                  <a:path extrusionOk="0" h="1130" w="2259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9" name="Google Shape;4079;p65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rect b="b" l="l" r="r" t="t"/>
                <a:pathLst>
                  <a:path extrusionOk="0" h="2259" w="1856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0" name="Google Shape;4080;p65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rect b="b" l="l" r="r" t="t"/>
                <a:pathLst>
                  <a:path extrusionOk="0" h="2259" w="1856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1" name="Google Shape;4081;p65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rect b="b" l="l" r="r" t="t"/>
                <a:pathLst>
                  <a:path extrusionOk="0" h="1130" w="226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2" name="Google Shape;4082;p65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rect b="b" l="l" r="r" t="t"/>
                <a:pathLst>
                  <a:path extrusionOk="0" h="10164" w="3389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3" name="Google Shape;4083;p65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rect b="b" l="l" r="r" t="t"/>
                <a:pathLst>
                  <a:path extrusionOk="0" h="15810" w="12832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84" name="Google Shape;4084;p65"/>
            <p:cNvGrpSpPr/>
            <p:nvPr/>
          </p:nvGrpSpPr>
          <p:grpSpPr>
            <a:xfrm>
              <a:off x="2944382" y="1908043"/>
              <a:ext cx="243407" cy="234019"/>
              <a:chOff x="3854700" y="249750"/>
              <a:chExt cx="500425" cy="481125"/>
            </a:xfrm>
          </p:grpSpPr>
          <p:sp>
            <p:nvSpPr>
              <p:cNvPr id="4085" name="Google Shape;4085;p65"/>
              <p:cNvSpPr/>
              <p:nvPr/>
            </p:nvSpPr>
            <p:spPr>
              <a:xfrm>
                <a:off x="4206725" y="598350"/>
                <a:ext cx="70775" cy="68025"/>
              </a:xfrm>
              <a:custGeom>
                <a:rect b="b" l="l" r="r" t="t"/>
                <a:pathLst>
                  <a:path extrusionOk="0" h="2721" w="2831">
                    <a:moveTo>
                      <a:pt x="622" y="1"/>
                    </a:moveTo>
                    <a:cubicBezTo>
                      <a:pt x="478" y="1"/>
                      <a:pt x="333" y="56"/>
                      <a:pt x="223" y="165"/>
                    </a:cubicBezTo>
                    <a:cubicBezTo>
                      <a:pt x="0" y="388"/>
                      <a:pt x="0" y="744"/>
                      <a:pt x="223" y="966"/>
                    </a:cubicBezTo>
                    <a:lnTo>
                      <a:pt x="1819" y="2562"/>
                    </a:lnTo>
                    <a:cubicBezTo>
                      <a:pt x="1929" y="2668"/>
                      <a:pt x="2070" y="2721"/>
                      <a:pt x="2211" y="2721"/>
                    </a:cubicBezTo>
                    <a:cubicBezTo>
                      <a:pt x="2356" y="2721"/>
                      <a:pt x="2501" y="2665"/>
                      <a:pt x="2611" y="2553"/>
                    </a:cubicBezTo>
                    <a:cubicBezTo>
                      <a:pt x="2828" y="2337"/>
                      <a:pt x="2831" y="1984"/>
                      <a:pt x="2617" y="1764"/>
                    </a:cubicBezTo>
                    <a:lnTo>
                      <a:pt x="1021" y="165"/>
                    </a:lnTo>
                    <a:cubicBezTo>
                      <a:pt x="911" y="56"/>
                      <a:pt x="767" y="1"/>
                      <a:pt x="6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6" name="Google Shape;4086;p65"/>
              <p:cNvSpPr/>
              <p:nvPr/>
            </p:nvSpPr>
            <p:spPr>
              <a:xfrm>
                <a:off x="4226750" y="538600"/>
                <a:ext cx="91250" cy="48150"/>
              </a:xfrm>
              <a:custGeom>
                <a:rect b="b" l="l" r="r" t="t"/>
                <a:pathLst>
                  <a:path extrusionOk="0" h="1926" w="3650">
                    <a:moveTo>
                      <a:pt x="631" y="1"/>
                    </a:moveTo>
                    <a:cubicBezTo>
                      <a:pt x="393" y="1"/>
                      <a:pt x="175" y="151"/>
                      <a:pt x="97" y="387"/>
                    </a:cubicBezTo>
                    <a:cubicBezTo>
                      <a:pt x="0" y="676"/>
                      <a:pt x="151" y="993"/>
                      <a:pt x="440" y="1098"/>
                    </a:cubicBezTo>
                    <a:lnTo>
                      <a:pt x="2837" y="1896"/>
                    </a:lnTo>
                    <a:cubicBezTo>
                      <a:pt x="2896" y="1916"/>
                      <a:pt x="2956" y="1925"/>
                      <a:pt x="3014" y="1925"/>
                    </a:cubicBezTo>
                    <a:cubicBezTo>
                      <a:pt x="3251" y="1925"/>
                      <a:pt x="3471" y="1774"/>
                      <a:pt x="3551" y="1538"/>
                    </a:cubicBezTo>
                    <a:cubicBezTo>
                      <a:pt x="3650" y="1243"/>
                      <a:pt x="3490" y="920"/>
                      <a:pt x="3192" y="824"/>
                    </a:cubicBezTo>
                    <a:lnTo>
                      <a:pt x="798" y="26"/>
                    </a:lnTo>
                    <a:cubicBezTo>
                      <a:pt x="742" y="9"/>
                      <a:pt x="686" y="1"/>
                      <a:pt x="6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7" name="Google Shape;4087;p65"/>
              <p:cNvSpPr/>
              <p:nvPr/>
            </p:nvSpPr>
            <p:spPr>
              <a:xfrm>
                <a:off x="4146500" y="618325"/>
                <a:ext cx="52050" cy="88650"/>
              </a:xfrm>
              <a:custGeom>
                <a:rect b="b" l="l" r="r" t="t"/>
                <a:pathLst>
                  <a:path extrusionOk="0" h="3546" w="2082">
                    <a:moveTo>
                      <a:pt x="632" y="1"/>
                    </a:moveTo>
                    <a:cubicBezTo>
                      <a:pt x="574" y="1"/>
                      <a:pt x="514" y="10"/>
                      <a:pt x="455" y="29"/>
                    </a:cubicBezTo>
                    <a:cubicBezTo>
                      <a:pt x="160" y="128"/>
                      <a:pt x="0" y="447"/>
                      <a:pt x="100" y="746"/>
                    </a:cubicBezTo>
                    <a:lnTo>
                      <a:pt x="898" y="3140"/>
                    </a:lnTo>
                    <a:cubicBezTo>
                      <a:pt x="970" y="3386"/>
                      <a:pt x="1196" y="3546"/>
                      <a:pt x="1439" y="3546"/>
                    </a:cubicBezTo>
                    <a:cubicBezTo>
                      <a:pt x="1498" y="3546"/>
                      <a:pt x="1558" y="3536"/>
                      <a:pt x="1617" y="3516"/>
                    </a:cubicBezTo>
                    <a:cubicBezTo>
                      <a:pt x="1921" y="3417"/>
                      <a:pt x="2081" y="3082"/>
                      <a:pt x="1970" y="2784"/>
                    </a:cubicBezTo>
                    <a:lnTo>
                      <a:pt x="1172" y="387"/>
                    </a:lnTo>
                    <a:cubicBezTo>
                      <a:pt x="1092" y="150"/>
                      <a:pt x="871" y="1"/>
                      <a:pt x="6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8" name="Google Shape;4088;p65"/>
              <p:cNvSpPr/>
              <p:nvPr/>
            </p:nvSpPr>
            <p:spPr>
              <a:xfrm>
                <a:off x="3927425" y="319075"/>
                <a:ext cx="70650" cy="67850"/>
              </a:xfrm>
              <a:custGeom>
                <a:rect b="b" l="l" r="r" t="t"/>
                <a:pathLst>
                  <a:path extrusionOk="0" h="2714" w="2826">
                    <a:moveTo>
                      <a:pt x="621" y="0"/>
                    </a:moveTo>
                    <a:cubicBezTo>
                      <a:pt x="477" y="0"/>
                      <a:pt x="333" y="55"/>
                      <a:pt x="223" y="165"/>
                    </a:cubicBezTo>
                    <a:cubicBezTo>
                      <a:pt x="4" y="385"/>
                      <a:pt x="1" y="737"/>
                      <a:pt x="214" y="957"/>
                    </a:cubicBezTo>
                    <a:lnTo>
                      <a:pt x="1813" y="2556"/>
                    </a:lnTo>
                    <a:cubicBezTo>
                      <a:pt x="1922" y="2661"/>
                      <a:pt x="2062" y="2714"/>
                      <a:pt x="2203" y="2714"/>
                    </a:cubicBezTo>
                    <a:cubicBezTo>
                      <a:pt x="2348" y="2714"/>
                      <a:pt x="2494" y="2658"/>
                      <a:pt x="2605" y="2547"/>
                    </a:cubicBezTo>
                    <a:cubicBezTo>
                      <a:pt x="2822" y="2330"/>
                      <a:pt x="2825" y="1977"/>
                      <a:pt x="2611" y="1755"/>
                    </a:cubicBezTo>
                    <a:lnTo>
                      <a:pt x="1012" y="159"/>
                    </a:lnTo>
                    <a:cubicBezTo>
                      <a:pt x="904" y="53"/>
                      <a:pt x="762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9" name="Google Shape;4089;p65"/>
              <p:cNvSpPr/>
              <p:nvPr/>
            </p:nvSpPr>
            <p:spPr>
              <a:xfrm>
                <a:off x="4007000" y="279300"/>
                <a:ext cx="51675" cy="88150"/>
              </a:xfrm>
              <a:custGeom>
                <a:rect b="b" l="l" r="r" t="t"/>
                <a:pathLst>
                  <a:path extrusionOk="0" h="3526" w="2067">
                    <a:moveTo>
                      <a:pt x="632" y="0"/>
                    </a:moveTo>
                    <a:cubicBezTo>
                      <a:pt x="573" y="0"/>
                      <a:pt x="512" y="10"/>
                      <a:pt x="452" y="30"/>
                    </a:cubicBezTo>
                    <a:cubicBezTo>
                      <a:pt x="160" y="127"/>
                      <a:pt x="0" y="437"/>
                      <a:pt x="91" y="732"/>
                    </a:cubicBezTo>
                    <a:lnTo>
                      <a:pt x="889" y="3126"/>
                    </a:lnTo>
                    <a:cubicBezTo>
                      <a:pt x="964" y="3370"/>
                      <a:pt x="1188" y="3525"/>
                      <a:pt x="1428" y="3525"/>
                    </a:cubicBezTo>
                    <a:cubicBezTo>
                      <a:pt x="1487" y="3525"/>
                      <a:pt x="1547" y="3516"/>
                      <a:pt x="1605" y="3496"/>
                    </a:cubicBezTo>
                    <a:cubicBezTo>
                      <a:pt x="1907" y="3397"/>
                      <a:pt x="2066" y="3069"/>
                      <a:pt x="1961" y="2771"/>
                    </a:cubicBezTo>
                    <a:lnTo>
                      <a:pt x="1160" y="374"/>
                    </a:lnTo>
                    <a:cubicBezTo>
                      <a:pt x="1079" y="144"/>
                      <a:pt x="863" y="0"/>
                      <a:pt x="6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0" name="Google Shape;4090;p65"/>
              <p:cNvSpPr/>
              <p:nvPr/>
            </p:nvSpPr>
            <p:spPr>
              <a:xfrm>
                <a:off x="3887300" y="398850"/>
                <a:ext cx="91800" cy="48250"/>
              </a:xfrm>
              <a:custGeom>
                <a:rect b="b" l="l" r="r" t="t"/>
                <a:pathLst>
                  <a:path extrusionOk="0" h="1930" w="3672">
                    <a:moveTo>
                      <a:pt x="638" y="0"/>
                    </a:moveTo>
                    <a:cubicBezTo>
                      <a:pt x="399" y="0"/>
                      <a:pt x="178" y="150"/>
                      <a:pt x="100" y="385"/>
                    </a:cubicBezTo>
                    <a:cubicBezTo>
                      <a:pt x="1" y="678"/>
                      <a:pt x="154" y="991"/>
                      <a:pt x="443" y="1096"/>
                    </a:cubicBezTo>
                    <a:lnTo>
                      <a:pt x="2840" y="1894"/>
                    </a:lnTo>
                    <a:cubicBezTo>
                      <a:pt x="2905" y="1918"/>
                      <a:pt x="2971" y="1930"/>
                      <a:pt x="3036" y="1930"/>
                    </a:cubicBezTo>
                    <a:cubicBezTo>
                      <a:pt x="3271" y="1930"/>
                      <a:pt x="3492" y="1781"/>
                      <a:pt x="3572" y="1545"/>
                    </a:cubicBezTo>
                    <a:cubicBezTo>
                      <a:pt x="3671" y="1241"/>
                      <a:pt x="3503" y="915"/>
                      <a:pt x="3195" y="825"/>
                    </a:cubicBezTo>
                    <a:lnTo>
                      <a:pt x="802" y="24"/>
                    </a:lnTo>
                    <a:cubicBezTo>
                      <a:pt x="747" y="8"/>
                      <a:pt x="692" y="0"/>
                      <a:pt x="6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1" name="Google Shape;4091;p65"/>
              <p:cNvSpPr/>
              <p:nvPr/>
            </p:nvSpPr>
            <p:spPr>
              <a:xfrm>
                <a:off x="3854700" y="413675"/>
                <a:ext cx="353475" cy="317200"/>
              </a:xfrm>
              <a:custGeom>
                <a:rect b="b" l="l" r="r" t="t"/>
                <a:pathLst>
                  <a:path extrusionOk="0" h="12688" w="14139">
                    <a:moveTo>
                      <a:pt x="12278" y="0"/>
                    </a:moveTo>
                    <a:lnTo>
                      <a:pt x="10639" y="1635"/>
                    </a:lnTo>
                    <a:cubicBezTo>
                      <a:pt x="10811" y="1720"/>
                      <a:pt x="10971" y="1831"/>
                      <a:pt x="11109" y="1964"/>
                    </a:cubicBezTo>
                    <a:cubicBezTo>
                      <a:pt x="11772" y="2623"/>
                      <a:pt x="11772" y="3698"/>
                      <a:pt x="11109" y="4358"/>
                    </a:cubicBezTo>
                    <a:lnTo>
                      <a:pt x="5520" y="9949"/>
                    </a:lnTo>
                    <a:cubicBezTo>
                      <a:pt x="5189" y="10281"/>
                      <a:pt x="4755" y="10446"/>
                      <a:pt x="4322" y="10446"/>
                    </a:cubicBezTo>
                    <a:cubicBezTo>
                      <a:pt x="3889" y="10446"/>
                      <a:pt x="3456" y="10281"/>
                      <a:pt x="3126" y="9949"/>
                    </a:cubicBezTo>
                    <a:cubicBezTo>
                      <a:pt x="2464" y="9287"/>
                      <a:pt x="2464" y="8215"/>
                      <a:pt x="3126" y="7552"/>
                    </a:cubicBezTo>
                    <a:lnTo>
                      <a:pt x="5331" y="5351"/>
                    </a:lnTo>
                    <a:cubicBezTo>
                      <a:pt x="4924" y="4499"/>
                      <a:pt x="4764" y="3554"/>
                      <a:pt x="4867" y="2620"/>
                    </a:cubicBezTo>
                    <a:lnTo>
                      <a:pt x="4867" y="2620"/>
                    </a:lnTo>
                    <a:lnTo>
                      <a:pt x="1527" y="5956"/>
                    </a:lnTo>
                    <a:cubicBezTo>
                      <a:pt x="1" y="7501"/>
                      <a:pt x="7" y="9992"/>
                      <a:pt x="1545" y="11530"/>
                    </a:cubicBezTo>
                    <a:cubicBezTo>
                      <a:pt x="2316" y="12301"/>
                      <a:pt x="3328" y="12687"/>
                      <a:pt x="4340" y="12687"/>
                    </a:cubicBezTo>
                    <a:cubicBezTo>
                      <a:pt x="5344" y="12687"/>
                      <a:pt x="6348" y="12307"/>
                      <a:pt x="7119" y="11545"/>
                    </a:cubicBezTo>
                    <a:lnTo>
                      <a:pt x="12708" y="5956"/>
                    </a:lnTo>
                    <a:cubicBezTo>
                      <a:pt x="13783" y="4878"/>
                      <a:pt x="14139" y="3276"/>
                      <a:pt x="13627" y="1843"/>
                    </a:cubicBezTo>
                    <a:cubicBezTo>
                      <a:pt x="13500" y="1467"/>
                      <a:pt x="13316" y="1114"/>
                      <a:pt x="13076" y="798"/>
                    </a:cubicBezTo>
                    <a:lnTo>
                      <a:pt x="13066" y="807"/>
                    </a:lnTo>
                    <a:cubicBezTo>
                      <a:pt x="12955" y="663"/>
                      <a:pt x="12844" y="503"/>
                      <a:pt x="12708" y="368"/>
                    </a:cubicBezTo>
                    <a:cubicBezTo>
                      <a:pt x="12570" y="235"/>
                      <a:pt x="12428" y="115"/>
                      <a:pt x="122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2" name="Google Shape;4092;p65"/>
              <p:cNvSpPr/>
              <p:nvPr/>
            </p:nvSpPr>
            <p:spPr>
              <a:xfrm>
                <a:off x="3996825" y="249750"/>
                <a:ext cx="358300" cy="322025"/>
              </a:xfrm>
              <a:custGeom>
                <a:rect b="b" l="l" r="r" t="t"/>
                <a:pathLst>
                  <a:path extrusionOk="0" h="12881" w="14332">
                    <a:moveTo>
                      <a:pt x="9993" y="1"/>
                    </a:moveTo>
                    <a:cubicBezTo>
                      <a:pt x="8989" y="1"/>
                      <a:pt x="7985" y="381"/>
                      <a:pt x="7216" y="1143"/>
                    </a:cubicBezTo>
                    <a:lnTo>
                      <a:pt x="1434" y="6925"/>
                    </a:lnTo>
                    <a:cubicBezTo>
                      <a:pt x="359" y="8003"/>
                      <a:pt x="1" y="9605"/>
                      <a:pt x="516" y="11038"/>
                    </a:cubicBezTo>
                    <a:cubicBezTo>
                      <a:pt x="639" y="11414"/>
                      <a:pt x="826" y="11767"/>
                      <a:pt x="1067" y="12083"/>
                    </a:cubicBezTo>
                    <a:lnTo>
                      <a:pt x="1073" y="12074"/>
                    </a:lnTo>
                    <a:cubicBezTo>
                      <a:pt x="1187" y="12218"/>
                      <a:pt x="1296" y="12378"/>
                      <a:pt x="1434" y="12513"/>
                    </a:cubicBezTo>
                    <a:cubicBezTo>
                      <a:pt x="1570" y="12646"/>
                      <a:pt x="1711" y="12766"/>
                      <a:pt x="1865" y="12881"/>
                    </a:cubicBezTo>
                    <a:lnTo>
                      <a:pt x="3500" y="11243"/>
                    </a:lnTo>
                    <a:cubicBezTo>
                      <a:pt x="3328" y="11158"/>
                      <a:pt x="3169" y="11050"/>
                      <a:pt x="3030" y="10918"/>
                    </a:cubicBezTo>
                    <a:cubicBezTo>
                      <a:pt x="2368" y="10255"/>
                      <a:pt x="2368" y="9183"/>
                      <a:pt x="3030" y="8521"/>
                    </a:cubicBezTo>
                    <a:lnTo>
                      <a:pt x="8812" y="2739"/>
                    </a:lnTo>
                    <a:cubicBezTo>
                      <a:pt x="9143" y="2408"/>
                      <a:pt x="9577" y="2242"/>
                      <a:pt x="10010" y="2242"/>
                    </a:cubicBezTo>
                    <a:cubicBezTo>
                      <a:pt x="10443" y="2242"/>
                      <a:pt x="10876" y="2408"/>
                      <a:pt x="11206" y="2739"/>
                    </a:cubicBezTo>
                    <a:cubicBezTo>
                      <a:pt x="11868" y="3401"/>
                      <a:pt x="11868" y="4473"/>
                      <a:pt x="11206" y="5136"/>
                    </a:cubicBezTo>
                    <a:lnTo>
                      <a:pt x="8812" y="7530"/>
                    </a:lnTo>
                    <a:cubicBezTo>
                      <a:pt x="9215" y="8382"/>
                      <a:pt x="9375" y="9328"/>
                      <a:pt x="9273" y="10261"/>
                    </a:cubicBezTo>
                    <a:lnTo>
                      <a:pt x="12805" y="6732"/>
                    </a:lnTo>
                    <a:cubicBezTo>
                      <a:pt x="14331" y="5187"/>
                      <a:pt x="14325" y="2697"/>
                      <a:pt x="12787" y="1158"/>
                    </a:cubicBezTo>
                    <a:cubicBezTo>
                      <a:pt x="12016" y="387"/>
                      <a:pt x="11004" y="1"/>
                      <a:pt x="99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93" name="Google Shape;4093;p65"/>
            <p:cNvGrpSpPr/>
            <p:nvPr/>
          </p:nvGrpSpPr>
          <p:grpSpPr>
            <a:xfrm>
              <a:off x="3233134" y="1908043"/>
              <a:ext cx="243407" cy="234019"/>
              <a:chOff x="4447550" y="249750"/>
              <a:chExt cx="500425" cy="481125"/>
            </a:xfrm>
          </p:grpSpPr>
          <p:sp>
            <p:nvSpPr>
              <p:cNvPr id="4094" name="Google Shape;4094;p65"/>
              <p:cNvSpPr/>
              <p:nvPr/>
            </p:nvSpPr>
            <p:spPr>
              <a:xfrm>
                <a:off x="4447550" y="413675"/>
                <a:ext cx="353475" cy="317200"/>
              </a:xfrm>
              <a:custGeom>
                <a:rect b="b" l="l" r="r" t="t"/>
                <a:pathLst>
                  <a:path extrusionOk="0" h="12688" w="14139">
                    <a:moveTo>
                      <a:pt x="12274" y="0"/>
                    </a:moveTo>
                    <a:lnTo>
                      <a:pt x="10639" y="1635"/>
                    </a:lnTo>
                    <a:cubicBezTo>
                      <a:pt x="10811" y="1720"/>
                      <a:pt x="10970" y="1831"/>
                      <a:pt x="11109" y="1964"/>
                    </a:cubicBezTo>
                    <a:cubicBezTo>
                      <a:pt x="11771" y="2623"/>
                      <a:pt x="11771" y="3698"/>
                      <a:pt x="11109" y="4358"/>
                    </a:cubicBezTo>
                    <a:lnTo>
                      <a:pt x="5520" y="9949"/>
                    </a:lnTo>
                    <a:cubicBezTo>
                      <a:pt x="5189" y="10281"/>
                      <a:pt x="4755" y="10446"/>
                      <a:pt x="4322" y="10446"/>
                    </a:cubicBezTo>
                    <a:cubicBezTo>
                      <a:pt x="3889" y="10446"/>
                      <a:pt x="3456" y="10281"/>
                      <a:pt x="3126" y="9949"/>
                    </a:cubicBezTo>
                    <a:cubicBezTo>
                      <a:pt x="2463" y="9287"/>
                      <a:pt x="2463" y="8215"/>
                      <a:pt x="3126" y="7552"/>
                    </a:cubicBezTo>
                    <a:lnTo>
                      <a:pt x="5330" y="5351"/>
                    </a:lnTo>
                    <a:cubicBezTo>
                      <a:pt x="4924" y="4499"/>
                      <a:pt x="4764" y="3554"/>
                      <a:pt x="4866" y="2620"/>
                    </a:cubicBezTo>
                    <a:lnTo>
                      <a:pt x="4866" y="2620"/>
                    </a:lnTo>
                    <a:lnTo>
                      <a:pt x="1527" y="5956"/>
                    </a:lnTo>
                    <a:cubicBezTo>
                      <a:pt x="0" y="7501"/>
                      <a:pt x="6" y="9992"/>
                      <a:pt x="1545" y="11530"/>
                    </a:cubicBezTo>
                    <a:cubicBezTo>
                      <a:pt x="2316" y="12301"/>
                      <a:pt x="3327" y="12687"/>
                      <a:pt x="4339" y="12687"/>
                    </a:cubicBezTo>
                    <a:cubicBezTo>
                      <a:pt x="5343" y="12687"/>
                      <a:pt x="6348" y="12307"/>
                      <a:pt x="7119" y="11545"/>
                    </a:cubicBezTo>
                    <a:lnTo>
                      <a:pt x="12708" y="5956"/>
                    </a:lnTo>
                    <a:cubicBezTo>
                      <a:pt x="13783" y="4878"/>
                      <a:pt x="14138" y="3276"/>
                      <a:pt x="13626" y="1843"/>
                    </a:cubicBezTo>
                    <a:cubicBezTo>
                      <a:pt x="13500" y="1467"/>
                      <a:pt x="13316" y="1114"/>
                      <a:pt x="13075" y="798"/>
                    </a:cubicBezTo>
                    <a:lnTo>
                      <a:pt x="13066" y="807"/>
                    </a:lnTo>
                    <a:cubicBezTo>
                      <a:pt x="12952" y="663"/>
                      <a:pt x="12843" y="503"/>
                      <a:pt x="12708" y="368"/>
                    </a:cubicBezTo>
                    <a:cubicBezTo>
                      <a:pt x="12569" y="235"/>
                      <a:pt x="12428" y="115"/>
                      <a:pt x="122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5" name="Google Shape;4095;p65"/>
              <p:cNvSpPr/>
              <p:nvPr/>
            </p:nvSpPr>
            <p:spPr>
              <a:xfrm>
                <a:off x="4589675" y="249750"/>
                <a:ext cx="358300" cy="322025"/>
              </a:xfrm>
              <a:custGeom>
                <a:rect b="b" l="l" r="r" t="t"/>
                <a:pathLst>
                  <a:path extrusionOk="0" h="12881" w="14332">
                    <a:moveTo>
                      <a:pt x="9992" y="1"/>
                    </a:moveTo>
                    <a:cubicBezTo>
                      <a:pt x="8989" y="1"/>
                      <a:pt x="7985" y="381"/>
                      <a:pt x="7215" y="1143"/>
                    </a:cubicBezTo>
                    <a:lnTo>
                      <a:pt x="1434" y="6925"/>
                    </a:lnTo>
                    <a:cubicBezTo>
                      <a:pt x="359" y="8003"/>
                      <a:pt x="1" y="9605"/>
                      <a:pt x="515" y="11038"/>
                    </a:cubicBezTo>
                    <a:cubicBezTo>
                      <a:pt x="639" y="11414"/>
                      <a:pt x="826" y="11767"/>
                      <a:pt x="1066" y="12083"/>
                    </a:cubicBezTo>
                    <a:lnTo>
                      <a:pt x="1073" y="12074"/>
                    </a:lnTo>
                    <a:cubicBezTo>
                      <a:pt x="1187" y="12218"/>
                      <a:pt x="1295" y="12378"/>
                      <a:pt x="1434" y="12513"/>
                    </a:cubicBezTo>
                    <a:cubicBezTo>
                      <a:pt x="1569" y="12646"/>
                      <a:pt x="1711" y="12766"/>
                      <a:pt x="1864" y="12881"/>
                    </a:cubicBezTo>
                    <a:lnTo>
                      <a:pt x="3500" y="11243"/>
                    </a:lnTo>
                    <a:cubicBezTo>
                      <a:pt x="3328" y="11158"/>
                      <a:pt x="3168" y="11050"/>
                      <a:pt x="3030" y="10918"/>
                    </a:cubicBezTo>
                    <a:cubicBezTo>
                      <a:pt x="2367" y="10255"/>
                      <a:pt x="2367" y="9183"/>
                      <a:pt x="3030" y="8521"/>
                    </a:cubicBezTo>
                    <a:lnTo>
                      <a:pt x="8811" y="2739"/>
                    </a:lnTo>
                    <a:cubicBezTo>
                      <a:pt x="9143" y="2408"/>
                      <a:pt x="9576" y="2242"/>
                      <a:pt x="10010" y="2242"/>
                    </a:cubicBezTo>
                    <a:cubicBezTo>
                      <a:pt x="10443" y="2242"/>
                      <a:pt x="10876" y="2408"/>
                      <a:pt x="11205" y="2739"/>
                    </a:cubicBezTo>
                    <a:cubicBezTo>
                      <a:pt x="11868" y="3401"/>
                      <a:pt x="11868" y="4473"/>
                      <a:pt x="11205" y="5136"/>
                    </a:cubicBezTo>
                    <a:lnTo>
                      <a:pt x="8811" y="7530"/>
                    </a:lnTo>
                    <a:cubicBezTo>
                      <a:pt x="9215" y="8382"/>
                      <a:pt x="9375" y="9328"/>
                      <a:pt x="9272" y="10261"/>
                    </a:cubicBezTo>
                    <a:lnTo>
                      <a:pt x="12804" y="6732"/>
                    </a:lnTo>
                    <a:cubicBezTo>
                      <a:pt x="14331" y="5187"/>
                      <a:pt x="14325" y="2697"/>
                      <a:pt x="12786" y="1158"/>
                    </a:cubicBezTo>
                    <a:cubicBezTo>
                      <a:pt x="12015" y="387"/>
                      <a:pt x="11004" y="1"/>
                      <a:pt x="99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96" name="Google Shape;4096;p65"/>
            <p:cNvGrpSpPr/>
            <p:nvPr/>
          </p:nvGrpSpPr>
          <p:grpSpPr>
            <a:xfrm>
              <a:off x="3529631" y="1907872"/>
              <a:ext cx="234360" cy="234360"/>
              <a:chOff x="5049725" y="249400"/>
              <a:chExt cx="481825" cy="481825"/>
            </a:xfrm>
          </p:grpSpPr>
          <p:sp>
            <p:nvSpPr>
              <p:cNvPr id="4097" name="Google Shape;4097;p65"/>
              <p:cNvSpPr/>
              <p:nvPr/>
            </p:nvSpPr>
            <p:spPr>
              <a:xfrm>
                <a:off x="5191775" y="560925"/>
                <a:ext cx="197625" cy="170300"/>
              </a:xfrm>
              <a:custGeom>
                <a:rect b="b" l="l" r="r" t="t"/>
                <a:pathLst>
                  <a:path extrusionOk="0" h="6812" w="7905">
                    <a:moveTo>
                      <a:pt x="6213" y="1129"/>
                    </a:moveTo>
                    <a:cubicBezTo>
                      <a:pt x="6523" y="1129"/>
                      <a:pt x="6776" y="1379"/>
                      <a:pt x="6776" y="1693"/>
                    </a:cubicBezTo>
                    <a:cubicBezTo>
                      <a:pt x="6776" y="2006"/>
                      <a:pt x="6523" y="2259"/>
                      <a:pt x="6213" y="2259"/>
                    </a:cubicBezTo>
                    <a:lnTo>
                      <a:pt x="1696" y="2259"/>
                    </a:lnTo>
                    <a:cubicBezTo>
                      <a:pt x="1383" y="2259"/>
                      <a:pt x="1130" y="2006"/>
                      <a:pt x="1130" y="1693"/>
                    </a:cubicBezTo>
                    <a:cubicBezTo>
                      <a:pt x="1130" y="1379"/>
                      <a:pt x="1383" y="1129"/>
                      <a:pt x="1696" y="1129"/>
                    </a:cubicBezTo>
                    <a:close/>
                    <a:moveTo>
                      <a:pt x="6213" y="3388"/>
                    </a:moveTo>
                    <a:cubicBezTo>
                      <a:pt x="6523" y="3388"/>
                      <a:pt x="6776" y="3638"/>
                      <a:pt x="6776" y="3951"/>
                    </a:cubicBezTo>
                    <a:cubicBezTo>
                      <a:pt x="6776" y="4264"/>
                      <a:pt x="6523" y="4517"/>
                      <a:pt x="6213" y="4517"/>
                    </a:cubicBezTo>
                    <a:lnTo>
                      <a:pt x="1696" y="4517"/>
                    </a:lnTo>
                    <a:cubicBezTo>
                      <a:pt x="1383" y="4517"/>
                      <a:pt x="1130" y="4264"/>
                      <a:pt x="1130" y="3951"/>
                    </a:cubicBezTo>
                    <a:cubicBezTo>
                      <a:pt x="1130" y="3638"/>
                      <a:pt x="1383" y="3388"/>
                      <a:pt x="1696" y="3388"/>
                    </a:cubicBezTo>
                    <a:close/>
                    <a:moveTo>
                      <a:pt x="0" y="0"/>
                    </a:moveTo>
                    <a:lnTo>
                      <a:pt x="0" y="6249"/>
                    </a:lnTo>
                    <a:cubicBezTo>
                      <a:pt x="0" y="6559"/>
                      <a:pt x="253" y="6812"/>
                      <a:pt x="567" y="6812"/>
                    </a:cubicBezTo>
                    <a:lnTo>
                      <a:pt x="7342" y="6812"/>
                    </a:lnTo>
                    <a:cubicBezTo>
                      <a:pt x="7652" y="6812"/>
                      <a:pt x="7905" y="6559"/>
                      <a:pt x="7905" y="6249"/>
                    </a:cubicBezTo>
                    <a:lnTo>
                      <a:pt x="79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8" name="Google Shape;4098;p65"/>
              <p:cNvSpPr/>
              <p:nvPr/>
            </p:nvSpPr>
            <p:spPr>
              <a:xfrm>
                <a:off x="5049725" y="249400"/>
                <a:ext cx="481825" cy="396225"/>
              </a:xfrm>
              <a:custGeom>
                <a:rect b="b" l="l" r="r" t="t"/>
                <a:pathLst>
                  <a:path extrusionOk="0" h="15849" w="19273">
                    <a:moveTo>
                      <a:pt x="4553" y="4518"/>
                    </a:moveTo>
                    <a:lnTo>
                      <a:pt x="4553" y="5686"/>
                    </a:lnTo>
                    <a:lnTo>
                      <a:pt x="3424" y="5686"/>
                    </a:lnTo>
                    <a:lnTo>
                      <a:pt x="3424" y="4948"/>
                    </a:lnTo>
                    <a:cubicBezTo>
                      <a:pt x="3424" y="4710"/>
                      <a:pt x="3617" y="4518"/>
                      <a:pt x="3852" y="4518"/>
                    </a:cubicBezTo>
                    <a:close/>
                    <a:moveTo>
                      <a:pt x="15418" y="4518"/>
                    </a:moveTo>
                    <a:cubicBezTo>
                      <a:pt x="15653" y="4518"/>
                      <a:pt x="15845" y="4710"/>
                      <a:pt x="15845" y="4948"/>
                    </a:cubicBezTo>
                    <a:lnTo>
                      <a:pt x="15845" y="5686"/>
                    </a:lnTo>
                    <a:lnTo>
                      <a:pt x="14716" y="5686"/>
                    </a:lnTo>
                    <a:lnTo>
                      <a:pt x="14716" y="4518"/>
                    </a:lnTo>
                    <a:close/>
                    <a:moveTo>
                      <a:pt x="10199" y="1130"/>
                    </a:moveTo>
                    <a:lnTo>
                      <a:pt x="10199" y="3954"/>
                    </a:lnTo>
                    <a:cubicBezTo>
                      <a:pt x="10199" y="4265"/>
                      <a:pt x="10452" y="4518"/>
                      <a:pt x="10765" y="4518"/>
                    </a:cubicBezTo>
                    <a:lnTo>
                      <a:pt x="13587" y="4518"/>
                    </a:lnTo>
                    <a:lnTo>
                      <a:pt x="13587" y="6815"/>
                    </a:lnTo>
                    <a:lnTo>
                      <a:pt x="5682" y="6815"/>
                    </a:lnTo>
                    <a:lnTo>
                      <a:pt x="5682" y="1130"/>
                    </a:lnTo>
                    <a:close/>
                    <a:moveTo>
                      <a:pt x="16412" y="9074"/>
                    </a:moveTo>
                    <a:cubicBezTo>
                      <a:pt x="16722" y="9074"/>
                      <a:pt x="16975" y="9324"/>
                      <a:pt x="16975" y="9637"/>
                    </a:cubicBezTo>
                    <a:cubicBezTo>
                      <a:pt x="16975" y="9950"/>
                      <a:pt x="16722" y="10203"/>
                      <a:pt x="16412" y="10203"/>
                    </a:cubicBezTo>
                    <a:lnTo>
                      <a:pt x="15282" y="10203"/>
                    </a:lnTo>
                    <a:cubicBezTo>
                      <a:pt x="14969" y="10203"/>
                      <a:pt x="14716" y="9950"/>
                      <a:pt x="14716" y="9637"/>
                    </a:cubicBezTo>
                    <a:cubicBezTo>
                      <a:pt x="14716" y="9324"/>
                      <a:pt x="14969" y="9074"/>
                      <a:pt x="15282" y="9074"/>
                    </a:cubicBezTo>
                    <a:close/>
                    <a:moveTo>
                      <a:pt x="10782" y="1"/>
                    </a:moveTo>
                    <a:cubicBezTo>
                      <a:pt x="10776" y="1"/>
                      <a:pt x="10771" y="1"/>
                      <a:pt x="10765" y="1"/>
                    </a:cubicBezTo>
                    <a:lnTo>
                      <a:pt x="5119" y="1"/>
                    </a:lnTo>
                    <a:cubicBezTo>
                      <a:pt x="4806" y="1"/>
                      <a:pt x="4553" y="254"/>
                      <a:pt x="4553" y="567"/>
                    </a:cubicBezTo>
                    <a:lnTo>
                      <a:pt x="4553" y="3388"/>
                    </a:lnTo>
                    <a:lnTo>
                      <a:pt x="3852" y="3388"/>
                    </a:lnTo>
                    <a:cubicBezTo>
                      <a:pt x="2993" y="3388"/>
                      <a:pt x="2295" y="4087"/>
                      <a:pt x="2295" y="4948"/>
                    </a:cubicBezTo>
                    <a:lnTo>
                      <a:pt x="2295" y="5686"/>
                    </a:lnTo>
                    <a:lnTo>
                      <a:pt x="1693" y="5686"/>
                    </a:lnTo>
                    <a:cubicBezTo>
                      <a:pt x="756" y="5686"/>
                      <a:pt x="0" y="6442"/>
                      <a:pt x="0" y="7378"/>
                    </a:cubicBezTo>
                    <a:lnTo>
                      <a:pt x="0" y="14154"/>
                    </a:lnTo>
                    <a:cubicBezTo>
                      <a:pt x="0" y="15090"/>
                      <a:pt x="756" y="15846"/>
                      <a:pt x="1693" y="15849"/>
                    </a:cubicBezTo>
                    <a:lnTo>
                      <a:pt x="4553" y="15849"/>
                    </a:lnTo>
                    <a:lnTo>
                      <a:pt x="4553" y="12461"/>
                    </a:lnTo>
                    <a:lnTo>
                      <a:pt x="3990" y="12461"/>
                    </a:lnTo>
                    <a:cubicBezTo>
                      <a:pt x="3677" y="12461"/>
                      <a:pt x="3424" y="12208"/>
                      <a:pt x="3424" y="11895"/>
                    </a:cubicBezTo>
                    <a:cubicBezTo>
                      <a:pt x="3424" y="11582"/>
                      <a:pt x="3677" y="11332"/>
                      <a:pt x="3990" y="11332"/>
                    </a:cubicBezTo>
                    <a:lnTo>
                      <a:pt x="15282" y="11332"/>
                    </a:lnTo>
                    <a:cubicBezTo>
                      <a:pt x="15593" y="11332"/>
                      <a:pt x="15845" y="11582"/>
                      <a:pt x="15845" y="11895"/>
                    </a:cubicBezTo>
                    <a:cubicBezTo>
                      <a:pt x="15845" y="12208"/>
                      <a:pt x="15593" y="12461"/>
                      <a:pt x="15282" y="12461"/>
                    </a:cubicBezTo>
                    <a:lnTo>
                      <a:pt x="14716" y="12461"/>
                    </a:lnTo>
                    <a:lnTo>
                      <a:pt x="14716" y="15849"/>
                    </a:lnTo>
                    <a:lnTo>
                      <a:pt x="17541" y="15849"/>
                    </a:lnTo>
                    <a:cubicBezTo>
                      <a:pt x="18474" y="15849"/>
                      <a:pt x="19272" y="15087"/>
                      <a:pt x="19272" y="14154"/>
                    </a:cubicBezTo>
                    <a:lnTo>
                      <a:pt x="19272" y="7378"/>
                    </a:lnTo>
                    <a:cubicBezTo>
                      <a:pt x="19272" y="6445"/>
                      <a:pt x="18474" y="5686"/>
                      <a:pt x="17541" y="5686"/>
                    </a:cubicBezTo>
                    <a:lnTo>
                      <a:pt x="16975" y="5686"/>
                    </a:lnTo>
                    <a:lnTo>
                      <a:pt x="16975" y="4948"/>
                    </a:lnTo>
                    <a:cubicBezTo>
                      <a:pt x="16975" y="4087"/>
                      <a:pt x="16276" y="3388"/>
                      <a:pt x="15418" y="3388"/>
                    </a:cubicBezTo>
                    <a:lnTo>
                      <a:pt x="14385" y="3388"/>
                    </a:lnTo>
                    <a:cubicBezTo>
                      <a:pt x="11026" y="30"/>
                      <a:pt x="11079" y="1"/>
                      <a:pt x="107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99" name="Google Shape;4099;p65"/>
            <p:cNvGrpSpPr/>
            <p:nvPr/>
          </p:nvGrpSpPr>
          <p:grpSpPr>
            <a:xfrm>
              <a:off x="3815585" y="1907872"/>
              <a:ext cx="234360" cy="234360"/>
              <a:chOff x="5660400" y="238125"/>
              <a:chExt cx="481825" cy="481825"/>
            </a:xfrm>
          </p:grpSpPr>
          <p:sp>
            <p:nvSpPr>
              <p:cNvPr id="4100" name="Google Shape;4100;p65"/>
              <p:cNvSpPr/>
              <p:nvPr/>
            </p:nvSpPr>
            <p:spPr>
              <a:xfrm>
                <a:off x="5660400" y="436700"/>
                <a:ext cx="481825" cy="283250"/>
              </a:xfrm>
              <a:custGeom>
                <a:rect b="b" l="l" r="r" t="t"/>
                <a:pathLst>
                  <a:path extrusionOk="0" h="11330" w="19273">
                    <a:moveTo>
                      <a:pt x="5120" y="1130"/>
                    </a:moveTo>
                    <a:cubicBezTo>
                      <a:pt x="5433" y="1130"/>
                      <a:pt x="5683" y="1380"/>
                      <a:pt x="5683" y="1693"/>
                    </a:cubicBezTo>
                    <a:cubicBezTo>
                      <a:pt x="5683" y="2006"/>
                      <a:pt x="5433" y="2259"/>
                      <a:pt x="5120" y="2259"/>
                    </a:cubicBezTo>
                    <a:lnTo>
                      <a:pt x="2861" y="2259"/>
                    </a:lnTo>
                    <a:cubicBezTo>
                      <a:pt x="2548" y="2259"/>
                      <a:pt x="2298" y="2006"/>
                      <a:pt x="2298" y="1693"/>
                    </a:cubicBezTo>
                    <a:cubicBezTo>
                      <a:pt x="2298" y="1380"/>
                      <a:pt x="2548" y="1130"/>
                      <a:pt x="2861" y="1130"/>
                    </a:cubicBezTo>
                    <a:close/>
                    <a:moveTo>
                      <a:pt x="10766" y="1130"/>
                    </a:moveTo>
                    <a:cubicBezTo>
                      <a:pt x="11079" y="1130"/>
                      <a:pt x="11329" y="1380"/>
                      <a:pt x="11329" y="1693"/>
                    </a:cubicBezTo>
                    <a:cubicBezTo>
                      <a:pt x="11329" y="2006"/>
                      <a:pt x="11079" y="2259"/>
                      <a:pt x="10766" y="2259"/>
                    </a:cubicBezTo>
                    <a:lnTo>
                      <a:pt x="8507" y="2259"/>
                    </a:lnTo>
                    <a:cubicBezTo>
                      <a:pt x="8194" y="2259"/>
                      <a:pt x="7944" y="2006"/>
                      <a:pt x="7944" y="1693"/>
                    </a:cubicBezTo>
                    <a:cubicBezTo>
                      <a:pt x="7944" y="1380"/>
                      <a:pt x="8194" y="1130"/>
                      <a:pt x="8507" y="1130"/>
                    </a:cubicBezTo>
                    <a:close/>
                    <a:moveTo>
                      <a:pt x="16412" y="1130"/>
                    </a:moveTo>
                    <a:cubicBezTo>
                      <a:pt x="16725" y="1130"/>
                      <a:pt x="16975" y="1380"/>
                      <a:pt x="16975" y="1693"/>
                    </a:cubicBezTo>
                    <a:cubicBezTo>
                      <a:pt x="16975" y="2006"/>
                      <a:pt x="16725" y="2259"/>
                      <a:pt x="16412" y="2259"/>
                    </a:cubicBezTo>
                    <a:lnTo>
                      <a:pt x="14153" y="2259"/>
                    </a:lnTo>
                    <a:cubicBezTo>
                      <a:pt x="13840" y="2259"/>
                      <a:pt x="13590" y="2006"/>
                      <a:pt x="13590" y="1693"/>
                    </a:cubicBezTo>
                    <a:cubicBezTo>
                      <a:pt x="13590" y="1380"/>
                      <a:pt x="13840" y="1130"/>
                      <a:pt x="14153" y="1130"/>
                    </a:cubicBezTo>
                    <a:close/>
                    <a:moveTo>
                      <a:pt x="5120" y="4518"/>
                    </a:moveTo>
                    <a:cubicBezTo>
                      <a:pt x="5433" y="4518"/>
                      <a:pt x="5683" y="4767"/>
                      <a:pt x="5683" y="5081"/>
                    </a:cubicBezTo>
                    <a:cubicBezTo>
                      <a:pt x="5683" y="5394"/>
                      <a:pt x="5433" y="5647"/>
                      <a:pt x="5120" y="5647"/>
                    </a:cubicBezTo>
                    <a:lnTo>
                      <a:pt x="2861" y="5647"/>
                    </a:lnTo>
                    <a:cubicBezTo>
                      <a:pt x="2548" y="5647"/>
                      <a:pt x="2298" y="5394"/>
                      <a:pt x="2298" y="5081"/>
                    </a:cubicBezTo>
                    <a:cubicBezTo>
                      <a:pt x="2298" y="4767"/>
                      <a:pt x="2548" y="4518"/>
                      <a:pt x="2861" y="4518"/>
                    </a:cubicBezTo>
                    <a:close/>
                    <a:moveTo>
                      <a:pt x="10766" y="4518"/>
                    </a:moveTo>
                    <a:cubicBezTo>
                      <a:pt x="11079" y="4518"/>
                      <a:pt x="11329" y="4767"/>
                      <a:pt x="11329" y="5081"/>
                    </a:cubicBezTo>
                    <a:cubicBezTo>
                      <a:pt x="11329" y="5394"/>
                      <a:pt x="11079" y="5647"/>
                      <a:pt x="10766" y="5647"/>
                    </a:cubicBezTo>
                    <a:lnTo>
                      <a:pt x="8507" y="5647"/>
                    </a:lnTo>
                    <a:cubicBezTo>
                      <a:pt x="8194" y="5647"/>
                      <a:pt x="7944" y="5394"/>
                      <a:pt x="7944" y="5081"/>
                    </a:cubicBezTo>
                    <a:cubicBezTo>
                      <a:pt x="7944" y="4767"/>
                      <a:pt x="8194" y="4518"/>
                      <a:pt x="8507" y="4518"/>
                    </a:cubicBezTo>
                    <a:close/>
                    <a:moveTo>
                      <a:pt x="16412" y="4518"/>
                    </a:moveTo>
                    <a:cubicBezTo>
                      <a:pt x="16725" y="4518"/>
                      <a:pt x="16975" y="4767"/>
                      <a:pt x="16975" y="5081"/>
                    </a:cubicBezTo>
                    <a:cubicBezTo>
                      <a:pt x="16975" y="5394"/>
                      <a:pt x="16725" y="5647"/>
                      <a:pt x="16412" y="5647"/>
                    </a:cubicBezTo>
                    <a:lnTo>
                      <a:pt x="14153" y="5647"/>
                    </a:lnTo>
                    <a:cubicBezTo>
                      <a:pt x="13840" y="5647"/>
                      <a:pt x="13590" y="5394"/>
                      <a:pt x="13590" y="5081"/>
                    </a:cubicBezTo>
                    <a:cubicBezTo>
                      <a:pt x="13590" y="4767"/>
                      <a:pt x="13840" y="4518"/>
                      <a:pt x="14153" y="4518"/>
                    </a:cubicBezTo>
                    <a:close/>
                    <a:moveTo>
                      <a:pt x="5120" y="7941"/>
                    </a:moveTo>
                    <a:cubicBezTo>
                      <a:pt x="5433" y="7941"/>
                      <a:pt x="5683" y="8194"/>
                      <a:pt x="5683" y="8507"/>
                    </a:cubicBezTo>
                    <a:cubicBezTo>
                      <a:pt x="5683" y="8818"/>
                      <a:pt x="5433" y="9071"/>
                      <a:pt x="5120" y="9071"/>
                    </a:cubicBezTo>
                    <a:lnTo>
                      <a:pt x="2861" y="9071"/>
                    </a:lnTo>
                    <a:cubicBezTo>
                      <a:pt x="2548" y="9071"/>
                      <a:pt x="2298" y="8818"/>
                      <a:pt x="2298" y="8507"/>
                    </a:cubicBezTo>
                    <a:cubicBezTo>
                      <a:pt x="2298" y="8194"/>
                      <a:pt x="2548" y="7941"/>
                      <a:pt x="2861" y="7941"/>
                    </a:cubicBezTo>
                    <a:close/>
                    <a:moveTo>
                      <a:pt x="10766" y="7941"/>
                    </a:moveTo>
                    <a:cubicBezTo>
                      <a:pt x="11079" y="7941"/>
                      <a:pt x="11329" y="8194"/>
                      <a:pt x="11329" y="8507"/>
                    </a:cubicBezTo>
                    <a:cubicBezTo>
                      <a:pt x="11329" y="8818"/>
                      <a:pt x="11079" y="9071"/>
                      <a:pt x="10766" y="9071"/>
                    </a:cubicBezTo>
                    <a:lnTo>
                      <a:pt x="8507" y="9071"/>
                    </a:lnTo>
                    <a:cubicBezTo>
                      <a:pt x="8194" y="9071"/>
                      <a:pt x="7944" y="8818"/>
                      <a:pt x="7944" y="8507"/>
                    </a:cubicBezTo>
                    <a:cubicBezTo>
                      <a:pt x="7944" y="8194"/>
                      <a:pt x="8194" y="7941"/>
                      <a:pt x="8507" y="7941"/>
                    </a:cubicBezTo>
                    <a:close/>
                    <a:moveTo>
                      <a:pt x="16412" y="7941"/>
                    </a:moveTo>
                    <a:cubicBezTo>
                      <a:pt x="16725" y="7941"/>
                      <a:pt x="16975" y="8194"/>
                      <a:pt x="16975" y="8507"/>
                    </a:cubicBezTo>
                    <a:cubicBezTo>
                      <a:pt x="16975" y="8818"/>
                      <a:pt x="16725" y="9071"/>
                      <a:pt x="16412" y="9071"/>
                    </a:cubicBezTo>
                    <a:lnTo>
                      <a:pt x="14153" y="9071"/>
                    </a:lnTo>
                    <a:cubicBezTo>
                      <a:pt x="13840" y="9071"/>
                      <a:pt x="13590" y="8818"/>
                      <a:pt x="13590" y="8507"/>
                    </a:cubicBezTo>
                    <a:cubicBezTo>
                      <a:pt x="13590" y="8194"/>
                      <a:pt x="13840" y="7941"/>
                      <a:pt x="14153" y="7941"/>
                    </a:cubicBezTo>
                    <a:close/>
                    <a:moveTo>
                      <a:pt x="1" y="1"/>
                    </a:moveTo>
                    <a:lnTo>
                      <a:pt x="1" y="9637"/>
                    </a:lnTo>
                    <a:cubicBezTo>
                      <a:pt x="1" y="10570"/>
                      <a:pt x="759" y="11329"/>
                      <a:pt x="1696" y="11329"/>
                    </a:cubicBezTo>
                    <a:lnTo>
                      <a:pt x="17580" y="11329"/>
                    </a:lnTo>
                    <a:cubicBezTo>
                      <a:pt x="18514" y="11329"/>
                      <a:pt x="19273" y="10570"/>
                      <a:pt x="19273" y="9637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1" name="Google Shape;4101;p65"/>
              <p:cNvSpPr/>
              <p:nvPr/>
            </p:nvSpPr>
            <p:spPr>
              <a:xfrm>
                <a:off x="5660400" y="238125"/>
                <a:ext cx="481825" cy="170375"/>
              </a:xfrm>
              <a:custGeom>
                <a:rect b="b" l="l" r="r" t="t"/>
                <a:pathLst>
                  <a:path extrusionOk="0" h="6815" w="19273">
                    <a:moveTo>
                      <a:pt x="3990" y="1129"/>
                    </a:moveTo>
                    <a:cubicBezTo>
                      <a:pt x="4304" y="1129"/>
                      <a:pt x="4557" y="1382"/>
                      <a:pt x="4557" y="1695"/>
                    </a:cubicBezTo>
                    <a:lnTo>
                      <a:pt x="4557" y="3954"/>
                    </a:lnTo>
                    <a:cubicBezTo>
                      <a:pt x="4557" y="4264"/>
                      <a:pt x="4304" y="4517"/>
                      <a:pt x="3990" y="4517"/>
                    </a:cubicBezTo>
                    <a:cubicBezTo>
                      <a:pt x="3677" y="4517"/>
                      <a:pt x="3427" y="4264"/>
                      <a:pt x="3427" y="3954"/>
                    </a:cubicBezTo>
                    <a:lnTo>
                      <a:pt x="3427" y="1695"/>
                    </a:lnTo>
                    <a:cubicBezTo>
                      <a:pt x="3427" y="1382"/>
                      <a:pt x="3677" y="1129"/>
                      <a:pt x="3990" y="1129"/>
                    </a:cubicBezTo>
                    <a:close/>
                    <a:moveTo>
                      <a:pt x="9637" y="1129"/>
                    </a:moveTo>
                    <a:cubicBezTo>
                      <a:pt x="9950" y="1129"/>
                      <a:pt x="10203" y="1382"/>
                      <a:pt x="10203" y="1695"/>
                    </a:cubicBezTo>
                    <a:lnTo>
                      <a:pt x="10203" y="3954"/>
                    </a:lnTo>
                    <a:cubicBezTo>
                      <a:pt x="10203" y="4264"/>
                      <a:pt x="9950" y="4517"/>
                      <a:pt x="9637" y="4517"/>
                    </a:cubicBezTo>
                    <a:cubicBezTo>
                      <a:pt x="9323" y="4517"/>
                      <a:pt x="9073" y="4264"/>
                      <a:pt x="9073" y="3954"/>
                    </a:cubicBezTo>
                    <a:lnTo>
                      <a:pt x="9073" y="1695"/>
                    </a:lnTo>
                    <a:cubicBezTo>
                      <a:pt x="9073" y="1382"/>
                      <a:pt x="9323" y="1129"/>
                      <a:pt x="9637" y="1129"/>
                    </a:cubicBezTo>
                    <a:close/>
                    <a:moveTo>
                      <a:pt x="15283" y="1129"/>
                    </a:moveTo>
                    <a:cubicBezTo>
                      <a:pt x="15596" y="1129"/>
                      <a:pt x="15849" y="1382"/>
                      <a:pt x="15849" y="1695"/>
                    </a:cubicBezTo>
                    <a:lnTo>
                      <a:pt x="15849" y="3954"/>
                    </a:lnTo>
                    <a:cubicBezTo>
                      <a:pt x="15849" y="4264"/>
                      <a:pt x="15596" y="4517"/>
                      <a:pt x="15283" y="4517"/>
                    </a:cubicBezTo>
                    <a:cubicBezTo>
                      <a:pt x="14969" y="4517"/>
                      <a:pt x="14719" y="4264"/>
                      <a:pt x="14719" y="3954"/>
                    </a:cubicBezTo>
                    <a:lnTo>
                      <a:pt x="14719" y="1695"/>
                    </a:lnTo>
                    <a:cubicBezTo>
                      <a:pt x="14719" y="1382"/>
                      <a:pt x="14969" y="1129"/>
                      <a:pt x="15283" y="1129"/>
                    </a:cubicBezTo>
                    <a:close/>
                    <a:moveTo>
                      <a:pt x="3990" y="0"/>
                    </a:moveTo>
                    <a:cubicBezTo>
                      <a:pt x="3054" y="0"/>
                      <a:pt x="2298" y="759"/>
                      <a:pt x="2298" y="1695"/>
                    </a:cubicBezTo>
                    <a:lnTo>
                      <a:pt x="2298" y="2258"/>
                    </a:lnTo>
                    <a:lnTo>
                      <a:pt x="1696" y="2258"/>
                    </a:lnTo>
                    <a:cubicBezTo>
                      <a:pt x="759" y="2258"/>
                      <a:pt x="1" y="3017"/>
                      <a:pt x="1" y="3954"/>
                    </a:cubicBezTo>
                    <a:lnTo>
                      <a:pt x="1" y="6814"/>
                    </a:lnTo>
                    <a:lnTo>
                      <a:pt x="19273" y="6814"/>
                    </a:lnTo>
                    <a:lnTo>
                      <a:pt x="19273" y="3954"/>
                    </a:lnTo>
                    <a:cubicBezTo>
                      <a:pt x="19273" y="3017"/>
                      <a:pt x="18514" y="2258"/>
                      <a:pt x="17580" y="2258"/>
                    </a:cubicBezTo>
                    <a:lnTo>
                      <a:pt x="16978" y="2258"/>
                    </a:lnTo>
                    <a:lnTo>
                      <a:pt x="16978" y="1695"/>
                    </a:lnTo>
                    <a:cubicBezTo>
                      <a:pt x="16978" y="759"/>
                      <a:pt x="16219" y="0"/>
                      <a:pt x="15283" y="0"/>
                    </a:cubicBezTo>
                    <a:cubicBezTo>
                      <a:pt x="14346" y="0"/>
                      <a:pt x="13590" y="759"/>
                      <a:pt x="13590" y="1695"/>
                    </a:cubicBezTo>
                    <a:lnTo>
                      <a:pt x="13590" y="2258"/>
                    </a:lnTo>
                    <a:lnTo>
                      <a:pt x="11332" y="2258"/>
                    </a:lnTo>
                    <a:lnTo>
                      <a:pt x="11332" y="1695"/>
                    </a:lnTo>
                    <a:cubicBezTo>
                      <a:pt x="11332" y="759"/>
                      <a:pt x="10573" y="0"/>
                      <a:pt x="9637" y="0"/>
                    </a:cubicBezTo>
                    <a:cubicBezTo>
                      <a:pt x="8700" y="0"/>
                      <a:pt x="7944" y="759"/>
                      <a:pt x="7944" y="1695"/>
                    </a:cubicBezTo>
                    <a:lnTo>
                      <a:pt x="7944" y="2258"/>
                    </a:lnTo>
                    <a:lnTo>
                      <a:pt x="5686" y="2258"/>
                    </a:lnTo>
                    <a:lnTo>
                      <a:pt x="5686" y="1695"/>
                    </a:lnTo>
                    <a:cubicBezTo>
                      <a:pt x="5686" y="759"/>
                      <a:pt x="4927" y="0"/>
                      <a:pt x="39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02" name="Google Shape;4102;p65"/>
            <p:cNvGrpSpPr/>
            <p:nvPr/>
          </p:nvGrpSpPr>
          <p:grpSpPr>
            <a:xfrm>
              <a:off x="4103437" y="1907872"/>
              <a:ext cx="234360" cy="234360"/>
              <a:chOff x="6235400" y="249400"/>
              <a:chExt cx="481825" cy="481825"/>
            </a:xfrm>
          </p:grpSpPr>
          <p:sp>
            <p:nvSpPr>
              <p:cNvPr id="4103" name="Google Shape;4103;p65"/>
              <p:cNvSpPr/>
              <p:nvPr/>
            </p:nvSpPr>
            <p:spPr>
              <a:xfrm>
                <a:off x="6425625" y="482025"/>
                <a:ext cx="177700" cy="135375"/>
              </a:xfrm>
              <a:custGeom>
                <a:rect b="b" l="l" r="r" t="t"/>
                <a:pathLst>
                  <a:path extrusionOk="0" h="5415" w="7108">
                    <a:moveTo>
                      <a:pt x="5415" y="0"/>
                    </a:moveTo>
                    <a:lnTo>
                      <a:pt x="1" y="5415"/>
                    </a:lnTo>
                    <a:lnTo>
                      <a:pt x="7107" y="5415"/>
                    </a:lnTo>
                    <a:lnTo>
                      <a:pt x="7107" y="1696"/>
                    </a:lnTo>
                    <a:lnTo>
                      <a:pt x="541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4" name="Google Shape;4104;p65"/>
              <p:cNvSpPr/>
              <p:nvPr/>
            </p:nvSpPr>
            <p:spPr>
              <a:xfrm>
                <a:off x="6462150" y="419775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6" y="0"/>
                    </a:moveTo>
                    <a:cubicBezTo>
                      <a:pt x="253" y="0"/>
                      <a:pt x="0" y="250"/>
                      <a:pt x="0" y="563"/>
                    </a:cubicBezTo>
                    <a:cubicBezTo>
                      <a:pt x="0" y="876"/>
                      <a:pt x="253" y="1129"/>
                      <a:pt x="566" y="1129"/>
                    </a:cubicBezTo>
                    <a:cubicBezTo>
                      <a:pt x="877" y="1129"/>
                      <a:pt x="1130" y="876"/>
                      <a:pt x="1130" y="563"/>
                    </a:cubicBezTo>
                    <a:cubicBezTo>
                      <a:pt x="1130" y="250"/>
                      <a:pt x="877" y="0"/>
                      <a:pt x="5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5" name="Google Shape;4105;p65"/>
              <p:cNvSpPr/>
              <p:nvPr/>
            </p:nvSpPr>
            <p:spPr>
              <a:xfrm>
                <a:off x="6349225" y="508600"/>
                <a:ext cx="113625" cy="108800"/>
              </a:xfrm>
              <a:custGeom>
                <a:rect b="b" l="l" r="r" t="t"/>
                <a:pathLst>
                  <a:path extrusionOk="0" h="4352" w="4545">
                    <a:moveTo>
                      <a:pt x="2858" y="0"/>
                    </a:moveTo>
                    <a:lnTo>
                      <a:pt x="0" y="2623"/>
                    </a:lnTo>
                    <a:lnTo>
                      <a:pt x="0" y="4352"/>
                    </a:lnTo>
                    <a:lnTo>
                      <a:pt x="1461" y="4352"/>
                    </a:lnTo>
                    <a:lnTo>
                      <a:pt x="4544" y="1265"/>
                    </a:lnTo>
                    <a:lnTo>
                      <a:pt x="285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6" name="Google Shape;4106;p65"/>
              <p:cNvSpPr/>
              <p:nvPr/>
            </p:nvSpPr>
            <p:spPr>
              <a:xfrm>
                <a:off x="6349225" y="363300"/>
                <a:ext cx="254100" cy="172575"/>
              </a:xfrm>
              <a:custGeom>
                <a:rect b="b" l="l" r="r" t="t"/>
                <a:pathLst>
                  <a:path extrusionOk="0" h="6903" w="10164">
                    <a:moveTo>
                      <a:pt x="5083" y="1130"/>
                    </a:moveTo>
                    <a:cubicBezTo>
                      <a:pt x="5767" y="1130"/>
                      <a:pt x="6384" y="1542"/>
                      <a:pt x="6646" y="2175"/>
                    </a:cubicBezTo>
                    <a:cubicBezTo>
                      <a:pt x="6908" y="2807"/>
                      <a:pt x="6764" y="3536"/>
                      <a:pt x="6279" y="4021"/>
                    </a:cubicBezTo>
                    <a:cubicBezTo>
                      <a:pt x="5955" y="4345"/>
                      <a:pt x="5521" y="4517"/>
                      <a:pt x="5081" y="4517"/>
                    </a:cubicBezTo>
                    <a:cubicBezTo>
                      <a:pt x="4862" y="4517"/>
                      <a:pt x="4642" y="4475"/>
                      <a:pt x="4433" y="4388"/>
                    </a:cubicBezTo>
                    <a:cubicBezTo>
                      <a:pt x="3801" y="4126"/>
                      <a:pt x="3388" y="3509"/>
                      <a:pt x="3388" y="2822"/>
                    </a:cubicBezTo>
                    <a:cubicBezTo>
                      <a:pt x="3388" y="1886"/>
                      <a:pt x="4147" y="1130"/>
                      <a:pt x="5083" y="1130"/>
                    </a:cubicBezTo>
                    <a:close/>
                    <a:moveTo>
                      <a:pt x="0" y="1"/>
                    </a:moveTo>
                    <a:lnTo>
                      <a:pt x="0" y="6903"/>
                    </a:lnTo>
                    <a:lnTo>
                      <a:pt x="2443" y="4665"/>
                    </a:lnTo>
                    <a:cubicBezTo>
                      <a:pt x="2549" y="4567"/>
                      <a:pt x="2686" y="4517"/>
                      <a:pt x="2824" y="4517"/>
                    </a:cubicBezTo>
                    <a:cubicBezTo>
                      <a:pt x="2943" y="4517"/>
                      <a:pt x="3062" y="4554"/>
                      <a:pt x="3162" y="4629"/>
                    </a:cubicBezTo>
                    <a:lnTo>
                      <a:pt x="5351" y="6270"/>
                    </a:lnTo>
                    <a:lnTo>
                      <a:pt x="8071" y="3551"/>
                    </a:lnTo>
                    <a:cubicBezTo>
                      <a:pt x="8181" y="3441"/>
                      <a:pt x="8325" y="3386"/>
                      <a:pt x="8470" y="3386"/>
                    </a:cubicBezTo>
                    <a:cubicBezTo>
                      <a:pt x="8614" y="3386"/>
                      <a:pt x="8759" y="3441"/>
                      <a:pt x="8869" y="3551"/>
                    </a:cubicBezTo>
                    <a:lnTo>
                      <a:pt x="10163" y="4846"/>
                    </a:lnTo>
                    <a:lnTo>
                      <a:pt x="1016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7" name="Google Shape;4107;p65"/>
              <p:cNvSpPr/>
              <p:nvPr/>
            </p:nvSpPr>
            <p:spPr>
              <a:xfrm>
                <a:off x="6235400" y="249400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15283" y="3427"/>
                    </a:moveTo>
                    <a:cubicBezTo>
                      <a:pt x="15593" y="3427"/>
                      <a:pt x="15846" y="3677"/>
                      <a:pt x="15846" y="3991"/>
                    </a:cubicBezTo>
                    <a:lnTo>
                      <a:pt x="15846" y="15283"/>
                    </a:lnTo>
                    <a:cubicBezTo>
                      <a:pt x="15846" y="15596"/>
                      <a:pt x="15593" y="15849"/>
                      <a:pt x="15283" y="15849"/>
                    </a:cubicBezTo>
                    <a:lnTo>
                      <a:pt x="3990" y="15849"/>
                    </a:lnTo>
                    <a:cubicBezTo>
                      <a:pt x="3677" y="15849"/>
                      <a:pt x="3424" y="15596"/>
                      <a:pt x="3424" y="15283"/>
                    </a:cubicBezTo>
                    <a:lnTo>
                      <a:pt x="3424" y="3991"/>
                    </a:lnTo>
                    <a:cubicBezTo>
                      <a:pt x="3424" y="3677"/>
                      <a:pt x="3677" y="3427"/>
                      <a:pt x="3990" y="3427"/>
                    </a:cubicBezTo>
                    <a:close/>
                    <a:moveTo>
                      <a:pt x="564" y="1"/>
                    </a:moveTo>
                    <a:cubicBezTo>
                      <a:pt x="250" y="1"/>
                      <a:pt x="0" y="254"/>
                      <a:pt x="0" y="567"/>
                    </a:cubicBezTo>
                    <a:lnTo>
                      <a:pt x="0" y="2861"/>
                    </a:lnTo>
                    <a:cubicBezTo>
                      <a:pt x="0" y="3175"/>
                      <a:pt x="250" y="3427"/>
                      <a:pt x="564" y="3427"/>
                    </a:cubicBezTo>
                    <a:cubicBezTo>
                      <a:pt x="877" y="3427"/>
                      <a:pt x="1127" y="3677"/>
                      <a:pt x="1127" y="3991"/>
                    </a:cubicBezTo>
                    <a:cubicBezTo>
                      <a:pt x="1127" y="4304"/>
                      <a:pt x="877" y="4557"/>
                      <a:pt x="564" y="4557"/>
                    </a:cubicBezTo>
                    <a:cubicBezTo>
                      <a:pt x="250" y="4557"/>
                      <a:pt x="0" y="4807"/>
                      <a:pt x="0" y="5120"/>
                    </a:cubicBezTo>
                    <a:lnTo>
                      <a:pt x="0" y="8507"/>
                    </a:lnTo>
                    <a:cubicBezTo>
                      <a:pt x="0" y="8821"/>
                      <a:pt x="250" y="9074"/>
                      <a:pt x="564" y="9074"/>
                    </a:cubicBezTo>
                    <a:cubicBezTo>
                      <a:pt x="877" y="9074"/>
                      <a:pt x="1127" y="9324"/>
                      <a:pt x="1127" y="9637"/>
                    </a:cubicBezTo>
                    <a:cubicBezTo>
                      <a:pt x="1127" y="9950"/>
                      <a:pt x="877" y="10203"/>
                      <a:pt x="564" y="10203"/>
                    </a:cubicBezTo>
                    <a:cubicBezTo>
                      <a:pt x="250" y="10203"/>
                      <a:pt x="0" y="10453"/>
                      <a:pt x="0" y="10766"/>
                    </a:cubicBezTo>
                    <a:lnTo>
                      <a:pt x="0" y="14154"/>
                    </a:lnTo>
                    <a:cubicBezTo>
                      <a:pt x="0" y="14467"/>
                      <a:pt x="250" y="14720"/>
                      <a:pt x="564" y="14720"/>
                    </a:cubicBezTo>
                    <a:cubicBezTo>
                      <a:pt x="877" y="14720"/>
                      <a:pt x="1127" y="14970"/>
                      <a:pt x="1127" y="15283"/>
                    </a:cubicBezTo>
                    <a:cubicBezTo>
                      <a:pt x="1127" y="15596"/>
                      <a:pt x="877" y="15849"/>
                      <a:pt x="564" y="15849"/>
                    </a:cubicBezTo>
                    <a:cubicBezTo>
                      <a:pt x="250" y="15849"/>
                      <a:pt x="0" y="16099"/>
                      <a:pt x="0" y="16412"/>
                    </a:cubicBezTo>
                    <a:lnTo>
                      <a:pt x="0" y="18710"/>
                    </a:lnTo>
                    <a:cubicBezTo>
                      <a:pt x="0" y="19020"/>
                      <a:pt x="250" y="19273"/>
                      <a:pt x="564" y="19273"/>
                    </a:cubicBezTo>
                    <a:lnTo>
                      <a:pt x="2861" y="19273"/>
                    </a:lnTo>
                    <a:cubicBezTo>
                      <a:pt x="3171" y="19273"/>
                      <a:pt x="3424" y="19020"/>
                      <a:pt x="3424" y="18710"/>
                    </a:cubicBezTo>
                    <a:cubicBezTo>
                      <a:pt x="3424" y="18396"/>
                      <a:pt x="3677" y="18143"/>
                      <a:pt x="3990" y="18143"/>
                    </a:cubicBezTo>
                    <a:cubicBezTo>
                      <a:pt x="4300" y="18143"/>
                      <a:pt x="4553" y="18396"/>
                      <a:pt x="4553" y="18710"/>
                    </a:cubicBezTo>
                    <a:cubicBezTo>
                      <a:pt x="4553" y="19020"/>
                      <a:pt x="4806" y="19273"/>
                      <a:pt x="5120" y="19273"/>
                    </a:cubicBezTo>
                    <a:lnTo>
                      <a:pt x="8507" y="19273"/>
                    </a:lnTo>
                    <a:cubicBezTo>
                      <a:pt x="8817" y="19273"/>
                      <a:pt x="9070" y="19020"/>
                      <a:pt x="9070" y="18710"/>
                    </a:cubicBezTo>
                    <a:cubicBezTo>
                      <a:pt x="9070" y="18396"/>
                      <a:pt x="9323" y="18143"/>
                      <a:pt x="9636" y="18143"/>
                    </a:cubicBezTo>
                    <a:cubicBezTo>
                      <a:pt x="9947" y="18143"/>
                      <a:pt x="10200" y="18396"/>
                      <a:pt x="10200" y="18710"/>
                    </a:cubicBezTo>
                    <a:cubicBezTo>
                      <a:pt x="10200" y="19020"/>
                      <a:pt x="10452" y="19273"/>
                      <a:pt x="10766" y="19273"/>
                    </a:cubicBezTo>
                    <a:lnTo>
                      <a:pt x="14153" y="19273"/>
                    </a:lnTo>
                    <a:cubicBezTo>
                      <a:pt x="14463" y="19273"/>
                      <a:pt x="14716" y="19020"/>
                      <a:pt x="14716" y="18710"/>
                    </a:cubicBezTo>
                    <a:cubicBezTo>
                      <a:pt x="14716" y="18396"/>
                      <a:pt x="14969" y="18143"/>
                      <a:pt x="15283" y="18143"/>
                    </a:cubicBezTo>
                    <a:cubicBezTo>
                      <a:pt x="15593" y="18143"/>
                      <a:pt x="15846" y="18396"/>
                      <a:pt x="15846" y="18710"/>
                    </a:cubicBezTo>
                    <a:cubicBezTo>
                      <a:pt x="15846" y="19020"/>
                      <a:pt x="16099" y="19273"/>
                      <a:pt x="16412" y="19273"/>
                    </a:cubicBezTo>
                    <a:lnTo>
                      <a:pt x="18706" y="19273"/>
                    </a:lnTo>
                    <a:cubicBezTo>
                      <a:pt x="19019" y="19273"/>
                      <a:pt x="19272" y="19020"/>
                      <a:pt x="19272" y="18710"/>
                    </a:cubicBezTo>
                    <a:lnTo>
                      <a:pt x="19272" y="16412"/>
                    </a:lnTo>
                    <a:cubicBezTo>
                      <a:pt x="19272" y="16099"/>
                      <a:pt x="19019" y="15849"/>
                      <a:pt x="18706" y="15849"/>
                    </a:cubicBezTo>
                    <a:cubicBezTo>
                      <a:pt x="18393" y="15849"/>
                      <a:pt x="18143" y="15596"/>
                      <a:pt x="18143" y="15283"/>
                    </a:cubicBezTo>
                    <a:cubicBezTo>
                      <a:pt x="18143" y="14970"/>
                      <a:pt x="18393" y="14720"/>
                      <a:pt x="18706" y="14720"/>
                    </a:cubicBezTo>
                    <a:cubicBezTo>
                      <a:pt x="19019" y="14720"/>
                      <a:pt x="19272" y="14467"/>
                      <a:pt x="19272" y="14154"/>
                    </a:cubicBezTo>
                    <a:lnTo>
                      <a:pt x="19272" y="10766"/>
                    </a:lnTo>
                    <a:cubicBezTo>
                      <a:pt x="19272" y="10453"/>
                      <a:pt x="19019" y="10203"/>
                      <a:pt x="18706" y="10203"/>
                    </a:cubicBezTo>
                    <a:cubicBezTo>
                      <a:pt x="18393" y="10203"/>
                      <a:pt x="18143" y="9950"/>
                      <a:pt x="18143" y="9637"/>
                    </a:cubicBezTo>
                    <a:cubicBezTo>
                      <a:pt x="18143" y="9324"/>
                      <a:pt x="18393" y="9074"/>
                      <a:pt x="18706" y="9074"/>
                    </a:cubicBezTo>
                    <a:cubicBezTo>
                      <a:pt x="19019" y="9074"/>
                      <a:pt x="19272" y="8821"/>
                      <a:pt x="19272" y="8507"/>
                    </a:cubicBezTo>
                    <a:lnTo>
                      <a:pt x="19272" y="5120"/>
                    </a:lnTo>
                    <a:cubicBezTo>
                      <a:pt x="19272" y="4807"/>
                      <a:pt x="19019" y="4557"/>
                      <a:pt x="18706" y="4557"/>
                    </a:cubicBezTo>
                    <a:cubicBezTo>
                      <a:pt x="18393" y="4557"/>
                      <a:pt x="18143" y="4304"/>
                      <a:pt x="18143" y="3991"/>
                    </a:cubicBezTo>
                    <a:cubicBezTo>
                      <a:pt x="18143" y="3677"/>
                      <a:pt x="18393" y="3427"/>
                      <a:pt x="18706" y="3427"/>
                    </a:cubicBezTo>
                    <a:cubicBezTo>
                      <a:pt x="19019" y="3427"/>
                      <a:pt x="19272" y="3175"/>
                      <a:pt x="19272" y="2861"/>
                    </a:cubicBezTo>
                    <a:lnTo>
                      <a:pt x="19272" y="567"/>
                    </a:lnTo>
                    <a:cubicBezTo>
                      <a:pt x="19272" y="254"/>
                      <a:pt x="19019" y="1"/>
                      <a:pt x="18706" y="1"/>
                    </a:cubicBezTo>
                    <a:lnTo>
                      <a:pt x="16412" y="1"/>
                    </a:lnTo>
                    <a:cubicBezTo>
                      <a:pt x="16099" y="1"/>
                      <a:pt x="15846" y="254"/>
                      <a:pt x="15846" y="567"/>
                    </a:cubicBezTo>
                    <a:cubicBezTo>
                      <a:pt x="15846" y="877"/>
                      <a:pt x="15593" y="1130"/>
                      <a:pt x="15283" y="1130"/>
                    </a:cubicBezTo>
                    <a:cubicBezTo>
                      <a:pt x="14969" y="1130"/>
                      <a:pt x="14716" y="877"/>
                      <a:pt x="14716" y="567"/>
                    </a:cubicBezTo>
                    <a:cubicBezTo>
                      <a:pt x="14716" y="254"/>
                      <a:pt x="14463" y="1"/>
                      <a:pt x="14153" y="1"/>
                    </a:cubicBezTo>
                    <a:lnTo>
                      <a:pt x="10766" y="1"/>
                    </a:lnTo>
                    <a:cubicBezTo>
                      <a:pt x="10452" y="1"/>
                      <a:pt x="10200" y="254"/>
                      <a:pt x="10200" y="567"/>
                    </a:cubicBezTo>
                    <a:cubicBezTo>
                      <a:pt x="10200" y="877"/>
                      <a:pt x="9947" y="1130"/>
                      <a:pt x="9636" y="1130"/>
                    </a:cubicBezTo>
                    <a:cubicBezTo>
                      <a:pt x="9323" y="1130"/>
                      <a:pt x="9070" y="877"/>
                      <a:pt x="9070" y="567"/>
                    </a:cubicBezTo>
                    <a:cubicBezTo>
                      <a:pt x="9070" y="254"/>
                      <a:pt x="8817" y="1"/>
                      <a:pt x="8507" y="1"/>
                    </a:cubicBezTo>
                    <a:lnTo>
                      <a:pt x="5120" y="1"/>
                    </a:lnTo>
                    <a:cubicBezTo>
                      <a:pt x="4806" y="1"/>
                      <a:pt x="4553" y="254"/>
                      <a:pt x="4553" y="567"/>
                    </a:cubicBezTo>
                    <a:cubicBezTo>
                      <a:pt x="4553" y="877"/>
                      <a:pt x="4300" y="1130"/>
                      <a:pt x="3990" y="1130"/>
                    </a:cubicBezTo>
                    <a:cubicBezTo>
                      <a:pt x="3677" y="1130"/>
                      <a:pt x="3424" y="877"/>
                      <a:pt x="3424" y="567"/>
                    </a:cubicBezTo>
                    <a:cubicBezTo>
                      <a:pt x="3424" y="254"/>
                      <a:pt x="3171" y="1"/>
                      <a:pt x="28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08" name="Google Shape;4108;p65"/>
            <p:cNvGrpSpPr/>
            <p:nvPr/>
          </p:nvGrpSpPr>
          <p:grpSpPr>
            <a:xfrm>
              <a:off x="1504845" y="2215081"/>
              <a:ext cx="235016" cy="205942"/>
              <a:chOff x="899850" y="871450"/>
              <a:chExt cx="483175" cy="423400"/>
            </a:xfrm>
          </p:grpSpPr>
          <p:sp>
            <p:nvSpPr>
              <p:cNvPr id="4109" name="Google Shape;4109;p65"/>
              <p:cNvSpPr/>
              <p:nvPr/>
            </p:nvSpPr>
            <p:spPr>
              <a:xfrm>
                <a:off x="1325175" y="1040825"/>
                <a:ext cx="56425" cy="28275"/>
              </a:xfrm>
              <a:custGeom>
                <a:rect b="b" l="l" r="r" t="t"/>
                <a:pathLst>
                  <a:path extrusionOk="0" h="1131" w="2257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4"/>
                    </a:cubicBezTo>
                    <a:cubicBezTo>
                      <a:pt x="2256" y="251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0" name="Google Shape;4110;p65"/>
              <p:cNvSpPr/>
              <p:nvPr/>
            </p:nvSpPr>
            <p:spPr>
              <a:xfrm>
                <a:off x="1323750" y="956100"/>
                <a:ext cx="59275" cy="56525"/>
              </a:xfrm>
              <a:custGeom>
                <a:rect b="b" l="l" r="r" t="t"/>
                <a:pathLst>
                  <a:path extrusionOk="0" h="2261" w="2371">
                    <a:moveTo>
                      <a:pt x="1750" y="0"/>
                    </a:moveTo>
                    <a:cubicBezTo>
                      <a:pt x="1605" y="0"/>
                      <a:pt x="1461" y="55"/>
                      <a:pt x="1350" y="165"/>
                    </a:cubicBezTo>
                    <a:lnTo>
                      <a:pt x="220" y="1294"/>
                    </a:lnTo>
                    <a:cubicBezTo>
                      <a:pt x="0" y="1517"/>
                      <a:pt x="0" y="1872"/>
                      <a:pt x="220" y="2095"/>
                    </a:cubicBezTo>
                    <a:cubicBezTo>
                      <a:pt x="332" y="2205"/>
                      <a:pt x="476" y="2260"/>
                      <a:pt x="621" y="2260"/>
                    </a:cubicBezTo>
                    <a:cubicBezTo>
                      <a:pt x="765" y="2260"/>
                      <a:pt x="910" y="2205"/>
                      <a:pt x="1021" y="2095"/>
                    </a:cubicBezTo>
                    <a:lnTo>
                      <a:pt x="2151" y="966"/>
                    </a:lnTo>
                    <a:cubicBezTo>
                      <a:pt x="2370" y="743"/>
                      <a:pt x="2370" y="388"/>
                      <a:pt x="2151" y="165"/>
                    </a:cubicBezTo>
                    <a:cubicBezTo>
                      <a:pt x="2039" y="55"/>
                      <a:pt x="1895" y="0"/>
                      <a:pt x="17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1" name="Google Shape;4111;p65"/>
              <p:cNvSpPr/>
              <p:nvPr/>
            </p:nvSpPr>
            <p:spPr>
              <a:xfrm>
                <a:off x="1323750" y="1097250"/>
                <a:ext cx="59275" cy="56525"/>
              </a:xfrm>
              <a:custGeom>
                <a:rect b="b" l="l" r="r" t="t"/>
                <a:pathLst>
                  <a:path extrusionOk="0" h="2261" w="2371">
                    <a:moveTo>
                      <a:pt x="621" y="0"/>
                    </a:moveTo>
                    <a:cubicBezTo>
                      <a:pt x="476" y="0"/>
                      <a:pt x="332" y="55"/>
                      <a:pt x="220" y="165"/>
                    </a:cubicBezTo>
                    <a:cubicBezTo>
                      <a:pt x="0" y="388"/>
                      <a:pt x="0" y="743"/>
                      <a:pt x="220" y="966"/>
                    </a:cubicBezTo>
                    <a:lnTo>
                      <a:pt x="1350" y="2095"/>
                    </a:lnTo>
                    <a:cubicBezTo>
                      <a:pt x="1461" y="2205"/>
                      <a:pt x="1605" y="2260"/>
                      <a:pt x="1750" y="2260"/>
                    </a:cubicBezTo>
                    <a:cubicBezTo>
                      <a:pt x="1895" y="2260"/>
                      <a:pt x="2039" y="2205"/>
                      <a:pt x="2151" y="2095"/>
                    </a:cubicBezTo>
                    <a:cubicBezTo>
                      <a:pt x="2370" y="1872"/>
                      <a:pt x="2370" y="1517"/>
                      <a:pt x="2151" y="1294"/>
                    </a:cubicBezTo>
                    <a:lnTo>
                      <a:pt x="1021" y="165"/>
                    </a:lnTo>
                    <a:cubicBezTo>
                      <a:pt x="910" y="55"/>
                      <a:pt x="765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2" name="Google Shape;4112;p65"/>
              <p:cNvSpPr/>
              <p:nvPr/>
            </p:nvSpPr>
            <p:spPr>
              <a:xfrm>
                <a:off x="899850" y="871450"/>
                <a:ext cx="396150" cy="423400"/>
              </a:xfrm>
              <a:custGeom>
                <a:rect b="b" l="l" r="r" t="t"/>
                <a:pathLst>
                  <a:path extrusionOk="0" h="16936" w="15846">
                    <a:moveTo>
                      <a:pt x="6812" y="4518"/>
                    </a:moveTo>
                    <a:lnTo>
                      <a:pt x="6812" y="10164"/>
                    </a:lnTo>
                    <a:lnTo>
                      <a:pt x="5682" y="10164"/>
                    </a:lnTo>
                    <a:lnTo>
                      <a:pt x="5682" y="4518"/>
                    </a:lnTo>
                    <a:close/>
                    <a:moveTo>
                      <a:pt x="14153" y="1130"/>
                    </a:moveTo>
                    <a:cubicBezTo>
                      <a:pt x="14463" y="1130"/>
                      <a:pt x="14716" y="1380"/>
                      <a:pt x="14716" y="1693"/>
                    </a:cubicBezTo>
                    <a:lnTo>
                      <a:pt x="14716" y="12985"/>
                    </a:lnTo>
                    <a:cubicBezTo>
                      <a:pt x="14716" y="13298"/>
                      <a:pt x="14463" y="13551"/>
                      <a:pt x="14153" y="13551"/>
                    </a:cubicBezTo>
                    <a:lnTo>
                      <a:pt x="13587" y="13551"/>
                    </a:lnTo>
                    <a:lnTo>
                      <a:pt x="13587" y="1130"/>
                    </a:lnTo>
                    <a:close/>
                    <a:moveTo>
                      <a:pt x="13018" y="1"/>
                    </a:moveTo>
                    <a:cubicBezTo>
                      <a:pt x="13012" y="1"/>
                      <a:pt x="13006" y="4"/>
                      <a:pt x="13000" y="4"/>
                    </a:cubicBezTo>
                    <a:cubicBezTo>
                      <a:pt x="12992" y="4"/>
                      <a:pt x="12985" y="4"/>
                      <a:pt x="12978" y="4"/>
                    </a:cubicBezTo>
                    <a:cubicBezTo>
                      <a:pt x="12972" y="4"/>
                      <a:pt x="12967" y="4"/>
                      <a:pt x="12961" y="4"/>
                    </a:cubicBezTo>
                    <a:cubicBezTo>
                      <a:pt x="12797" y="4"/>
                      <a:pt x="12768" y="58"/>
                      <a:pt x="7221" y="3385"/>
                    </a:cubicBezTo>
                    <a:lnTo>
                      <a:pt x="3990" y="3385"/>
                    </a:lnTo>
                    <a:cubicBezTo>
                      <a:pt x="1810" y="3388"/>
                      <a:pt x="0" y="5159"/>
                      <a:pt x="0" y="7339"/>
                    </a:cubicBezTo>
                    <a:cubicBezTo>
                      <a:pt x="0" y="9323"/>
                      <a:pt x="1515" y="10959"/>
                      <a:pt x="3424" y="11236"/>
                    </a:cubicBezTo>
                    <a:lnTo>
                      <a:pt x="3424" y="15244"/>
                    </a:lnTo>
                    <a:cubicBezTo>
                      <a:pt x="3424" y="16180"/>
                      <a:pt x="4183" y="16936"/>
                      <a:pt x="5119" y="16936"/>
                    </a:cubicBezTo>
                    <a:cubicBezTo>
                      <a:pt x="6053" y="16936"/>
                      <a:pt x="6812" y="16180"/>
                      <a:pt x="6812" y="15244"/>
                    </a:cubicBezTo>
                    <a:lnTo>
                      <a:pt x="6812" y="11293"/>
                    </a:lnTo>
                    <a:lnTo>
                      <a:pt x="7221" y="11293"/>
                    </a:lnTo>
                    <a:cubicBezTo>
                      <a:pt x="12690" y="14573"/>
                      <a:pt x="12811" y="14681"/>
                      <a:pt x="12984" y="14681"/>
                    </a:cubicBezTo>
                    <a:cubicBezTo>
                      <a:pt x="12997" y="14681"/>
                      <a:pt x="13009" y="14681"/>
                      <a:pt x="13024" y="14681"/>
                    </a:cubicBezTo>
                    <a:lnTo>
                      <a:pt x="14153" y="14681"/>
                    </a:lnTo>
                    <a:cubicBezTo>
                      <a:pt x="15087" y="14678"/>
                      <a:pt x="15845" y="13922"/>
                      <a:pt x="15845" y="12985"/>
                    </a:cubicBezTo>
                    <a:lnTo>
                      <a:pt x="15845" y="1693"/>
                    </a:lnTo>
                    <a:cubicBezTo>
                      <a:pt x="15845" y="756"/>
                      <a:pt x="15087" y="1"/>
                      <a:pt x="14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113" name="Google Shape;4113;p65"/>
            <p:cNvSpPr/>
            <p:nvPr/>
          </p:nvSpPr>
          <p:spPr>
            <a:xfrm>
              <a:off x="1806651" y="2200882"/>
              <a:ext cx="208763" cy="234360"/>
            </a:xfrm>
            <a:custGeom>
              <a:rect b="b" l="l" r="r" t="t"/>
              <a:pathLst>
                <a:path extrusionOk="0" h="19273" w="17168">
                  <a:moveTo>
                    <a:pt x="15361" y="1130"/>
                  </a:moveTo>
                  <a:cubicBezTo>
                    <a:pt x="15671" y="1130"/>
                    <a:pt x="15924" y="1382"/>
                    <a:pt x="15924" y="1696"/>
                  </a:cubicBezTo>
                  <a:cubicBezTo>
                    <a:pt x="15924" y="2006"/>
                    <a:pt x="15671" y="2259"/>
                    <a:pt x="15361" y="2259"/>
                  </a:cubicBezTo>
                  <a:lnTo>
                    <a:pt x="1810" y="2259"/>
                  </a:lnTo>
                  <a:cubicBezTo>
                    <a:pt x="1497" y="2259"/>
                    <a:pt x="1244" y="2006"/>
                    <a:pt x="1244" y="1696"/>
                  </a:cubicBezTo>
                  <a:cubicBezTo>
                    <a:pt x="1244" y="1382"/>
                    <a:pt x="1497" y="1130"/>
                    <a:pt x="1810" y="1130"/>
                  </a:cubicBezTo>
                  <a:close/>
                  <a:moveTo>
                    <a:pt x="15361" y="11332"/>
                  </a:moveTo>
                  <a:cubicBezTo>
                    <a:pt x="15671" y="11332"/>
                    <a:pt x="15924" y="11582"/>
                    <a:pt x="15924" y="11895"/>
                  </a:cubicBezTo>
                  <a:cubicBezTo>
                    <a:pt x="15924" y="12208"/>
                    <a:pt x="15671" y="12461"/>
                    <a:pt x="15361" y="12461"/>
                  </a:cubicBezTo>
                  <a:lnTo>
                    <a:pt x="1810" y="12461"/>
                  </a:lnTo>
                  <a:cubicBezTo>
                    <a:pt x="1497" y="12461"/>
                    <a:pt x="1244" y="12208"/>
                    <a:pt x="1244" y="11895"/>
                  </a:cubicBezTo>
                  <a:cubicBezTo>
                    <a:pt x="1244" y="11582"/>
                    <a:pt x="1497" y="11332"/>
                    <a:pt x="1810" y="11332"/>
                  </a:cubicBezTo>
                  <a:close/>
                  <a:moveTo>
                    <a:pt x="1804" y="0"/>
                  </a:moveTo>
                  <a:cubicBezTo>
                    <a:pt x="982" y="0"/>
                    <a:pt x="277" y="593"/>
                    <a:pt x="139" y="1404"/>
                  </a:cubicBezTo>
                  <a:cubicBezTo>
                    <a:pt x="1" y="2217"/>
                    <a:pt x="467" y="3012"/>
                    <a:pt x="1244" y="3286"/>
                  </a:cubicBezTo>
                  <a:lnTo>
                    <a:pt x="1244" y="10305"/>
                  </a:lnTo>
                  <a:cubicBezTo>
                    <a:pt x="570" y="10543"/>
                    <a:pt x="118" y="11178"/>
                    <a:pt x="115" y="11895"/>
                  </a:cubicBezTo>
                  <a:cubicBezTo>
                    <a:pt x="115" y="12831"/>
                    <a:pt x="874" y="13587"/>
                    <a:pt x="1810" y="13590"/>
                  </a:cubicBezTo>
                  <a:lnTo>
                    <a:pt x="6752" y="13590"/>
                  </a:lnTo>
                  <a:lnTo>
                    <a:pt x="2518" y="18333"/>
                  </a:lnTo>
                  <a:cubicBezTo>
                    <a:pt x="2316" y="18565"/>
                    <a:pt x="2337" y="18914"/>
                    <a:pt x="2566" y="19122"/>
                  </a:cubicBezTo>
                  <a:cubicBezTo>
                    <a:pt x="2674" y="19218"/>
                    <a:pt x="2809" y="19266"/>
                    <a:pt x="2943" y="19266"/>
                  </a:cubicBezTo>
                  <a:cubicBezTo>
                    <a:pt x="3095" y="19266"/>
                    <a:pt x="3247" y="19205"/>
                    <a:pt x="3358" y="19086"/>
                  </a:cubicBezTo>
                  <a:lnTo>
                    <a:pt x="8020" y="13867"/>
                  </a:lnTo>
                  <a:lnTo>
                    <a:pt x="8020" y="18709"/>
                  </a:lnTo>
                  <a:cubicBezTo>
                    <a:pt x="8020" y="19019"/>
                    <a:pt x="8273" y="19272"/>
                    <a:pt x="8586" y="19272"/>
                  </a:cubicBezTo>
                  <a:cubicBezTo>
                    <a:pt x="8896" y="19272"/>
                    <a:pt x="9149" y="19019"/>
                    <a:pt x="9149" y="18709"/>
                  </a:cubicBezTo>
                  <a:lnTo>
                    <a:pt x="9149" y="13867"/>
                  </a:lnTo>
                  <a:lnTo>
                    <a:pt x="13810" y="19086"/>
                  </a:lnTo>
                  <a:cubicBezTo>
                    <a:pt x="13922" y="19203"/>
                    <a:pt x="14072" y="19263"/>
                    <a:pt x="14224" y="19263"/>
                  </a:cubicBezTo>
                  <a:cubicBezTo>
                    <a:pt x="14359" y="19263"/>
                    <a:pt x="14494" y="19215"/>
                    <a:pt x="14602" y="19119"/>
                  </a:cubicBezTo>
                  <a:cubicBezTo>
                    <a:pt x="14831" y="18914"/>
                    <a:pt x="14852" y="18562"/>
                    <a:pt x="14650" y="18330"/>
                  </a:cubicBezTo>
                  <a:lnTo>
                    <a:pt x="10417" y="13590"/>
                  </a:lnTo>
                  <a:lnTo>
                    <a:pt x="15361" y="13590"/>
                  </a:lnTo>
                  <a:cubicBezTo>
                    <a:pt x="16183" y="13590"/>
                    <a:pt x="16891" y="12997"/>
                    <a:pt x="17029" y="12184"/>
                  </a:cubicBezTo>
                  <a:cubicBezTo>
                    <a:pt x="17168" y="11374"/>
                    <a:pt x="16701" y="10579"/>
                    <a:pt x="15924" y="10305"/>
                  </a:cubicBezTo>
                  <a:lnTo>
                    <a:pt x="15924" y="3286"/>
                  </a:lnTo>
                  <a:cubicBezTo>
                    <a:pt x="16701" y="3012"/>
                    <a:pt x="17168" y="2217"/>
                    <a:pt x="17029" y="1404"/>
                  </a:cubicBezTo>
                  <a:cubicBezTo>
                    <a:pt x="16891" y="593"/>
                    <a:pt x="16187" y="0"/>
                    <a:pt x="15367" y="0"/>
                  </a:cubicBezTo>
                  <a:cubicBezTo>
                    <a:pt x="15365" y="0"/>
                    <a:pt x="15363" y="0"/>
                    <a:pt x="15361" y="0"/>
                  </a:cubicBezTo>
                  <a:lnTo>
                    <a:pt x="1810" y="0"/>
                  </a:lnTo>
                  <a:cubicBezTo>
                    <a:pt x="1808" y="0"/>
                    <a:pt x="1806" y="0"/>
                    <a:pt x="1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114" name="Google Shape;4114;p65"/>
            <p:cNvGrpSpPr/>
            <p:nvPr/>
          </p:nvGrpSpPr>
          <p:grpSpPr>
            <a:xfrm>
              <a:off x="2079599" y="2200866"/>
              <a:ext cx="235272" cy="234372"/>
              <a:chOff x="2085450" y="842250"/>
              <a:chExt cx="483700" cy="481850"/>
            </a:xfrm>
          </p:grpSpPr>
          <p:sp>
            <p:nvSpPr>
              <p:cNvPr id="4115" name="Google Shape;4115;p65"/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rect b="b" l="l" r="r" t="t"/>
                <a:pathLst>
                  <a:path extrusionOk="0" h="15887" w="19345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6" name="Google Shape;4116;p65"/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rect b="b" l="l" r="r" t="t"/>
                <a:pathLst>
                  <a:path extrusionOk="0" h="3503" w="5746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7" name="Google Shape;4117;p65"/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rect b="b" l="l" r="r" t="t"/>
                <a:pathLst>
                  <a:path extrusionOk="0" h="7906" w="11775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18" name="Google Shape;4118;p65"/>
            <p:cNvGrpSpPr/>
            <p:nvPr/>
          </p:nvGrpSpPr>
          <p:grpSpPr>
            <a:xfrm>
              <a:off x="2375659" y="2200872"/>
              <a:ext cx="234396" cy="234360"/>
              <a:chOff x="2685825" y="840375"/>
              <a:chExt cx="481900" cy="481825"/>
            </a:xfrm>
          </p:grpSpPr>
          <p:sp>
            <p:nvSpPr>
              <p:cNvPr id="4119" name="Google Shape;4119;p65"/>
              <p:cNvSpPr/>
              <p:nvPr/>
            </p:nvSpPr>
            <p:spPr>
              <a:xfrm>
                <a:off x="2685825" y="840375"/>
                <a:ext cx="481900" cy="481825"/>
              </a:xfrm>
              <a:custGeom>
                <a:rect b="b" l="l" r="r" t="t"/>
                <a:pathLst>
                  <a:path extrusionOk="0" h="19273" w="19276">
                    <a:moveTo>
                      <a:pt x="9600" y="4592"/>
                    </a:moveTo>
                    <a:cubicBezTo>
                      <a:pt x="12403" y="4592"/>
                      <a:pt x="14683" y="6872"/>
                      <a:pt x="14683" y="9675"/>
                    </a:cubicBezTo>
                    <a:cubicBezTo>
                      <a:pt x="14683" y="12476"/>
                      <a:pt x="12403" y="14755"/>
                      <a:pt x="9600" y="14755"/>
                    </a:cubicBezTo>
                    <a:cubicBezTo>
                      <a:pt x="6799" y="14755"/>
                      <a:pt x="4520" y="12476"/>
                      <a:pt x="4520" y="9675"/>
                    </a:cubicBezTo>
                    <a:cubicBezTo>
                      <a:pt x="4520" y="6872"/>
                      <a:pt x="6799" y="4592"/>
                      <a:pt x="9600" y="4592"/>
                    </a:cubicBezTo>
                    <a:close/>
                    <a:moveTo>
                      <a:pt x="8471" y="0"/>
                    </a:moveTo>
                    <a:cubicBezTo>
                      <a:pt x="8212" y="0"/>
                      <a:pt x="7986" y="175"/>
                      <a:pt x="7923" y="428"/>
                    </a:cubicBezTo>
                    <a:lnTo>
                      <a:pt x="7691" y="1427"/>
                    </a:lnTo>
                    <a:cubicBezTo>
                      <a:pt x="6778" y="1635"/>
                      <a:pt x="5908" y="1993"/>
                      <a:pt x="5116" y="2490"/>
                    </a:cubicBezTo>
                    <a:lnTo>
                      <a:pt x="4300" y="2002"/>
                    </a:lnTo>
                    <a:cubicBezTo>
                      <a:pt x="4210" y="1949"/>
                      <a:pt x="4110" y="1922"/>
                      <a:pt x="4010" y="1922"/>
                    </a:cubicBezTo>
                    <a:cubicBezTo>
                      <a:pt x="3864" y="1922"/>
                      <a:pt x="3719" y="1978"/>
                      <a:pt x="3611" y="2087"/>
                    </a:cubicBezTo>
                    <a:lnTo>
                      <a:pt x="2015" y="3683"/>
                    </a:lnTo>
                    <a:cubicBezTo>
                      <a:pt x="1831" y="3866"/>
                      <a:pt x="1798" y="4153"/>
                      <a:pt x="1930" y="4372"/>
                    </a:cubicBezTo>
                    <a:lnTo>
                      <a:pt x="2418" y="5188"/>
                    </a:lnTo>
                    <a:cubicBezTo>
                      <a:pt x="1921" y="5980"/>
                      <a:pt x="1563" y="6851"/>
                      <a:pt x="1355" y="7766"/>
                    </a:cubicBezTo>
                    <a:lnTo>
                      <a:pt x="431" y="7995"/>
                    </a:lnTo>
                    <a:cubicBezTo>
                      <a:pt x="178" y="8058"/>
                      <a:pt x="0" y="8284"/>
                      <a:pt x="3" y="8546"/>
                    </a:cubicBezTo>
                    <a:lnTo>
                      <a:pt x="3" y="10804"/>
                    </a:lnTo>
                    <a:cubicBezTo>
                      <a:pt x="0" y="11060"/>
                      <a:pt x="178" y="11286"/>
                      <a:pt x="428" y="11349"/>
                    </a:cubicBezTo>
                    <a:lnTo>
                      <a:pt x="1352" y="11581"/>
                    </a:lnTo>
                    <a:cubicBezTo>
                      <a:pt x="1560" y="12494"/>
                      <a:pt x="1921" y="13364"/>
                      <a:pt x="2418" y="14159"/>
                    </a:cubicBezTo>
                    <a:lnTo>
                      <a:pt x="1927" y="14972"/>
                    </a:lnTo>
                    <a:cubicBezTo>
                      <a:pt x="1795" y="15195"/>
                      <a:pt x="1831" y="15478"/>
                      <a:pt x="2012" y="15662"/>
                    </a:cubicBezTo>
                    <a:lnTo>
                      <a:pt x="3611" y="17261"/>
                    </a:lnTo>
                    <a:cubicBezTo>
                      <a:pt x="3720" y="17368"/>
                      <a:pt x="3864" y="17424"/>
                      <a:pt x="4011" y="17424"/>
                    </a:cubicBezTo>
                    <a:cubicBezTo>
                      <a:pt x="4110" y="17424"/>
                      <a:pt x="4210" y="17398"/>
                      <a:pt x="4300" y="17345"/>
                    </a:cubicBezTo>
                    <a:lnTo>
                      <a:pt x="5113" y="16854"/>
                    </a:lnTo>
                    <a:cubicBezTo>
                      <a:pt x="5908" y="17351"/>
                      <a:pt x="6778" y="17712"/>
                      <a:pt x="7691" y="17920"/>
                    </a:cubicBezTo>
                    <a:lnTo>
                      <a:pt x="7923" y="18844"/>
                    </a:lnTo>
                    <a:cubicBezTo>
                      <a:pt x="7983" y="19094"/>
                      <a:pt x="8212" y="19272"/>
                      <a:pt x="8471" y="19272"/>
                    </a:cubicBezTo>
                    <a:lnTo>
                      <a:pt x="10729" y="19272"/>
                    </a:lnTo>
                    <a:cubicBezTo>
                      <a:pt x="10988" y="19272"/>
                      <a:pt x="11214" y="19097"/>
                      <a:pt x="11277" y="18844"/>
                    </a:cubicBezTo>
                    <a:lnTo>
                      <a:pt x="11509" y="17920"/>
                    </a:lnTo>
                    <a:cubicBezTo>
                      <a:pt x="12421" y="17712"/>
                      <a:pt x="13292" y="17354"/>
                      <a:pt x="14084" y="16857"/>
                    </a:cubicBezTo>
                    <a:lnTo>
                      <a:pt x="14900" y="17345"/>
                    </a:lnTo>
                    <a:cubicBezTo>
                      <a:pt x="14989" y="17399"/>
                      <a:pt x="15090" y="17425"/>
                      <a:pt x="15190" y="17425"/>
                    </a:cubicBezTo>
                    <a:cubicBezTo>
                      <a:pt x="15336" y="17425"/>
                      <a:pt x="15480" y="17369"/>
                      <a:pt x="15589" y="17261"/>
                    </a:cubicBezTo>
                    <a:lnTo>
                      <a:pt x="17185" y="15665"/>
                    </a:lnTo>
                    <a:cubicBezTo>
                      <a:pt x="17369" y="15481"/>
                      <a:pt x="17402" y="15195"/>
                      <a:pt x="17270" y="14975"/>
                    </a:cubicBezTo>
                    <a:lnTo>
                      <a:pt x="16782" y="14159"/>
                    </a:lnTo>
                    <a:cubicBezTo>
                      <a:pt x="17279" y="13367"/>
                      <a:pt x="17637" y="12497"/>
                      <a:pt x="17845" y="11584"/>
                    </a:cubicBezTo>
                    <a:lnTo>
                      <a:pt x="18844" y="11352"/>
                    </a:lnTo>
                    <a:cubicBezTo>
                      <a:pt x="19097" y="11289"/>
                      <a:pt x="19275" y="11063"/>
                      <a:pt x="19275" y="10804"/>
                    </a:cubicBezTo>
                    <a:lnTo>
                      <a:pt x="19275" y="8546"/>
                    </a:lnTo>
                    <a:cubicBezTo>
                      <a:pt x="19275" y="8287"/>
                      <a:pt x="19097" y="8061"/>
                      <a:pt x="18847" y="7998"/>
                    </a:cubicBezTo>
                    <a:lnTo>
                      <a:pt x="17848" y="7766"/>
                    </a:lnTo>
                    <a:cubicBezTo>
                      <a:pt x="17640" y="6854"/>
                      <a:pt x="17279" y="5983"/>
                      <a:pt x="16782" y="5188"/>
                    </a:cubicBezTo>
                    <a:lnTo>
                      <a:pt x="17273" y="4375"/>
                    </a:lnTo>
                    <a:cubicBezTo>
                      <a:pt x="17405" y="4153"/>
                      <a:pt x="17369" y="3869"/>
                      <a:pt x="17188" y="3686"/>
                    </a:cubicBezTo>
                    <a:lnTo>
                      <a:pt x="15589" y="2090"/>
                    </a:lnTo>
                    <a:cubicBezTo>
                      <a:pt x="15480" y="1980"/>
                      <a:pt x="15335" y="1923"/>
                      <a:pt x="15188" y="1923"/>
                    </a:cubicBezTo>
                    <a:cubicBezTo>
                      <a:pt x="15089" y="1923"/>
                      <a:pt x="14989" y="1949"/>
                      <a:pt x="14900" y="2002"/>
                    </a:cubicBezTo>
                    <a:lnTo>
                      <a:pt x="14087" y="2493"/>
                    </a:lnTo>
                    <a:cubicBezTo>
                      <a:pt x="13292" y="1996"/>
                      <a:pt x="12421" y="1635"/>
                      <a:pt x="11509" y="1427"/>
                    </a:cubicBezTo>
                    <a:lnTo>
                      <a:pt x="11277" y="428"/>
                    </a:lnTo>
                    <a:cubicBezTo>
                      <a:pt x="11217" y="178"/>
                      <a:pt x="10988" y="0"/>
                      <a:pt x="107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0" name="Google Shape;4120;p65"/>
              <p:cNvSpPr/>
              <p:nvPr/>
            </p:nvSpPr>
            <p:spPr>
              <a:xfrm>
                <a:off x="2819200" y="983400"/>
                <a:ext cx="205475" cy="197625"/>
              </a:xfrm>
              <a:custGeom>
                <a:rect b="b" l="l" r="r" t="t"/>
                <a:pathLst>
                  <a:path extrusionOk="0" h="7905" w="8219">
                    <a:moveTo>
                      <a:pt x="4265" y="1129"/>
                    </a:moveTo>
                    <a:cubicBezTo>
                      <a:pt x="4629" y="1129"/>
                      <a:pt x="4996" y="1199"/>
                      <a:pt x="5346" y="1343"/>
                    </a:cubicBezTo>
                    <a:cubicBezTo>
                      <a:pt x="6400" y="1780"/>
                      <a:pt x="7089" y="2810"/>
                      <a:pt x="7089" y="3954"/>
                    </a:cubicBezTo>
                    <a:cubicBezTo>
                      <a:pt x="7086" y="5511"/>
                      <a:pt x="5825" y="6773"/>
                      <a:pt x="4265" y="6776"/>
                    </a:cubicBezTo>
                    <a:cubicBezTo>
                      <a:pt x="3124" y="6776"/>
                      <a:pt x="2094" y="6089"/>
                      <a:pt x="1657" y="5032"/>
                    </a:cubicBezTo>
                    <a:cubicBezTo>
                      <a:pt x="1221" y="3978"/>
                      <a:pt x="1461" y="2765"/>
                      <a:pt x="2268" y="1958"/>
                    </a:cubicBezTo>
                    <a:cubicBezTo>
                      <a:pt x="2808" y="1416"/>
                      <a:pt x="3530" y="1129"/>
                      <a:pt x="4265" y="1129"/>
                    </a:cubicBezTo>
                    <a:close/>
                    <a:moveTo>
                      <a:pt x="4265" y="0"/>
                    </a:moveTo>
                    <a:cubicBezTo>
                      <a:pt x="2666" y="0"/>
                      <a:pt x="1227" y="964"/>
                      <a:pt x="612" y="2440"/>
                    </a:cubicBezTo>
                    <a:cubicBezTo>
                      <a:pt x="1" y="3918"/>
                      <a:pt x="341" y="5616"/>
                      <a:pt x="1470" y="6749"/>
                    </a:cubicBezTo>
                    <a:cubicBezTo>
                      <a:pt x="2226" y="7504"/>
                      <a:pt x="3237" y="7905"/>
                      <a:pt x="4265" y="7905"/>
                    </a:cubicBezTo>
                    <a:cubicBezTo>
                      <a:pt x="4774" y="7905"/>
                      <a:pt x="5288" y="7806"/>
                      <a:pt x="5777" y="7604"/>
                    </a:cubicBezTo>
                    <a:cubicBezTo>
                      <a:pt x="7255" y="6993"/>
                      <a:pt x="8219" y="5550"/>
                      <a:pt x="8219" y="3954"/>
                    </a:cubicBezTo>
                    <a:cubicBezTo>
                      <a:pt x="8216" y="1771"/>
                      <a:pt x="6448" y="3"/>
                      <a:pt x="42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21" name="Google Shape;4121;p65"/>
            <p:cNvGrpSpPr/>
            <p:nvPr/>
          </p:nvGrpSpPr>
          <p:grpSpPr>
            <a:xfrm>
              <a:off x="2660039" y="2200653"/>
              <a:ext cx="242081" cy="234797"/>
              <a:chOff x="3270675" y="841800"/>
              <a:chExt cx="497700" cy="482725"/>
            </a:xfrm>
          </p:grpSpPr>
          <p:sp>
            <p:nvSpPr>
              <p:cNvPr id="4122" name="Google Shape;4122;p65"/>
              <p:cNvSpPr/>
              <p:nvPr/>
            </p:nvSpPr>
            <p:spPr>
              <a:xfrm>
                <a:off x="3270675" y="902000"/>
                <a:ext cx="447125" cy="422525"/>
              </a:xfrm>
              <a:custGeom>
                <a:rect b="b" l="l" r="r" t="t"/>
                <a:pathLst>
                  <a:path extrusionOk="0" h="16901" w="17885">
                    <a:moveTo>
                      <a:pt x="3454" y="0"/>
                    </a:moveTo>
                    <a:cubicBezTo>
                      <a:pt x="3343" y="0"/>
                      <a:pt x="3231" y="40"/>
                      <a:pt x="3141" y="122"/>
                    </a:cubicBezTo>
                    <a:cubicBezTo>
                      <a:pt x="1160" y="1940"/>
                      <a:pt x="0" y="4548"/>
                      <a:pt x="0" y="7246"/>
                    </a:cubicBezTo>
                    <a:cubicBezTo>
                      <a:pt x="0" y="12579"/>
                      <a:pt x="4325" y="16900"/>
                      <a:pt x="9657" y="16900"/>
                    </a:cubicBezTo>
                    <a:cubicBezTo>
                      <a:pt x="10907" y="16900"/>
                      <a:pt x="12175" y="16662"/>
                      <a:pt x="13331" y="16178"/>
                    </a:cubicBezTo>
                    <a:cubicBezTo>
                      <a:pt x="15126" y="15434"/>
                      <a:pt x="16659" y="14169"/>
                      <a:pt x="17728" y="12546"/>
                    </a:cubicBezTo>
                    <a:cubicBezTo>
                      <a:pt x="17884" y="12305"/>
                      <a:pt x="17788" y="11983"/>
                      <a:pt x="17526" y="11866"/>
                    </a:cubicBezTo>
                    <a:lnTo>
                      <a:pt x="9158" y="8171"/>
                    </a:lnTo>
                    <a:cubicBezTo>
                      <a:pt x="9016" y="8108"/>
                      <a:pt x="8896" y="8005"/>
                      <a:pt x="8811" y="7876"/>
                    </a:cubicBezTo>
                    <a:lnTo>
                      <a:pt x="8405" y="7246"/>
                    </a:lnTo>
                    <a:lnTo>
                      <a:pt x="3846" y="212"/>
                    </a:lnTo>
                    <a:cubicBezTo>
                      <a:pt x="3756" y="73"/>
                      <a:pt x="3606" y="0"/>
                      <a:pt x="34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3" name="Google Shape;4123;p65"/>
              <p:cNvSpPr/>
              <p:nvPr/>
            </p:nvSpPr>
            <p:spPr>
              <a:xfrm>
                <a:off x="3385250" y="841800"/>
                <a:ext cx="279700" cy="220925"/>
              </a:xfrm>
              <a:custGeom>
                <a:rect b="b" l="l" r="r" t="t"/>
                <a:pathLst>
                  <a:path extrusionOk="0" h="8837" w="11188">
                    <a:moveTo>
                      <a:pt x="5070" y="0"/>
                    </a:moveTo>
                    <a:cubicBezTo>
                      <a:pt x="3434" y="0"/>
                      <a:pt x="1792" y="415"/>
                      <a:pt x="308" y="1256"/>
                    </a:cubicBezTo>
                    <a:cubicBezTo>
                      <a:pt x="76" y="1388"/>
                      <a:pt x="1" y="1690"/>
                      <a:pt x="148" y="1912"/>
                    </a:cubicBezTo>
                    <a:lnTo>
                      <a:pt x="4532" y="8676"/>
                    </a:lnTo>
                    <a:cubicBezTo>
                      <a:pt x="4601" y="8781"/>
                      <a:pt x="4714" y="8837"/>
                      <a:pt x="4828" y="8837"/>
                    </a:cubicBezTo>
                    <a:cubicBezTo>
                      <a:pt x="4919" y="8837"/>
                      <a:pt x="5010" y="8802"/>
                      <a:pt x="5081" y="8730"/>
                    </a:cubicBezTo>
                    <a:lnTo>
                      <a:pt x="10992" y="2683"/>
                    </a:lnTo>
                    <a:cubicBezTo>
                      <a:pt x="11187" y="2482"/>
                      <a:pt x="11163" y="2156"/>
                      <a:pt x="10940" y="1988"/>
                    </a:cubicBezTo>
                    <a:cubicBezTo>
                      <a:pt x="9218" y="670"/>
                      <a:pt x="7149" y="0"/>
                      <a:pt x="50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4" name="Google Shape;4124;p65"/>
              <p:cNvSpPr/>
              <p:nvPr/>
            </p:nvSpPr>
            <p:spPr>
              <a:xfrm>
                <a:off x="3530100" y="924750"/>
                <a:ext cx="238275" cy="250200"/>
              </a:xfrm>
              <a:custGeom>
                <a:rect b="b" l="l" r="r" t="t"/>
                <a:pathLst>
                  <a:path extrusionOk="0" h="10008" w="9531">
                    <a:moveTo>
                      <a:pt x="6350" y="1"/>
                    </a:moveTo>
                    <a:cubicBezTo>
                      <a:pt x="6230" y="1"/>
                      <a:pt x="6108" y="47"/>
                      <a:pt x="6017" y="142"/>
                    </a:cubicBezTo>
                    <a:lnTo>
                      <a:pt x="172" y="6123"/>
                    </a:lnTo>
                    <a:cubicBezTo>
                      <a:pt x="0" y="6297"/>
                      <a:pt x="57" y="6589"/>
                      <a:pt x="283" y="6689"/>
                    </a:cubicBezTo>
                    <a:lnTo>
                      <a:pt x="7706" y="9968"/>
                    </a:lnTo>
                    <a:cubicBezTo>
                      <a:pt x="7767" y="9995"/>
                      <a:pt x="7830" y="10007"/>
                      <a:pt x="7893" y="10007"/>
                    </a:cubicBezTo>
                    <a:cubicBezTo>
                      <a:pt x="8082" y="10007"/>
                      <a:pt x="8261" y="9890"/>
                      <a:pt x="8329" y="9700"/>
                    </a:cubicBezTo>
                    <a:cubicBezTo>
                      <a:pt x="9531" y="6463"/>
                      <a:pt x="8913" y="2828"/>
                      <a:pt x="6706" y="169"/>
                    </a:cubicBezTo>
                    <a:cubicBezTo>
                      <a:pt x="6615" y="57"/>
                      <a:pt x="6483" y="1"/>
                      <a:pt x="63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125" name="Google Shape;4125;p65"/>
            <p:cNvSpPr/>
            <p:nvPr/>
          </p:nvSpPr>
          <p:spPr>
            <a:xfrm>
              <a:off x="2948971" y="2208203"/>
              <a:ext cx="234360" cy="219719"/>
            </a:xfrm>
            <a:custGeom>
              <a:rect b="b" l="l" r="r" t="t"/>
              <a:pathLst>
                <a:path extrusionOk="0" h="18069" w="19273">
                  <a:moveTo>
                    <a:pt x="5456" y="7679"/>
                  </a:moveTo>
                  <a:cubicBezTo>
                    <a:pt x="6294" y="7679"/>
                    <a:pt x="6715" y="8694"/>
                    <a:pt x="6122" y="9284"/>
                  </a:cubicBezTo>
                  <a:cubicBezTo>
                    <a:pt x="5930" y="9476"/>
                    <a:pt x="5694" y="9562"/>
                    <a:pt x="5462" y="9562"/>
                  </a:cubicBezTo>
                  <a:cubicBezTo>
                    <a:pt x="4979" y="9562"/>
                    <a:pt x="4517" y="9188"/>
                    <a:pt x="4517" y="8622"/>
                  </a:cubicBezTo>
                  <a:cubicBezTo>
                    <a:pt x="4517" y="8101"/>
                    <a:pt x="4936" y="7679"/>
                    <a:pt x="5456" y="7679"/>
                  </a:cubicBezTo>
                  <a:close/>
                  <a:moveTo>
                    <a:pt x="9636" y="7679"/>
                  </a:moveTo>
                  <a:cubicBezTo>
                    <a:pt x="10473" y="7679"/>
                    <a:pt x="10892" y="8694"/>
                    <a:pt x="10299" y="9284"/>
                  </a:cubicBezTo>
                  <a:cubicBezTo>
                    <a:pt x="10107" y="9476"/>
                    <a:pt x="9872" y="9562"/>
                    <a:pt x="9640" y="9562"/>
                  </a:cubicBezTo>
                  <a:cubicBezTo>
                    <a:pt x="9157" y="9562"/>
                    <a:pt x="8694" y="9188"/>
                    <a:pt x="8694" y="8622"/>
                  </a:cubicBezTo>
                  <a:cubicBezTo>
                    <a:pt x="8694" y="8101"/>
                    <a:pt x="9115" y="7679"/>
                    <a:pt x="9636" y="7679"/>
                  </a:cubicBezTo>
                  <a:close/>
                  <a:moveTo>
                    <a:pt x="13813" y="7679"/>
                  </a:moveTo>
                  <a:cubicBezTo>
                    <a:pt x="14650" y="7679"/>
                    <a:pt x="15071" y="8694"/>
                    <a:pt x="14478" y="9284"/>
                  </a:cubicBezTo>
                  <a:cubicBezTo>
                    <a:pt x="14286" y="9476"/>
                    <a:pt x="14050" y="9562"/>
                    <a:pt x="13819" y="9562"/>
                  </a:cubicBezTo>
                  <a:cubicBezTo>
                    <a:pt x="13336" y="9562"/>
                    <a:pt x="12873" y="9188"/>
                    <a:pt x="12873" y="8622"/>
                  </a:cubicBezTo>
                  <a:cubicBezTo>
                    <a:pt x="12873" y="8101"/>
                    <a:pt x="13292" y="7679"/>
                    <a:pt x="13813" y="7679"/>
                  </a:cubicBezTo>
                  <a:close/>
                  <a:moveTo>
                    <a:pt x="9597" y="1"/>
                  </a:moveTo>
                  <a:cubicBezTo>
                    <a:pt x="4303" y="1"/>
                    <a:pt x="0" y="3801"/>
                    <a:pt x="0" y="8471"/>
                  </a:cubicBezTo>
                  <a:cubicBezTo>
                    <a:pt x="0" y="10444"/>
                    <a:pt x="780" y="12356"/>
                    <a:pt x="2201" y="13870"/>
                  </a:cubicBezTo>
                  <a:cubicBezTo>
                    <a:pt x="2481" y="15033"/>
                    <a:pt x="2138" y="16258"/>
                    <a:pt x="1292" y="17104"/>
                  </a:cubicBezTo>
                  <a:cubicBezTo>
                    <a:pt x="940" y="17460"/>
                    <a:pt x="1190" y="18068"/>
                    <a:pt x="1692" y="18068"/>
                  </a:cubicBezTo>
                  <a:cubicBezTo>
                    <a:pt x="3300" y="18065"/>
                    <a:pt x="4845" y="17442"/>
                    <a:pt x="6005" y="16328"/>
                  </a:cubicBezTo>
                  <a:cubicBezTo>
                    <a:pt x="7150" y="16731"/>
                    <a:pt x="8357" y="16939"/>
                    <a:pt x="9571" y="16939"/>
                  </a:cubicBezTo>
                  <a:cubicBezTo>
                    <a:pt x="9579" y="16939"/>
                    <a:pt x="9588" y="16939"/>
                    <a:pt x="9597" y="16939"/>
                  </a:cubicBezTo>
                  <a:cubicBezTo>
                    <a:pt x="14891" y="16939"/>
                    <a:pt x="19272" y="13139"/>
                    <a:pt x="19272" y="8471"/>
                  </a:cubicBezTo>
                  <a:cubicBezTo>
                    <a:pt x="19272" y="3801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126" name="Google Shape;4126;p65"/>
            <p:cNvGrpSpPr/>
            <p:nvPr/>
          </p:nvGrpSpPr>
          <p:grpSpPr>
            <a:xfrm>
              <a:off x="3237657" y="2215063"/>
              <a:ext cx="234360" cy="205978"/>
              <a:chOff x="4467200" y="877100"/>
              <a:chExt cx="481825" cy="423475"/>
            </a:xfrm>
          </p:grpSpPr>
          <p:sp>
            <p:nvSpPr>
              <p:cNvPr id="4127" name="Google Shape;4127;p65"/>
              <p:cNvSpPr/>
              <p:nvPr/>
            </p:nvSpPr>
            <p:spPr>
              <a:xfrm>
                <a:off x="4467200" y="1018225"/>
                <a:ext cx="481825" cy="282350"/>
              </a:xfrm>
              <a:custGeom>
                <a:rect b="b" l="l" r="r" t="t"/>
                <a:pathLst>
                  <a:path extrusionOk="0" h="11294" w="19273">
                    <a:moveTo>
                      <a:pt x="10723" y="2257"/>
                    </a:moveTo>
                    <a:cubicBezTo>
                      <a:pt x="11013" y="2257"/>
                      <a:pt x="11292" y="2483"/>
                      <a:pt x="11292" y="2823"/>
                    </a:cubicBezTo>
                    <a:cubicBezTo>
                      <a:pt x="11292" y="3136"/>
                      <a:pt x="11039" y="3389"/>
                      <a:pt x="10729" y="3389"/>
                    </a:cubicBezTo>
                    <a:cubicBezTo>
                      <a:pt x="10223" y="3389"/>
                      <a:pt x="9973" y="2781"/>
                      <a:pt x="10329" y="2423"/>
                    </a:cubicBezTo>
                    <a:cubicBezTo>
                      <a:pt x="10443" y="2308"/>
                      <a:pt x="10585" y="2257"/>
                      <a:pt x="10723" y="2257"/>
                    </a:cubicBezTo>
                    <a:close/>
                    <a:moveTo>
                      <a:pt x="14755" y="3389"/>
                    </a:moveTo>
                    <a:lnTo>
                      <a:pt x="14755" y="7906"/>
                    </a:lnTo>
                    <a:lnTo>
                      <a:pt x="13551" y="7906"/>
                    </a:lnTo>
                    <a:lnTo>
                      <a:pt x="13551" y="3389"/>
                    </a:lnTo>
                    <a:close/>
                    <a:moveTo>
                      <a:pt x="5083" y="2822"/>
                    </a:moveTo>
                    <a:cubicBezTo>
                      <a:pt x="5189" y="2822"/>
                      <a:pt x="5297" y="2853"/>
                      <a:pt x="5396" y="2920"/>
                    </a:cubicBezTo>
                    <a:lnTo>
                      <a:pt x="8784" y="5178"/>
                    </a:lnTo>
                    <a:cubicBezTo>
                      <a:pt x="9118" y="5401"/>
                      <a:pt x="9118" y="5892"/>
                      <a:pt x="8784" y="6117"/>
                    </a:cubicBezTo>
                    <a:lnTo>
                      <a:pt x="5396" y="8376"/>
                    </a:lnTo>
                    <a:cubicBezTo>
                      <a:pt x="5297" y="8442"/>
                      <a:pt x="5189" y="8472"/>
                      <a:pt x="5084" y="8472"/>
                    </a:cubicBezTo>
                    <a:cubicBezTo>
                      <a:pt x="4790" y="8472"/>
                      <a:pt x="4517" y="8239"/>
                      <a:pt x="4517" y="7906"/>
                    </a:cubicBezTo>
                    <a:lnTo>
                      <a:pt x="4517" y="3389"/>
                    </a:lnTo>
                    <a:cubicBezTo>
                      <a:pt x="4517" y="3057"/>
                      <a:pt x="4789" y="2822"/>
                      <a:pt x="5083" y="2822"/>
                    </a:cubicBezTo>
                    <a:close/>
                    <a:moveTo>
                      <a:pt x="18711" y="1"/>
                    </a:moveTo>
                    <a:cubicBezTo>
                      <a:pt x="18601" y="1"/>
                      <a:pt x="18491" y="33"/>
                      <a:pt x="18396" y="95"/>
                    </a:cubicBezTo>
                    <a:lnTo>
                      <a:pt x="15150" y="2260"/>
                    </a:lnTo>
                    <a:lnTo>
                      <a:pt x="13551" y="2260"/>
                    </a:lnTo>
                    <a:lnTo>
                      <a:pt x="13551" y="1694"/>
                    </a:lnTo>
                    <a:cubicBezTo>
                      <a:pt x="13548" y="926"/>
                      <a:pt x="13027" y="255"/>
                      <a:pt x="12283" y="62"/>
                    </a:cubicBezTo>
                    <a:cubicBezTo>
                      <a:pt x="11527" y="774"/>
                      <a:pt x="10560" y="1128"/>
                      <a:pt x="9594" y="1128"/>
                    </a:cubicBezTo>
                    <a:cubicBezTo>
                      <a:pt x="8599" y="1128"/>
                      <a:pt x="7604" y="752"/>
                      <a:pt x="6842" y="2"/>
                    </a:cubicBezTo>
                    <a:lnTo>
                      <a:pt x="6712" y="2"/>
                    </a:lnTo>
                    <a:cubicBezTo>
                      <a:pt x="5950" y="753"/>
                      <a:pt x="4955" y="1131"/>
                      <a:pt x="3959" y="1131"/>
                    </a:cubicBezTo>
                    <a:cubicBezTo>
                      <a:pt x="2993" y="1131"/>
                      <a:pt x="2026" y="775"/>
                      <a:pt x="1271" y="62"/>
                    </a:cubicBezTo>
                    <a:cubicBezTo>
                      <a:pt x="524" y="255"/>
                      <a:pt x="3" y="923"/>
                      <a:pt x="0" y="1694"/>
                    </a:cubicBezTo>
                    <a:lnTo>
                      <a:pt x="0" y="9598"/>
                    </a:lnTo>
                    <a:cubicBezTo>
                      <a:pt x="0" y="10535"/>
                      <a:pt x="759" y="11291"/>
                      <a:pt x="1696" y="11294"/>
                    </a:cubicBezTo>
                    <a:lnTo>
                      <a:pt x="11859" y="11294"/>
                    </a:lnTo>
                    <a:cubicBezTo>
                      <a:pt x="12792" y="11294"/>
                      <a:pt x="13551" y="10535"/>
                      <a:pt x="13551" y="9598"/>
                    </a:cubicBezTo>
                    <a:lnTo>
                      <a:pt x="13551" y="9035"/>
                    </a:lnTo>
                    <a:lnTo>
                      <a:pt x="15150" y="9035"/>
                    </a:lnTo>
                    <a:lnTo>
                      <a:pt x="18396" y="11197"/>
                    </a:lnTo>
                    <a:cubicBezTo>
                      <a:pt x="18494" y="11263"/>
                      <a:pt x="18602" y="11293"/>
                      <a:pt x="18707" y="11293"/>
                    </a:cubicBezTo>
                    <a:cubicBezTo>
                      <a:pt x="19000" y="11293"/>
                      <a:pt x="19272" y="11060"/>
                      <a:pt x="19272" y="10728"/>
                    </a:cubicBezTo>
                    <a:lnTo>
                      <a:pt x="19272" y="565"/>
                    </a:lnTo>
                    <a:cubicBezTo>
                      <a:pt x="19272" y="357"/>
                      <a:pt x="19158" y="164"/>
                      <a:pt x="18977" y="68"/>
                    </a:cubicBezTo>
                    <a:cubicBezTo>
                      <a:pt x="18894" y="23"/>
                      <a:pt x="18802" y="1"/>
                      <a:pt x="187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8" name="Google Shape;4128;p65"/>
              <p:cNvSpPr/>
              <p:nvPr/>
            </p:nvSpPr>
            <p:spPr>
              <a:xfrm>
                <a:off x="4608425" y="1129300"/>
                <a:ext cx="45125" cy="60175"/>
              </a:xfrm>
              <a:custGeom>
                <a:rect b="b" l="l" r="r" t="t"/>
                <a:pathLst>
                  <a:path extrusionOk="0" h="2407" w="1805">
                    <a:moveTo>
                      <a:pt x="0" y="0"/>
                    </a:moveTo>
                    <a:lnTo>
                      <a:pt x="0" y="2406"/>
                    </a:lnTo>
                    <a:lnTo>
                      <a:pt x="1804" y="12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9" name="Google Shape;4129;p65"/>
              <p:cNvSpPr/>
              <p:nvPr/>
            </p:nvSpPr>
            <p:spPr>
              <a:xfrm>
                <a:off x="4495500" y="877100"/>
                <a:ext cx="141175" cy="141175"/>
              </a:xfrm>
              <a:custGeom>
                <a:rect b="b" l="l" r="r" t="t"/>
                <a:pathLst>
                  <a:path extrusionOk="0" h="5647" w="5647">
                    <a:moveTo>
                      <a:pt x="2822" y="1"/>
                    </a:moveTo>
                    <a:cubicBezTo>
                      <a:pt x="1262" y="1"/>
                      <a:pt x="0" y="1262"/>
                      <a:pt x="0" y="2822"/>
                    </a:cubicBezTo>
                    <a:cubicBezTo>
                      <a:pt x="0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0" name="Google Shape;4130;p65"/>
              <p:cNvSpPr/>
              <p:nvPr/>
            </p:nvSpPr>
            <p:spPr>
              <a:xfrm>
                <a:off x="4636650" y="877100"/>
                <a:ext cx="141175" cy="141175"/>
              </a:xfrm>
              <a:custGeom>
                <a:rect b="b" l="l" r="r" t="t"/>
                <a:pathLst>
                  <a:path extrusionOk="0" h="5647" w="5647">
                    <a:moveTo>
                      <a:pt x="2822" y="1"/>
                    </a:moveTo>
                    <a:cubicBezTo>
                      <a:pt x="1262" y="1"/>
                      <a:pt x="1" y="1262"/>
                      <a:pt x="1" y="2822"/>
                    </a:cubicBezTo>
                    <a:cubicBezTo>
                      <a:pt x="1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31" name="Google Shape;4131;p65"/>
            <p:cNvGrpSpPr/>
            <p:nvPr/>
          </p:nvGrpSpPr>
          <p:grpSpPr>
            <a:xfrm>
              <a:off x="3524268" y="2200866"/>
              <a:ext cx="245085" cy="234372"/>
              <a:chOff x="5045500" y="842250"/>
              <a:chExt cx="503875" cy="481850"/>
            </a:xfrm>
          </p:grpSpPr>
          <p:sp>
            <p:nvSpPr>
              <p:cNvPr id="4132" name="Google Shape;4132;p65"/>
              <p:cNvSpPr/>
              <p:nvPr/>
            </p:nvSpPr>
            <p:spPr>
              <a:xfrm>
                <a:off x="5045500" y="842250"/>
                <a:ext cx="503875" cy="481850"/>
              </a:xfrm>
              <a:custGeom>
                <a:rect b="b" l="l" r="r" t="t"/>
                <a:pathLst>
                  <a:path extrusionOk="0" h="19274" w="20155">
                    <a:moveTo>
                      <a:pt x="12103" y="1130"/>
                    </a:moveTo>
                    <a:cubicBezTo>
                      <a:pt x="13694" y="1130"/>
                      <a:pt x="15284" y="1735"/>
                      <a:pt x="16496" y="2945"/>
                    </a:cubicBezTo>
                    <a:cubicBezTo>
                      <a:pt x="18917" y="5366"/>
                      <a:pt x="18917" y="9305"/>
                      <a:pt x="16496" y="11729"/>
                    </a:cubicBezTo>
                    <a:cubicBezTo>
                      <a:pt x="15286" y="12940"/>
                      <a:pt x="13695" y="13545"/>
                      <a:pt x="12104" y="13545"/>
                    </a:cubicBezTo>
                    <a:cubicBezTo>
                      <a:pt x="10514" y="13545"/>
                      <a:pt x="8923" y="12940"/>
                      <a:pt x="7712" y="11729"/>
                    </a:cubicBezTo>
                    <a:cubicBezTo>
                      <a:pt x="5288" y="9305"/>
                      <a:pt x="5288" y="5369"/>
                      <a:pt x="7712" y="2945"/>
                    </a:cubicBezTo>
                    <a:cubicBezTo>
                      <a:pt x="8923" y="1735"/>
                      <a:pt x="10513" y="1130"/>
                      <a:pt x="12103" y="1130"/>
                    </a:cubicBezTo>
                    <a:close/>
                    <a:moveTo>
                      <a:pt x="4918" y="13726"/>
                    </a:moveTo>
                    <a:lnTo>
                      <a:pt x="5716" y="14524"/>
                    </a:lnTo>
                    <a:lnTo>
                      <a:pt x="4918" y="15322"/>
                    </a:lnTo>
                    <a:lnTo>
                      <a:pt x="4120" y="14524"/>
                    </a:lnTo>
                    <a:lnTo>
                      <a:pt x="4918" y="13726"/>
                    </a:lnTo>
                    <a:close/>
                    <a:moveTo>
                      <a:pt x="12106" y="1"/>
                    </a:moveTo>
                    <a:cubicBezTo>
                      <a:pt x="10226" y="1"/>
                      <a:pt x="8345" y="717"/>
                      <a:pt x="6914" y="2147"/>
                    </a:cubicBezTo>
                    <a:cubicBezTo>
                      <a:pt x="4725" y="4333"/>
                      <a:pt x="4240" y="7516"/>
                      <a:pt x="5315" y="10133"/>
                    </a:cubicBezTo>
                    <a:lnTo>
                      <a:pt x="4518" y="10931"/>
                    </a:lnTo>
                    <a:cubicBezTo>
                      <a:pt x="4009" y="11434"/>
                      <a:pt x="3876" y="12208"/>
                      <a:pt x="4192" y="12852"/>
                    </a:cubicBezTo>
                    <a:lnTo>
                      <a:pt x="663" y="16382"/>
                    </a:lnTo>
                    <a:cubicBezTo>
                      <a:pt x="1" y="17044"/>
                      <a:pt x="1" y="18116"/>
                      <a:pt x="663" y="18778"/>
                    </a:cubicBezTo>
                    <a:cubicBezTo>
                      <a:pt x="994" y="19108"/>
                      <a:pt x="1428" y="19273"/>
                      <a:pt x="1862" y="19273"/>
                    </a:cubicBezTo>
                    <a:cubicBezTo>
                      <a:pt x="2295" y="19273"/>
                      <a:pt x="2729" y="19108"/>
                      <a:pt x="3060" y="18778"/>
                    </a:cubicBezTo>
                    <a:lnTo>
                      <a:pt x="6586" y="15249"/>
                    </a:lnTo>
                    <a:cubicBezTo>
                      <a:pt x="6820" y="15363"/>
                      <a:pt x="7071" y="15418"/>
                      <a:pt x="7320" y="15418"/>
                    </a:cubicBezTo>
                    <a:cubicBezTo>
                      <a:pt x="7757" y="15418"/>
                      <a:pt x="8188" y="15247"/>
                      <a:pt x="8510" y="14921"/>
                    </a:cubicBezTo>
                    <a:lnTo>
                      <a:pt x="9308" y="14126"/>
                    </a:lnTo>
                    <a:cubicBezTo>
                      <a:pt x="10192" y="14489"/>
                      <a:pt x="11145" y="14675"/>
                      <a:pt x="12104" y="14675"/>
                    </a:cubicBezTo>
                    <a:cubicBezTo>
                      <a:pt x="13962" y="14675"/>
                      <a:pt x="15843" y="13979"/>
                      <a:pt x="17294" y="12527"/>
                    </a:cubicBezTo>
                    <a:cubicBezTo>
                      <a:pt x="20155" y="9666"/>
                      <a:pt x="20155" y="5008"/>
                      <a:pt x="17294" y="2147"/>
                    </a:cubicBezTo>
                    <a:cubicBezTo>
                      <a:pt x="15864" y="716"/>
                      <a:pt x="13985" y="1"/>
                      <a:pt x="12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3" name="Google Shape;4133;p65"/>
              <p:cNvSpPr/>
              <p:nvPr/>
            </p:nvSpPr>
            <p:spPr>
              <a:xfrm>
                <a:off x="5221050" y="898625"/>
                <a:ext cx="254100" cy="254100"/>
              </a:xfrm>
              <a:custGeom>
                <a:rect b="b" l="l" r="r" t="t"/>
                <a:pathLst>
                  <a:path extrusionOk="0" h="10164" w="10164">
                    <a:moveTo>
                      <a:pt x="5081" y="1"/>
                    </a:moveTo>
                    <a:cubicBezTo>
                      <a:pt x="2274" y="1"/>
                      <a:pt x="1" y="2274"/>
                      <a:pt x="1" y="5081"/>
                    </a:cubicBezTo>
                    <a:cubicBezTo>
                      <a:pt x="1" y="7887"/>
                      <a:pt x="2274" y="10164"/>
                      <a:pt x="5081" y="10164"/>
                    </a:cubicBezTo>
                    <a:cubicBezTo>
                      <a:pt x="7887" y="10164"/>
                      <a:pt x="10164" y="7887"/>
                      <a:pt x="10164" y="5081"/>
                    </a:cubicBezTo>
                    <a:cubicBezTo>
                      <a:pt x="10164" y="2274"/>
                      <a:pt x="7887" y="1"/>
                      <a:pt x="50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34" name="Google Shape;4134;p65"/>
            <p:cNvGrpSpPr/>
            <p:nvPr/>
          </p:nvGrpSpPr>
          <p:grpSpPr>
            <a:xfrm>
              <a:off x="3816376" y="2218979"/>
              <a:ext cx="232779" cy="198147"/>
              <a:chOff x="5645200" y="879425"/>
              <a:chExt cx="478575" cy="407375"/>
            </a:xfrm>
          </p:grpSpPr>
          <p:sp>
            <p:nvSpPr>
              <p:cNvPr id="4135" name="Google Shape;4135;p65"/>
              <p:cNvSpPr/>
              <p:nvPr/>
            </p:nvSpPr>
            <p:spPr>
              <a:xfrm>
                <a:off x="6004200" y="1075025"/>
                <a:ext cx="86075" cy="93450"/>
              </a:xfrm>
              <a:custGeom>
                <a:rect b="b" l="l" r="r" t="t"/>
                <a:pathLst>
                  <a:path extrusionOk="0" h="3738" w="3443">
                    <a:moveTo>
                      <a:pt x="1" y="0"/>
                    </a:moveTo>
                    <a:lnTo>
                      <a:pt x="1" y="3737"/>
                    </a:lnTo>
                    <a:lnTo>
                      <a:pt x="1907" y="3737"/>
                    </a:lnTo>
                    <a:cubicBezTo>
                      <a:pt x="2157" y="3737"/>
                      <a:pt x="2377" y="3574"/>
                      <a:pt x="2449" y="3334"/>
                    </a:cubicBez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6" name="Google Shape;4136;p65"/>
              <p:cNvSpPr/>
              <p:nvPr/>
            </p:nvSpPr>
            <p:spPr>
              <a:xfrm>
                <a:off x="5880900" y="953275"/>
                <a:ext cx="95100" cy="93525"/>
              </a:xfrm>
              <a:custGeom>
                <a:rect b="b" l="l" r="r" t="t"/>
                <a:pathLst>
                  <a:path extrusionOk="0" h="3741" w="3804">
                    <a:moveTo>
                      <a:pt x="0" y="1"/>
                    </a:moveTo>
                    <a:lnTo>
                      <a:pt x="0" y="3741"/>
                    </a:lnTo>
                    <a:lnTo>
                      <a:pt x="3804" y="3741"/>
                    </a:lnTo>
                    <a:lnTo>
                      <a:pt x="380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7" name="Google Shape;4137;p65"/>
              <p:cNvSpPr/>
              <p:nvPr/>
            </p:nvSpPr>
            <p:spPr>
              <a:xfrm>
                <a:off x="6004200" y="953275"/>
                <a:ext cx="119575" cy="93525"/>
              </a:xfrm>
              <a:custGeom>
                <a:rect b="b" l="l" r="r" t="t"/>
                <a:pathLst>
                  <a:path extrusionOk="0" h="3741" w="4783">
                    <a:moveTo>
                      <a:pt x="1" y="1"/>
                    </a:moveTo>
                    <a:lnTo>
                      <a:pt x="1" y="3741"/>
                    </a:lnTo>
                    <a:lnTo>
                      <a:pt x="3777" y="3741"/>
                    </a:lnTo>
                    <a:lnTo>
                      <a:pt x="4674" y="727"/>
                    </a:lnTo>
                    <a:cubicBezTo>
                      <a:pt x="4783" y="365"/>
                      <a:pt x="4512" y="1"/>
                      <a:pt x="4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8" name="Google Shape;4138;p65"/>
              <p:cNvSpPr/>
              <p:nvPr/>
            </p:nvSpPr>
            <p:spPr>
              <a:xfrm>
                <a:off x="5880900" y="1075025"/>
                <a:ext cx="95100" cy="93450"/>
              </a:xfrm>
              <a:custGeom>
                <a:rect b="b" l="l" r="r" t="t"/>
                <a:pathLst>
                  <a:path extrusionOk="0" h="3738" w="3804">
                    <a:moveTo>
                      <a:pt x="0" y="0"/>
                    </a:moveTo>
                    <a:lnTo>
                      <a:pt x="0" y="3737"/>
                    </a:lnTo>
                    <a:lnTo>
                      <a:pt x="3804" y="3737"/>
                    </a:lnTo>
                    <a:lnTo>
                      <a:pt x="38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9" name="Google Shape;4139;p65"/>
              <p:cNvSpPr/>
              <p:nvPr/>
            </p:nvSpPr>
            <p:spPr>
              <a:xfrm>
                <a:off x="5645200" y="879425"/>
                <a:ext cx="207500" cy="167375"/>
              </a:xfrm>
              <a:custGeom>
                <a:rect b="b" l="l" r="r" t="t"/>
                <a:pathLst>
                  <a:path extrusionOk="0" h="6695" w="8300">
                    <a:moveTo>
                      <a:pt x="563" y="1"/>
                    </a:moveTo>
                    <a:cubicBezTo>
                      <a:pt x="253" y="1"/>
                      <a:pt x="0" y="254"/>
                      <a:pt x="0" y="564"/>
                    </a:cubicBezTo>
                    <a:cubicBezTo>
                      <a:pt x="0" y="877"/>
                      <a:pt x="253" y="1130"/>
                      <a:pt x="563" y="1130"/>
                    </a:cubicBezTo>
                    <a:lnTo>
                      <a:pt x="2403" y="1130"/>
                    </a:lnTo>
                    <a:lnTo>
                      <a:pt x="3159" y="3672"/>
                    </a:lnTo>
                    <a:cubicBezTo>
                      <a:pt x="3162" y="3678"/>
                      <a:pt x="3162" y="3687"/>
                      <a:pt x="3165" y="3696"/>
                    </a:cubicBezTo>
                    <a:lnTo>
                      <a:pt x="4059" y="6695"/>
                    </a:lnTo>
                    <a:lnTo>
                      <a:pt x="8299" y="6695"/>
                    </a:lnTo>
                    <a:lnTo>
                      <a:pt x="8299" y="2955"/>
                    </a:lnTo>
                    <a:lnTo>
                      <a:pt x="4123" y="2955"/>
                    </a:lnTo>
                    <a:lnTo>
                      <a:pt x="3364" y="404"/>
                    </a:lnTo>
                    <a:cubicBezTo>
                      <a:pt x="3295" y="163"/>
                      <a:pt x="307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0" name="Google Shape;4140;p65"/>
              <p:cNvSpPr/>
              <p:nvPr/>
            </p:nvSpPr>
            <p:spPr>
              <a:xfrm>
                <a:off x="5722500" y="1075025"/>
                <a:ext cx="370875" cy="211775"/>
              </a:xfrm>
              <a:custGeom>
                <a:rect b="b" l="l" r="r" t="t"/>
                <a:pathLst>
                  <a:path extrusionOk="0" h="8471" w="14835">
                    <a:moveTo>
                      <a:pt x="1305" y="0"/>
                    </a:moveTo>
                    <a:lnTo>
                      <a:pt x="2082" y="2614"/>
                    </a:lnTo>
                    <a:cubicBezTo>
                      <a:pt x="901" y="2701"/>
                      <a:pt x="1" y="3704"/>
                      <a:pt x="40" y="4887"/>
                    </a:cubicBezTo>
                    <a:cubicBezTo>
                      <a:pt x="82" y="6071"/>
                      <a:pt x="1049" y="7010"/>
                      <a:pt x="2232" y="7019"/>
                    </a:cubicBezTo>
                    <a:lnTo>
                      <a:pt x="2795" y="7019"/>
                    </a:lnTo>
                    <a:cubicBezTo>
                      <a:pt x="3045" y="7878"/>
                      <a:pt x="3834" y="8471"/>
                      <a:pt x="4731" y="8471"/>
                    </a:cubicBezTo>
                    <a:cubicBezTo>
                      <a:pt x="5629" y="8471"/>
                      <a:pt x="6418" y="7878"/>
                      <a:pt x="6671" y="7019"/>
                    </a:cubicBezTo>
                    <a:lnTo>
                      <a:pt x="9667" y="7019"/>
                    </a:lnTo>
                    <a:cubicBezTo>
                      <a:pt x="9917" y="7878"/>
                      <a:pt x="10709" y="8471"/>
                      <a:pt x="11606" y="8471"/>
                    </a:cubicBezTo>
                    <a:cubicBezTo>
                      <a:pt x="12500" y="8471"/>
                      <a:pt x="13292" y="7878"/>
                      <a:pt x="13542" y="7019"/>
                    </a:cubicBezTo>
                    <a:lnTo>
                      <a:pt x="14271" y="7019"/>
                    </a:lnTo>
                    <a:cubicBezTo>
                      <a:pt x="14581" y="7019"/>
                      <a:pt x="14834" y="6766"/>
                      <a:pt x="14834" y="6453"/>
                    </a:cubicBezTo>
                    <a:cubicBezTo>
                      <a:pt x="14834" y="6140"/>
                      <a:pt x="14581" y="5890"/>
                      <a:pt x="14271" y="5890"/>
                    </a:cubicBezTo>
                    <a:lnTo>
                      <a:pt x="13542" y="5890"/>
                    </a:lnTo>
                    <a:cubicBezTo>
                      <a:pt x="13292" y="5029"/>
                      <a:pt x="12500" y="4436"/>
                      <a:pt x="11606" y="4436"/>
                    </a:cubicBezTo>
                    <a:cubicBezTo>
                      <a:pt x="10709" y="4436"/>
                      <a:pt x="9917" y="5029"/>
                      <a:pt x="9667" y="5890"/>
                    </a:cubicBezTo>
                    <a:lnTo>
                      <a:pt x="6671" y="5890"/>
                    </a:lnTo>
                    <a:cubicBezTo>
                      <a:pt x="6418" y="5029"/>
                      <a:pt x="5629" y="4436"/>
                      <a:pt x="4731" y="4436"/>
                    </a:cubicBezTo>
                    <a:cubicBezTo>
                      <a:pt x="3834" y="4436"/>
                      <a:pt x="3045" y="5029"/>
                      <a:pt x="2792" y="5890"/>
                    </a:cubicBezTo>
                    <a:lnTo>
                      <a:pt x="2232" y="5890"/>
                    </a:lnTo>
                    <a:cubicBezTo>
                      <a:pt x="1639" y="5890"/>
                      <a:pt x="1157" y="5408"/>
                      <a:pt x="1157" y="4815"/>
                    </a:cubicBezTo>
                    <a:cubicBezTo>
                      <a:pt x="1157" y="4219"/>
                      <a:pt x="1639" y="3737"/>
                      <a:pt x="2232" y="3737"/>
                    </a:cubicBezTo>
                    <a:lnTo>
                      <a:pt x="5207" y="3737"/>
                    </a:lnTo>
                    <a:lnTo>
                      <a:pt x="52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41" name="Google Shape;4141;p65"/>
            <p:cNvGrpSpPr/>
            <p:nvPr/>
          </p:nvGrpSpPr>
          <p:grpSpPr>
            <a:xfrm>
              <a:off x="4117622" y="2200872"/>
              <a:ext cx="205990" cy="234360"/>
              <a:chOff x="6264525" y="842250"/>
              <a:chExt cx="423500" cy="481825"/>
            </a:xfrm>
          </p:grpSpPr>
          <p:sp>
            <p:nvSpPr>
              <p:cNvPr id="4142" name="Google Shape;4142;p65"/>
              <p:cNvSpPr/>
              <p:nvPr/>
            </p:nvSpPr>
            <p:spPr>
              <a:xfrm>
                <a:off x="6264525" y="1033450"/>
                <a:ext cx="135300" cy="266450"/>
              </a:xfrm>
              <a:custGeom>
                <a:rect b="b" l="l" r="r" t="t"/>
                <a:pathLst>
                  <a:path extrusionOk="0" h="10658" w="5412">
                    <a:moveTo>
                      <a:pt x="1" y="1"/>
                    </a:moveTo>
                    <a:lnTo>
                      <a:pt x="1" y="9932"/>
                    </a:lnTo>
                    <a:cubicBezTo>
                      <a:pt x="1" y="10182"/>
                      <a:pt x="61" y="10429"/>
                      <a:pt x="169" y="10658"/>
                    </a:cubicBezTo>
                    <a:lnTo>
                      <a:pt x="5412" y="5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3" name="Google Shape;4143;p65"/>
              <p:cNvSpPr/>
              <p:nvPr/>
            </p:nvSpPr>
            <p:spPr>
              <a:xfrm>
                <a:off x="6552700" y="1033450"/>
                <a:ext cx="135325" cy="266450"/>
              </a:xfrm>
              <a:custGeom>
                <a:rect b="b" l="l" r="r" t="t"/>
                <a:pathLst>
                  <a:path extrusionOk="0" h="10658" w="5413">
                    <a:moveTo>
                      <a:pt x="5412" y="1"/>
                    </a:moveTo>
                    <a:lnTo>
                      <a:pt x="1" y="5415"/>
                    </a:lnTo>
                    <a:lnTo>
                      <a:pt x="5243" y="10658"/>
                    </a:lnTo>
                    <a:cubicBezTo>
                      <a:pt x="5352" y="10429"/>
                      <a:pt x="5412" y="10182"/>
                      <a:pt x="5412" y="9932"/>
                    </a:cubicBezTo>
                    <a:lnTo>
                      <a:pt x="54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4" name="Google Shape;4144;p65"/>
              <p:cNvSpPr/>
              <p:nvPr/>
            </p:nvSpPr>
            <p:spPr>
              <a:xfrm>
                <a:off x="6462150" y="985275"/>
                <a:ext cx="28025" cy="28250"/>
              </a:xfrm>
              <a:custGeom>
                <a:rect b="b" l="l" r="r" t="t"/>
                <a:pathLst>
                  <a:path extrusionOk="0" h="1130" w="1121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955" y="1130"/>
                      <a:pt x="1060" y="862"/>
                      <a:pt x="1120" y="528"/>
                    </a:cubicBezTo>
                    <a:cubicBezTo>
                      <a:pt x="1102" y="233"/>
                      <a:pt x="862" y="4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5" name="Google Shape;4145;p65"/>
              <p:cNvSpPr/>
              <p:nvPr/>
            </p:nvSpPr>
            <p:spPr>
              <a:xfrm>
                <a:off x="6288775" y="1182900"/>
                <a:ext cx="375075" cy="141175"/>
              </a:xfrm>
              <a:custGeom>
                <a:rect b="b" l="l" r="r" t="t"/>
                <a:pathLst>
                  <a:path extrusionOk="0" h="5647" w="15003">
                    <a:moveTo>
                      <a:pt x="5475" y="0"/>
                    </a:moveTo>
                    <a:lnTo>
                      <a:pt x="0" y="5478"/>
                    </a:lnTo>
                    <a:cubicBezTo>
                      <a:pt x="226" y="5586"/>
                      <a:pt x="473" y="5646"/>
                      <a:pt x="726" y="5646"/>
                    </a:cubicBezTo>
                    <a:lnTo>
                      <a:pt x="14277" y="5646"/>
                    </a:lnTo>
                    <a:cubicBezTo>
                      <a:pt x="14527" y="5646"/>
                      <a:pt x="14774" y="5586"/>
                      <a:pt x="15002" y="5478"/>
                    </a:cubicBezTo>
                    <a:lnTo>
                      <a:pt x="952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6" name="Google Shape;4146;p65"/>
              <p:cNvSpPr/>
              <p:nvPr/>
            </p:nvSpPr>
            <p:spPr>
              <a:xfrm>
                <a:off x="6278675" y="965325"/>
                <a:ext cx="42350" cy="84725"/>
              </a:xfrm>
              <a:custGeom>
                <a:rect b="b" l="l" r="r" t="t"/>
                <a:pathLst>
                  <a:path extrusionOk="0" h="3389" w="1694">
                    <a:moveTo>
                      <a:pt x="1693" y="1"/>
                    </a:moveTo>
                    <a:lnTo>
                      <a:pt x="1" y="1693"/>
                    </a:lnTo>
                    <a:lnTo>
                      <a:pt x="1693" y="3388"/>
                    </a:lnTo>
                    <a:lnTo>
                      <a:pt x="16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7" name="Google Shape;4147;p65"/>
              <p:cNvSpPr/>
              <p:nvPr/>
            </p:nvSpPr>
            <p:spPr>
              <a:xfrm>
                <a:off x="6631525" y="965325"/>
                <a:ext cx="42400" cy="84725"/>
              </a:xfrm>
              <a:custGeom>
                <a:rect b="b" l="l" r="r" t="t"/>
                <a:pathLst>
                  <a:path extrusionOk="0" h="3389" w="1696">
                    <a:moveTo>
                      <a:pt x="1" y="1"/>
                    </a:moveTo>
                    <a:lnTo>
                      <a:pt x="1" y="3388"/>
                    </a:lnTo>
                    <a:lnTo>
                      <a:pt x="1696" y="169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8" name="Google Shape;4148;p65"/>
              <p:cNvSpPr/>
              <p:nvPr/>
            </p:nvSpPr>
            <p:spPr>
              <a:xfrm>
                <a:off x="6349225" y="842250"/>
                <a:ext cx="254100" cy="312425"/>
              </a:xfrm>
              <a:custGeom>
                <a:rect b="b" l="l" r="r" t="t"/>
                <a:pathLst>
                  <a:path extrusionOk="0" h="12497" w="10164">
                    <a:moveTo>
                      <a:pt x="5081" y="2333"/>
                    </a:moveTo>
                    <a:cubicBezTo>
                      <a:pt x="5779" y="2333"/>
                      <a:pt x="6477" y="2518"/>
                      <a:pt x="7098" y="2885"/>
                    </a:cubicBezTo>
                    <a:cubicBezTo>
                      <a:pt x="8299" y="3596"/>
                      <a:pt x="9034" y="4891"/>
                      <a:pt x="9034" y="6288"/>
                    </a:cubicBezTo>
                    <a:cubicBezTo>
                      <a:pt x="9034" y="7293"/>
                      <a:pt x="8207" y="7981"/>
                      <a:pt x="7335" y="7981"/>
                    </a:cubicBezTo>
                    <a:cubicBezTo>
                      <a:pt x="6947" y="7981"/>
                      <a:pt x="6550" y="7845"/>
                      <a:pt x="6213" y="7540"/>
                    </a:cubicBezTo>
                    <a:cubicBezTo>
                      <a:pt x="5894" y="7824"/>
                      <a:pt x="5492" y="7968"/>
                      <a:pt x="5089" y="7968"/>
                    </a:cubicBezTo>
                    <a:cubicBezTo>
                      <a:pt x="4739" y="7968"/>
                      <a:pt x="4388" y="7860"/>
                      <a:pt x="4090" y="7640"/>
                    </a:cubicBezTo>
                    <a:cubicBezTo>
                      <a:pt x="3448" y="7170"/>
                      <a:pt x="3222" y="6315"/>
                      <a:pt x="3551" y="5589"/>
                    </a:cubicBezTo>
                    <a:cubicBezTo>
                      <a:pt x="3826" y="4973"/>
                      <a:pt x="4435" y="4593"/>
                      <a:pt x="5087" y="4593"/>
                    </a:cubicBezTo>
                    <a:cubicBezTo>
                      <a:pt x="5205" y="4593"/>
                      <a:pt x="5325" y="4606"/>
                      <a:pt x="5445" y="4632"/>
                    </a:cubicBezTo>
                    <a:cubicBezTo>
                      <a:pt x="6225" y="4800"/>
                      <a:pt x="6779" y="5490"/>
                      <a:pt x="6776" y="6288"/>
                    </a:cubicBezTo>
                    <a:cubicBezTo>
                      <a:pt x="6776" y="6660"/>
                      <a:pt x="7058" y="6846"/>
                      <a:pt x="7340" y="6846"/>
                    </a:cubicBezTo>
                    <a:cubicBezTo>
                      <a:pt x="7623" y="6846"/>
                      <a:pt x="7905" y="6660"/>
                      <a:pt x="7905" y="6288"/>
                    </a:cubicBezTo>
                    <a:cubicBezTo>
                      <a:pt x="7905" y="5288"/>
                      <a:pt x="7378" y="4367"/>
                      <a:pt x="6520" y="3858"/>
                    </a:cubicBezTo>
                    <a:cubicBezTo>
                      <a:pt x="6076" y="3595"/>
                      <a:pt x="5578" y="3463"/>
                      <a:pt x="5080" y="3463"/>
                    </a:cubicBezTo>
                    <a:cubicBezTo>
                      <a:pt x="4614" y="3463"/>
                      <a:pt x="4147" y="3578"/>
                      <a:pt x="3725" y="3810"/>
                    </a:cubicBezTo>
                    <a:cubicBezTo>
                      <a:pt x="2849" y="4288"/>
                      <a:pt x="2295" y="5195"/>
                      <a:pt x="2262" y="6191"/>
                    </a:cubicBezTo>
                    <a:cubicBezTo>
                      <a:pt x="2226" y="7188"/>
                      <a:pt x="2723" y="8128"/>
                      <a:pt x="3563" y="8667"/>
                    </a:cubicBezTo>
                    <a:cubicBezTo>
                      <a:pt x="4023" y="8960"/>
                      <a:pt x="4541" y="9107"/>
                      <a:pt x="5077" y="9107"/>
                    </a:cubicBezTo>
                    <a:cubicBezTo>
                      <a:pt x="5519" y="9107"/>
                      <a:pt x="5973" y="9007"/>
                      <a:pt x="6414" y="8805"/>
                    </a:cubicBezTo>
                    <a:cubicBezTo>
                      <a:pt x="6502" y="8765"/>
                      <a:pt x="6585" y="8746"/>
                      <a:pt x="6664" y="8746"/>
                    </a:cubicBezTo>
                    <a:cubicBezTo>
                      <a:pt x="7191" y="8746"/>
                      <a:pt x="7476" y="9559"/>
                      <a:pt x="6884" y="9832"/>
                    </a:cubicBezTo>
                    <a:cubicBezTo>
                      <a:pt x="6300" y="10100"/>
                      <a:pt x="5685" y="10239"/>
                      <a:pt x="5077" y="10239"/>
                    </a:cubicBezTo>
                    <a:cubicBezTo>
                      <a:pt x="4340" y="10239"/>
                      <a:pt x="3611" y="10036"/>
                      <a:pt x="2954" y="9615"/>
                    </a:cubicBezTo>
                    <a:cubicBezTo>
                      <a:pt x="1777" y="8865"/>
                      <a:pt x="1084" y="7546"/>
                      <a:pt x="1133" y="6152"/>
                    </a:cubicBezTo>
                    <a:cubicBezTo>
                      <a:pt x="1178" y="4755"/>
                      <a:pt x="1958" y="3490"/>
                      <a:pt x="3183" y="2819"/>
                    </a:cubicBezTo>
                    <a:cubicBezTo>
                      <a:pt x="3775" y="2494"/>
                      <a:pt x="4429" y="2333"/>
                      <a:pt x="5081" y="2333"/>
                    </a:cubicBezTo>
                    <a:close/>
                    <a:moveTo>
                      <a:pt x="618" y="0"/>
                    </a:moveTo>
                    <a:cubicBezTo>
                      <a:pt x="277" y="0"/>
                      <a:pt x="0" y="277"/>
                      <a:pt x="0" y="618"/>
                    </a:cubicBezTo>
                    <a:lnTo>
                      <a:pt x="0" y="9441"/>
                    </a:lnTo>
                    <a:lnTo>
                      <a:pt x="3057" y="12497"/>
                    </a:lnTo>
                    <a:lnTo>
                      <a:pt x="7107" y="12497"/>
                    </a:lnTo>
                    <a:lnTo>
                      <a:pt x="10163" y="9441"/>
                    </a:lnTo>
                    <a:lnTo>
                      <a:pt x="10163" y="723"/>
                    </a:lnTo>
                    <a:cubicBezTo>
                      <a:pt x="10163" y="326"/>
                      <a:pt x="9838" y="0"/>
                      <a:pt x="94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49" name="Google Shape;4149;p65"/>
            <p:cNvGrpSpPr/>
            <p:nvPr/>
          </p:nvGrpSpPr>
          <p:grpSpPr>
            <a:xfrm>
              <a:off x="1505173" y="2487319"/>
              <a:ext cx="234360" cy="234360"/>
              <a:chOff x="900750" y="1436075"/>
              <a:chExt cx="481825" cy="481825"/>
            </a:xfrm>
          </p:grpSpPr>
          <p:sp>
            <p:nvSpPr>
              <p:cNvPr id="4150" name="Google Shape;4150;p65"/>
              <p:cNvSpPr/>
              <p:nvPr/>
            </p:nvSpPr>
            <p:spPr>
              <a:xfrm>
                <a:off x="900750" y="1627500"/>
                <a:ext cx="481825" cy="290400"/>
              </a:xfrm>
              <a:custGeom>
                <a:rect b="b" l="l" r="r" t="t"/>
                <a:pathLst>
                  <a:path extrusionOk="0" h="11616" w="19273">
                    <a:moveTo>
                      <a:pt x="0" y="1"/>
                    </a:moveTo>
                    <a:lnTo>
                      <a:pt x="0" y="9920"/>
                    </a:lnTo>
                    <a:cubicBezTo>
                      <a:pt x="0" y="10856"/>
                      <a:pt x="759" y="11612"/>
                      <a:pt x="1696" y="11615"/>
                    </a:cubicBezTo>
                    <a:lnTo>
                      <a:pt x="17580" y="11615"/>
                    </a:lnTo>
                    <a:cubicBezTo>
                      <a:pt x="18513" y="11612"/>
                      <a:pt x="19272" y="10856"/>
                      <a:pt x="19272" y="9920"/>
                    </a:cubicBezTo>
                    <a:lnTo>
                      <a:pt x="19272" y="1"/>
                    </a:lnTo>
                    <a:lnTo>
                      <a:pt x="9977" y="6948"/>
                    </a:lnTo>
                    <a:cubicBezTo>
                      <a:pt x="9877" y="7020"/>
                      <a:pt x="9760" y="7059"/>
                      <a:pt x="9636" y="7059"/>
                    </a:cubicBezTo>
                    <a:cubicBezTo>
                      <a:pt x="9513" y="7059"/>
                      <a:pt x="9395" y="7020"/>
                      <a:pt x="9299" y="694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1" name="Google Shape;4151;p65"/>
              <p:cNvSpPr/>
              <p:nvPr/>
            </p:nvSpPr>
            <p:spPr>
              <a:xfrm>
                <a:off x="1296950" y="1549900"/>
                <a:ext cx="71550" cy="105850"/>
              </a:xfrm>
              <a:custGeom>
                <a:rect b="b" l="l" r="r" t="t"/>
                <a:pathLst>
                  <a:path extrusionOk="0" h="4234" w="2862">
                    <a:moveTo>
                      <a:pt x="0" y="0"/>
                    </a:moveTo>
                    <a:lnTo>
                      <a:pt x="0" y="4234"/>
                    </a:lnTo>
                    <a:lnTo>
                      <a:pt x="2861" y="21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2" name="Google Shape;4152;p65"/>
              <p:cNvSpPr/>
              <p:nvPr/>
            </p:nvSpPr>
            <p:spPr>
              <a:xfrm>
                <a:off x="914900" y="1549900"/>
                <a:ext cx="71550" cy="105850"/>
              </a:xfrm>
              <a:custGeom>
                <a:rect b="b" l="l" r="r" t="t"/>
                <a:pathLst>
                  <a:path extrusionOk="0" h="4234" w="2862">
                    <a:moveTo>
                      <a:pt x="2861" y="0"/>
                    </a:moveTo>
                    <a:lnTo>
                      <a:pt x="0" y="2117"/>
                    </a:lnTo>
                    <a:lnTo>
                      <a:pt x="2861" y="4234"/>
                    </a:lnTo>
                    <a:lnTo>
                      <a:pt x="286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3" name="Google Shape;4153;p65"/>
              <p:cNvSpPr/>
              <p:nvPr/>
            </p:nvSpPr>
            <p:spPr>
              <a:xfrm>
                <a:off x="1014650" y="1436075"/>
                <a:ext cx="254100" cy="336150"/>
              </a:xfrm>
              <a:custGeom>
                <a:rect b="b" l="l" r="r" t="t"/>
                <a:pathLst>
                  <a:path extrusionOk="0" h="13446" w="10164">
                    <a:moveTo>
                      <a:pt x="8468" y="3424"/>
                    </a:moveTo>
                    <a:cubicBezTo>
                      <a:pt x="8781" y="3424"/>
                      <a:pt x="9031" y="3677"/>
                      <a:pt x="9031" y="3990"/>
                    </a:cubicBezTo>
                    <a:cubicBezTo>
                      <a:pt x="9031" y="4300"/>
                      <a:pt x="8781" y="4553"/>
                      <a:pt x="8468" y="4553"/>
                    </a:cubicBezTo>
                    <a:lnTo>
                      <a:pt x="1693" y="4553"/>
                    </a:lnTo>
                    <a:cubicBezTo>
                      <a:pt x="1379" y="4553"/>
                      <a:pt x="1130" y="4300"/>
                      <a:pt x="1130" y="3990"/>
                    </a:cubicBezTo>
                    <a:cubicBezTo>
                      <a:pt x="1130" y="3677"/>
                      <a:pt x="1379" y="3424"/>
                      <a:pt x="1693" y="3424"/>
                    </a:cubicBezTo>
                    <a:close/>
                    <a:moveTo>
                      <a:pt x="8468" y="5682"/>
                    </a:moveTo>
                    <a:cubicBezTo>
                      <a:pt x="8781" y="5682"/>
                      <a:pt x="9031" y="5935"/>
                      <a:pt x="9031" y="6248"/>
                    </a:cubicBezTo>
                    <a:cubicBezTo>
                      <a:pt x="9031" y="6559"/>
                      <a:pt x="8781" y="6812"/>
                      <a:pt x="8468" y="6812"/>
                    </a:cubicBezTo>
                    <a:lnTo>
                      <a:pt x="1693" y="6812"/>
                    </a:lnTo>
                    <a:cubicBezTo>
                      <a:pt x="1379" y="6812"/>
                      <a:pt x="1130" y="6559"/>
                      <a:pt x="1130" y="6248"/>
                    </a:cubicBezTo>
                    <a:cubicBezTo>
                      <a:pt x="1130" y="5935"/>
                      <a:pt x="1379" y="5682"/>
                      <a:pt x="1693" y="5682"/>
                    </a:cubicBezTo>
                    <a:close/>
                    <a:moveTo>
                      <a:pt x="5080" y="7941"/>
                    </a:moveTo>
                    <a:cubicBezTo>
                      <a:pt x="5393" y="7941"/>
                      <a:pt x="5643" y="8194"/>
                      <a:pt x="5643" y="8507"/>
                    </a:cubicBezTo>
                    <a:cubicBezTo>
                      <a:pt x="5643" y="8817"/>
                      <a:pt x="5393" y="9070"/>
                      <a:pt x="5080" y="9070"/>
                    </a:cubicBezTo>
                    <a:lnTo>
                      <a:pt x="1693" y="9070"/>
                    </a:lnTo>
                    <a:cubicBezTo>
                      <a:pt x="1379" y="9070"/>
                      <a:pt x="1130" y="8817"/>
                      <a:pt x="1130" y="8507"/>
                    </a:cubicBezTo>
                    <a:cubicBezTo>
                      <a:pt x="1130" y="8194"/>
                      <a:pt x="1379" y="7941"/>
                      <a:pt x="1693" y="7941"/>
                    </a:cubicBezTo>
                    <a:close/>
                    <a:moveTo>
                      <a:pt x="563" y="0"/>
                    </a:moveTo>
                    <a:cubicBezTo>
                      <a:pt x="250" y="0"/>
                      <a:pt x="0" y="250"/>
                      <a:pt x="0" y="563"/>
                    </a:cubicBezTo>
                    <a:lnTo>
                      <a:pt x="0" y="9636"/>
                    </a:lnTo>
                    <a:lnTo>
                      <a:pt x="5080" y="13445"/>
                    </a:lnTo>
                    <a:lnTo>
                      <a:pt x="10163" y="9636"/>
                    </a:lnTo>
                    <a:lnTo>
                      <a:pt x="10163" y="563"/>
                    </a:lnTo>
                    <a:cubicBezTo>
                      <a:pt x="10163" y="250"/>
                      <a:pt x="9910" y="0"/>
                      <a:pt x="95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54" name="Google Shape;4154;p65"/>
            <p:cNvGrpSpPr/>
            <p:nvPr/>
          </p:nvGrpSpPr>
          <p:grpSpPr>
            <a:xfrm>
              <a:off x="1793827" y="2528967"/>
              <a:ext cx="234360" cy="151064"/>
              <a:chOff x="1492675" y="1520750"/>
              <a:chExt cx="481825" cy="310575"/>
            </a:xfrm>
          </p:grpSpPr>
          <p:sp>
            <p:nvSpPr>
              <p:cNvPr id="4155" name="Google Shape;4155;p65"/>
              <p:cNvSpPr/>
              <p:nvPr/>
            </p:nvSpPr>
            <p:spPr>
              <a:xfrm>
                <a:off x="1492675" y="1540400"/>
                <a:ext cx="481825" cy="290925"/>
              </a:xfrm>
              <a:custGeom>
                <a:rect b="b" l="l" r="r" t="t"/>
                <a:pathLst>
                  <a:path extrusionOk="0" h="11637" w="19273">
                    <a:moveTo>
                      <a:pt x="266" y="1"/>
                    </a:moveTo>
                    <a:cubicBezTo>
                      <a:pt x="91" y="272"/>
                      <a:pt x="1" y="585"/>
                      <a:pt x="1" y="907"/>
                    </a:cubicBezTo>
                    <a:lnTo>
                      <a:pt x="1" y="9941"/>
                    </a:lnTo>
                    <a:cubicBezTo>
                      <a:pt x="1" y="10877"/>
                      <a:pt x="757" y="11633"/>
                      <a:pt x="1693" y="11636"/>
                    </a:cubicBezTo>
                    <a:lnTo>
                      <a:pt x="17577" y="11636"/>
                    </a:lnTo>
                    <a:cubicBezTo>
                      <a:pt x="18514" y="11633"/>
                      <a:pt x="19270" y="10877"/>
                      <a:pt x="19273" y="9941"/>
                    </a:cubicBezTo>
                    <a:lnTo>
                      <a:pt x="19273" y="907"/>
                    </a:lnTo>
                    <a:cubicBezTo>
                      <a:pt x="19270" y="585"/>
                      <a:pt x="19176" y="272"/>
                      <a:pt x="19005" y="1"/>
                    </a:cubicBezTo>
                    <a:lnTo>
                      <a:pt x="9974" y="7005"/>
                    </a:lnTo>
                    <a:cubicBezTo>
                      <a:pt x="9873" y="7080"/>
                      <a:pt x="9754" y="7118"/>
                      <a:pt x="9635" y="7118"/>
                    </a:cubicBezTo>
                    <a:cubicBezTo>
                      <a:pt x="9516" y="7118"/>
                      <a:pt x="9397" y="7080"/>
                      <a:pt x="9296" y="7005"/>
                    </a:cubicBezTo>
                    <a:lnTo>
                      <a:pt x="26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6" name="Google Shape;4156;p65"/>
              <p:cNvSpPr/>
              <p:nvPr/>
            </p:nvSpPr>
            <p:spPr>
              <a:xfrm>
                <a:off x="1522575" y="1520750"/>
                <a:ext cx="421975" cy="165800"/>
              </a:xfrm>
              <a:custGeom>
                <a:rect b="b" l="l" r="r" t="t"/>
                <a:pathLst>
                  <a:path extrusionOk="0" h="6632" w="16879">
                    <a:moveTo>
                      <a:pt x="497" y="1"/>
                    </a:moveTo>
                    <a:cubicBezTo>
                      <a:pt x="328" y="1"/>
                      <a:pt x="160" y="31"/>
                      <a:pt x="0" y="82"/>
                    </a:cubicBezTo>
                    <a:lnTo>
                      <a:pt x="8441" y="6631"/>
                    </a:lnTo>
                    <a:lnTo>
                      <a:pt x="16878" y="82"/>
                    </a:lnTo>
                    <a:cubicBezTo>
                      <a:pt x="16719" y="31"/>
                      <a:pt x="16550" y="1"/>
                      <a:pt x="163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57" name="Google Shape;4157;p65"/>
            <p:cNvGrpSpPr/>
            <p:nvPr/>
          </p:nvGrpSpPr>
          <p:grpSpPr>
            <a:xfrm>
              <a:off x="2075538" y="2487307"/>
              <a:ext cx="243395" cy="234384"/>
              <a:chOff x="2071000" y="1435025"/>
              <a:chExt cx="500400" cy="481875"/>
            </a:xfrm>
          </p:grpSpPr>
          <p:sp>
            <p:nvSpPr>
              <p:cNvPr id="4158" name="Google Shape;4158;p65"/>
              <p:cNvSpPr/>
              <p:nvPr/>
            </p:nvSpPr>
            <p:spPr>
              <a:xfrm>
                <a:off x="2425125" y="1718700"/>
                <a:ext cx="146275" cy="141750"/>
              </a:xfrm>
              <a:custGeom>
                <a:rect b="b" l="l" r="r" t="t"/>
                <a:pathLst>
                  <a:path extrusionOk="0" h="5670" w="5851">
                    <a:moveTo>
                      <a:pt x="1598" y="0"/>
                    </a:moveTo>
                    <a:cubicBezTo>
                      <a:pt x="1159" y="0"/>
                      <a:pt x="720" y="160"/>
                      <a:pt x="401" y="481"/>
                    </a:cubicBezTo>
                    <a:lnTo>
                      <a:pt x="0" y="879"/>
                    </a:lnTo>
                    <a:lnTo>
                      <a:pt x="4791" y="5669"/>
                    </a:lnTo>
                    <a:lnTo>
                      <a:pt x="5191" y="5272"/>
                    </a:lnTo>
                    <a:cubicBezTo>
                      <a:pt x="5851" y="4610"/>
                      <a:pt x="5851" y="3538"/>
                      <a:pt x="5191" y="2875"/>
                    </a:cubicBezTo>
                    <a:lnTo>
                      <a:pt x="2795" y="481"/>
                    </a:lnTo>
                    <a:cubicBezTo>
                      <a:pt x="2475" y="160"/>
                      <a:pt x="2036" y="0"/>
                      <a:pt x="15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9" name="Google Shape;4159;p65"/>
              <p:cNvSpPr/>
              <p:nvPr/>
            </p:nvSpPr>
            <p:spPr>
              <a:xfrm>
                <a:off x="2071000" y="1477850"/>
                <a:ext cx="453125" cy="439050"/>
              </a:xfrm>
              <a:custGeom>
                <a:rect b="b" l="l" r="r" t="t"/>
                <a:pathLst>
                  <a:path extrusionOk="0" h="17562" w="18125">
                    <a:moveTo>
                      <a:pt x="2057" y="0"/>
                    </a:moveTo>
                    <a:cubicBezTo>
                      <a:pt x="0" y="2397"/>
                      <a:pt x="81" y="6008"/>
                      <a:pt x="2352" y="8278"/>
                    </a:cubicBezTo>
                    <a:lnTo>
                      <a:pt x="9847" y="15776"/>
                    </a:lnTo>
                    <a:cubicBezTo>
                      <a:pt x="11008" y="16937"/>
                      <a:pt x="12564" y="17561"/>
                      <a:pt x="14149" y="17561"/>
                    </a:cubicBezTo>
                    <a:cubicBezTo>
                      <a:pt x="15535" y="17561"/>
                      <a:pt x="16943" y="17083"/>
                      <a:pt x="18125" y="16068"/>
                    </a:cubicBezTo>
                    <a:lnTo>
                      <a:pt x="13346" y="11289"/>
                    </a:lnTo>
                    <a:cubicBezTo>
                      <a:pt x="13108" y="11473"/>
                      <a:pt x="12823" y="11568"/>
                      <a:pt x="12540" y="11568"/>
                    </a:cubicBezTo>
                    <a:cubicBezTo>
                      <a:pt x="12221" y="11568"/>
                      <a:pt x="11904" y="11448"/>
                      <a:pt x="11660" y="11202"/>
                    </a:cubicBezTo>
                    <a:lnTo>
                      <a:pt x="6926" y="6465"/>
                    </a:lnTo>
                    <a:cubicBezTo>
                      <a:pt x="6462" y="6002"/>
                      <a:pt x="6447" y="5282"/>
                      <a:pt x="6839" y="4779"/>
                    </a:cubicBezTo>
                    <a:lnTo>
                      <a:pt x="205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0" name="Google Shape;4160;p65"/>
              <p:cNvSpPr/>
              <p:nvPr/>
            </p:nvSpPr>
            <p:spPr>
              <a:xfrm>
                <a:off x="2141600" y="1435025"/>
                <a:ext cx="146300" cy="141850"/>
              </a:xfrm>
              <a:custGeom>
                <a:rect b="b" l="l" r="r" t="t"/>
                <a:pathLst>
                  <a:path extrusionOk="0" h="5674" w="5852">
                    <a:moveTo>
                      <a:pt x="1597" y="1"/>
                    </a:moveTo>
                    <a:cubicBezTo>
                      <a:pt x="1158" y="1"/>
                      <a:pt x="719" y="161"/>
                      <a:pt x="398" y="482"/>
                    </a:cubicBezTo>
                    <a:lnTo>
                      <a:pt x="1" y="882"/>
                    </a:lnTo>
                    <a:lnTo>
                      <a:pt x="4792" y="5673"/>
                    </a:lnTo>
                    <a:lnTo>
                      <a:pt x="5189" y="5273"/>
                    </a:lnTo>
                    <a:cubicBezTo>
                      <a:pt x="5852" y="4610"/>
                      <a:pt x="5852" y="3538"/>
                      <a:pt x="5189" y="2879"/>
                    </a:cubicBezTo>
                    <a:lnTo>
                      <a:pt x="2795" y="482"/>
                    </a:lnTo>
                    <a:cubicBezTo>
                      <a:pt x="2474" y="161"/>
                      <a:pt x="2036" y="1"/>
                      <a:pt x="15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1" name="Google Shape;4161;p65"/>
            <p:cNvGrpSpPr/>
            <p:nvPr/>
          </p:nvGrpSpPr>
          <p:grpSpPr>
            <a:xfrm>
              <a:off x="2371318" y="2501698"/>
              <a:ext cx="243078" cy="205601"/>
              <a:chOff x="2678350" y="1464650"/>
              <a:chExt cx="499750" cy="422700"/>
            </a:xfrm>
          </p:grpSpPr>
          <p:sp>
            <p:nvSpPr>
              <p:cNvPr id="4162" name="Google Shape;4162;p65"/>
              <p:cNvSpPr/>
              <p:nvPr/>
            </p:nvSpPr>
            <p:spPr>
              <a:xfrm>
                <a:off x="3081050" y="1542700"/>
                <a:ext cx="97050" cy="267350"/>
              </a:xfrm>
              <a:custGeom>
                <a:rect b="b" l="l" r="r" t="t"/>
                <a:pathLst>
                  <a:path extrusionOk="0" h="10694" w="3882">
                    <a:moveTo>
                      <a:pt x="618" y="0"/>
                    </a:moveTo>
                    <a:cubicBezTo>
                      <a:pt x="474" y="0"/>
                      <a:pt x="329" y="55"/>
                      <a:pt x="220" y="165"/>
                    </a:cubicBezTo>
                    <a:cubicBezTo>
                      <a:pt x="3" y="384"/>
                      <a:pt x="0" y="737"/>
                      <a:pt x="214" y="957"/>
                    </a:cubicBezTo>
                    <a:cubicBezTo>
                      <a:pt x="2650" y="3375"/>
                      <a:pt x="2650" y="7316"/>
                      <a:pt x="214" y="9737"/>
                    </a:cubicBezTo>
                    <a:cubicBezTo>
                      <a:pt x="0" y="9957"/>
                      <a:pt x="3" y="10310"/>
                      <a:pt x="220" y="10526"/>
                    </a:cubicBezTo>
                    <a:cubicBezTo>
                      <a:pt x="330" y="10638"/>
                      <a:pt x="475" y="10693"/>
                      <a:pt x="620" y="10693"/>
                    </a:cubicBezTo>
                    <a:cubicBezTo>
                      <a:pt x="761" y="10693"/>
                      <a:pt x="902" y="10641"/>
                      <a:pt x="1012" y="10535"/>
                    </a:cubicBezTo>
                    <a:cubicBezTo>
                      <a:pt x="3882" y="7672"/>
                      <a:pt x="3882" y="3022"/>
                      <a:pt x="1012" y="159"/>
                    </a:cubicBezTo>
                    <a:cubicBezTo>
                      <a:pt x="902" y="53"/>
                      <a:pt x="760" y="0"/>
                      <a:pt x="6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3" name="Google Shape;4163;p65"/>
              <p:cNvSpPr/>
              <p:nvPr/>
            </p:nvSpPr>
            <p:spPr>
              <a:xfrm>
                <a:off x="3041000" y="1582600"/>
                <a:ext cx="75075" cy="187725"/>
              </a:xfrm>
              <a:custGeom>
                <a:rect b="b" l="l" r="r" t="t"/>
                <a:pathLst>
                  <a:path extrusionOk="0" h="7509" w="3003">
                    <a:moveTo>
                      <a:pt x="626" y="0"/>
                    </a:moveTo>
                    <a:cubicBezTo>
                      <a:pt x="482" y="0"/>
                      <a:pt x="337" y="55"/>
                      <a:pt x="226" y="165"/>
                    </a:cubicBezTo>
                    <a:cubicBezTo>
                      <a:pt x="9" y="381"/>
                      <a:pt x="6" y="734"/>
                      <a:pt x="220" y="957"/>
                    </a:cubicBezTo>
                    <a:cubicBezTo>
                      <a:pt x="1774" y="2495"/>
                      <a:pt x="1774" y="5007"/>
                      <a:pt x="220" y="6545"/>
                    </a:cubicBezTo>
                    <a:cubicBezTo>
                      <a:pt x="0" y="6765"/>
                      <a:pt x="0" y="7124"/>
                      <a:pt x="220" y="7343"/>
                    </a:cubicBezTo>
                    <a:cubicBezTo>
                      <a:pt x="330" y="7453"/>
                      <a:pt x="474" y="7508"/>
                      <a:pt x="619" y="7508"/>
                    </a:cubicBezTo>
                    <a:cubicBezTo>
                      <a:pt x="763" y="7508"/>
                      <a:pt x="908" y="7453"/>
                      <a:pt x="1018" y="7343"/>
                    </a:cubicBezTo>
                    <a:cubicBezTo>
                      <a:pt x="3002" y="5359"/>
                      <a:pt x="3002" y="2143"/>
                      <a:pt x="1018" y="159"/>
                    </a:cubicBezTo>
                    <a:cubicBezTo>
                      <a:pt x="909" y="53"/>
                      <a:pt x="768" y="0"/>
                      <a:pt x="6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4" name="Google Shape;4164;p65"/>
              <p:cNvSpPr/>
              <p:nvPr/>
            </p:nvSpPr>
            <p:spPr>
              <a:xfrm>
                <a:off x="2678350" y="1464650"/>
                <a:ext cx="339700" cy="422700"/>
              </a:xfrm>
              <a:custGeom>
                <a:rect b="b" l="l" r="r" t="t"/>
                <a:pathLst>
                  <a:path extrusionOk="0" h="16908" w="13588">
                    <a:moveTo>
                      <a:pt x="5683" y="5632"/>
                    </a:moveTo>
                    <a:lnTo>
                      <a:pt x="5683" y="11278"/>
                    </a:lnTo>
                    <a:lnTo>
                      <a:pt x="3952" y="11278"/>
                    </a:lnTo>
                    <a:cubicBezTo>
                      <a:pt x="3638" y="11278"/>
                      <a:pt x="3389" y="11026"/>
                      <a:pt x="3389" y="10712"/>
                    </a:cubicBezTo>
                    <a:lnTo>
                      <a:pt x="3389" y="6195"/>
                    </a:lnTo>
                    <a:cubicBezTo>
                      <a:pt x="3389" y="5882"/>
                      <a:pt x="3638" y="5632"/>
                      <a:pt x="3952" y="5632"/>
                    </a:cubicBezTo>
                    <a:close/>
                    <a:moveTo>
                      <a:pt x="11895" y="1115"/>
                    </a:moveTo>
                    <a:cubicBezTo>
                      <a:pt x="12206" y="1115"/>
                      <a:pt x="12458" y="1365"/>
                      <a:pt x="12458" y="1679"/>
                    </a:cubicBezTo>
                    <a:lnTo>
                      <a:pt x="12458" y="15229"/>
                    </a:lnTo>
                    <a:cubicBezTo>
                      <a:pt x="12458" y="15542"/>
                      <a:pt x="12206" y="15792"/>
                      <a:pt x="11895" y="15792"/>
                    </a:cubicBezTo>
                    <a:cubicBezTo>
                      <a:pt x="11582" y="15792"/>
                      <a:pt x="11329" y="15542"/>
                      <a:pt x="11329" y="15229"/>
                    </a:cubicBezTo>
                    <a:lnTo>
                      <a:pt x="11329" y="1679"/>
                    </a:lnTo>
                    <a:cubicBezTo>
                      <a:pt x="11329" y="1365"/>
                      <a:pt x="11582" y="1115"/>
                      <a:pt x="11895" y="1115"/>
                    </a:cubicBezTo>
                    <a:close/>
                    <a:moveTo>
                      <a:pt x="11892" y="0"/>
                    </a:moveTo>
                    <a:cubicBezTo>
                      <a:pt x="11090" y="0"/>
                      <a:pt x="10386" y="570"/>
                      <a:pt x="10230" y="1374"/>
                    </a:cubicBezTo>
                    <a:lnTo>
                      <a:pt x="6060" y="4503"/>
                    </a:lnTo>
                    <a:lnTo>
                      <a:pt x="3952" y="4503"/>
                    </a:lnTo>
                    <a:cubicBezTo>
                      <a:pt x="3235" y="4503"/>
                      <a:pt x="2600" y="4955"/>
                      <a:pt x="2362" y="5632"/>
                    </a:cubicBezTo>
                    <a:lnTo>
                      <a:pt x="1693" y="5632"/>
                    </a:lnTo>
                    <a:cubicBezTo>
                      <a:pt x="757" y="5632"/>
                      <a:pt x="1" y="6388"/>
                      <a:pt x="1" y="7325"/>
                    </a:cubicBezTo>
                    <a:lnTo>
                      <a:pt x="1" y="9583"/>
                    </a:lnTo>
                    <a:cubicBezTo>
                      <a:pt x="1" y="10520"/>
                      <a:pt x="757" y="11275"/>
                      <a:pt x="1693" y="11278"/>
                    </a:cubicBezTo>
                    <a:lnTo>
                      <a:pt x="2362" y="11278"/>
                    </a:lnTo>
                    <a:cubicBezTo>
                      <a:pt x="2600" y="11953"/>
                      <a:pt x="3235" y="12405"/>
                      <a:pt x="3952" y="12408"/>
                    </a:cubicBezTo>
                    <a:lnTo>
                      <a:pt x="6060" y="12408"/>
                    </a:lnTo>
                    <a:lnTo>
                      <a:pt x="10230" y="15533"/>
                    </a:lnTo>
                    <a:cubicBezTo>
                      <a:pt x="10386" y="16336"/>
                      <a:pt x="11087" y="16908"/>
                      <a:pt x="11888" y="16908"/>
                    </a:cubicBezTo>
                    <a:cubicBezTo>
                      <a:pt x="11940" y="16908"/>
                      <a:pt x="11993" y="16905"/>
                      <a:pt x="12046" y="16900"/>
                    </a:cubicBezTo>
                    <a:cubicBezTo>
                      <a:pt x="12913" y="16822"/>
                      <a:pt x="13582" y="16099"/>
                      <a:pt x="13588" y="15229"/>
                    </a:cubicBezTo>
                    <a:lnTo>
                      <a:pt x="13588" y="1679"/>
                    </a:lnTo>
                    <a:cubicBezTo>
                      <a:pt x="13579" y="808"/>
                      <a:pt x="12913" y="86"/>
                      <a:pt x="12046" y="7"/>
                    </a:cubicBezTo>
                    <a:cubicBezTo>
                      <a:pt x="11994" y="3"/>
                      <a:pt x="11943" y="0"/>
                      <a:pt x="118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5" name="Google Shape;4165;p65"/>
            <p:cNvGrpSpPr/>
            <p:nvPr/>
          </p:nvGrpSpPr>
          <p:grpSpPr>
            <a:xfrm>
              <a:off x="2663900" y="2487319"/>
              <a:ext cx="234360" cy="234360"/>
              <a:chOff x="3271200" y="1435075"/>
              <a:chExt cx="481825" cy="481825"/>
            </a:xfrm>
          </p:grpSpPr>
          <p:sp>
            <p:nvSpPr>
              <p:cNvPr id="4166" name="Google Shape;4166;p65"/>
              <p:cNvSpPr/>
              <p:nvPr/>
            </p:nvSpPr>
            <p:spPr>
              <a:xfrm>
                <a:off x="3271200" y="143507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9597" y="2259"/>
                    </a:moveTo>
                    <a:cubicBezTo>
                      <a:pt x="13635" y="2259"/>
                      <a:pt x="17014" y="5545"/>
                      <a:pt x="17014" y="9601"/>
                    </a:cubicBezTo>
                    <a:cubicBezTo>
                      <a:pt x="17014" y="13636"/>
                      <a:pt x="13654" y="17014"/>
                      <a:pt x="9597" y="17014"/>
                    </a:cubicBezTo>
                    <a:cubicBezTo>
                      <a:pt x="5562" y="17014"/>
                      <a:pt x="2259" y="13654"/>
                      <a:pt x="2259" y="9601"/>
                    </a:cubicBezTo>
                    <a:cubicBezTo>
                      <a:pt x="2259" y="5563"/>
                      <a:pt x="5541" y="2259"/>
                      <a:pt x="9597" y="2259"/>
                    </a:cubicBezTo>
                    <a:close/>
                    <a:moveTo>
                      <a:pt x="9597" y="1"/>
                    </a:moveTo>
                    <a:cubicBezTo>
                      <a:pt x="4304" y="1"/>
                      <a:pt x="0" y="4307"/>
                      <a:pt x="0" y="9601"/>
                    </a:cubicBezTo>
                    <a:cubicBezTo>
                      <a:pt x="0" y="14892"/>
                      <a:pt x="4304" y="19273"/>
                      <a:pt x="9597" y="19273"/>
                    </a:cubicBezTo>
                    <a:cubicBezTo>
                      <a:pt x="14891" y="19273"/>
                      <a:pt x="19272" y="14892"/>
                      <a:pt x="19272" y="9601"/>
                    </a:cubicBezTo>
                    <a:cubicBezTo>
                      <a:pt x="19272" y="4307"/>
                      <a:pt x="14891" y="1"/>
                      <a:pt x="95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7" name="Google Shape;4167;p65"/>
              <p:cNvSpPr/>
              <p:nvPr/>
            </p:nvSpPr>
            <p:spPr>
              <a:xfrm>
                <a:off x="3356575" y="1520525"/>
                <a:ext cx="311000" cy="311025"/>
              </a:xfrm>
              <a:custGeom>
                <a:rect b="b" l="l" r="r" t="t"/>
                <a:pathLst>
                  <a:path extrusionOk="0" h="12441" w="12440">
                    <a:moveTo>
                      <a:pt x="8516" y="3359"/>
                    </a:moveTo>
                    <a:cubicBezTo>
                      <a:pt x="8661" y="3359"/>
                      <a:pt x="8805" y="3414"/>
                      <a:pt x="8917" y="3524"/>
                    </a:cubicBezTo>
                    <a:cubicBezTo>
                      <a:pt x="9136" y="3744"/>
                      <a:pt x="9136" y="4102"/>
                      <a:pt x="8917" y="4322"/>
                    </a:cubicBezTo>
                    <a:lnTo>
                      <a:pt x="7056" y="6183"/>
                    </a:lnTo>
                    <a:lnTo>
                      <a:pt x="8917" y="8041"/>
                    </a:lnTo>
                    <a:cubicBezTo>
                      <a:pt x="9326" y="8453"/>
                      <a:pt x="8939" y="9009"/>
                      <a:pt x="8502" y="9009"/>
                    </a:cubicBezTo>
                    <a:cubicBezTo>
                      <a:pt x="8371" y="9009"/>
                      <a:pt x="8235" y="8959"/>
                      <a:pt x="8116" y="8839"/>
                    </a:cubicBezTo>
                    <a:lnTo>
                      <a:pt x="5857" y="6580"/>
                    </a:lnTo>
                    <a:cubicBezTo>
                      <a:pt x="5637" y="6360"/>
                      <a:pt x="5637" y="6002"/>
                      <a:pt x="5857" y="5782"/>
                    </a:cubicBezTo>
                    <a:lnTo>
                      <a:pt x="8116" y="3524"/>
                    </a:lnTo>
                    <a:cubicBezTo>
                      <a:pt x="8227" y="3414"/>
                      <a:pt x="8372" y="3359"/>
                      <a:pt x="8516" y="3359"/>
                    </a:cubicBezTo>
                    <a:close/>
                    <a:moveTo>
                      <a:pt x="5619" y="1"/>
                    </a:moveTo>
                    <a:cubicBezTo>
                      <a:pt x="4367" y="112"/>
                      <a:pt x="3177" y="606"/>
                      <a:pt x="2214" y="1413"/>
                    </a:cubicBezTo>
                    <a:lnTo>
                      <a:pt x="2590" y="1789"/>
                    </a:lnTo>
                    <a:cubicBezTo>
                      <a:pt x="3002" y="2199"/>
                      <a:pt x="2615" y="2757"/>
                      <a:pt x="2178" y="2757"/>
                    </a:cubicBezTo>
                    <a:cubicBezTo>
                      <a:pt x="2047" y="2757"/>
                      <a:pt x="1912" y="2707"/>
                      <a:pt x="1792" y="2587"/>
                    </a:cubicBezTo>
                    <a:lnTo>
                      <a:pt x="1416" y="2211"/>
                    </a:lnTo>
                    <a:cubicBezTo>
                      <a:pt x="609" y="3175"/>
                      <a:pt x="118" y="4364"/>
                      <a:pt x="3" y="5617"/>
                    </a:cubicBezTo>
                    <a:lnTo>
                      <a:pt x="536" y="5617"/>
                    </a:lnTo>
                    <a:cubicBezTo>
                      <a:pt x="1280" y="5617"/>
                      <a:pt x="1283" y="6746"/>
                      <a:pt x="536" y="6746"/>
                    </a:cubicBezTo>
                    <a:lnTo>
                      <a:pt x="0" y="6746"/>
                    </a:lnTo>
                    <a:cubicBezTo>
                      <a:pt x="118" y="8035"/>
                      <a:pt x="627" y="9287"/>
                      <a:pt x="1413" y="10227"/>
                    </a:cubicBezTo>
                    <a:lnTo>
                      <a:pt x="1789" y="9850"/>
                    </a:lnTo>
                    <a:cubicBezTo>
                      <a:pt x="1910" y="9730"/>
                      <a:pt x="2045" y="9679"/>
                      <a:pt x="2176" y="9679"/>
                    </a:cubicBezTo>
                    <a:cubicBezTo>
                      <a:pt x="2613" y="9679"/>
                      <a:pt x="2995" y="10244"/>
                      <a:pt x="2587" y="10651"/>
                    </a:cubicBezTo>
                    <a:lnTo>
                      <a:pt x="2211" y="11028"/>
                    </a:lnTo>
                    <a:cubicBezTo>
                      <a:pt x="3174" y="11832"/>
                      <a:pt x="4364" y="12326"/>
                      <a:pt x="5616" y="12440"/>
                    </a:cubicBezTo>
                    <a:lnTo>
                      <a:pt x="5616" y="11904"/>
                    </a:lnTo>
                    <a:cubicBezTo>
                      <a:pt x="5616" y="11530"/>
                      <a:pt x="5899" y="11343"/>
                      <a:pt x="6182" y="11343"/>
                    </a:cubicBezTo>
                    <a:cubicBezTo>
                      <a:pt x="6464" y="11343"/>
                      <a:pt x="6745" y="11530"/>
                      <a:pt x="6745" y="11904"/>
                    </a:cubicBezTo>
                    <a:lnTo>
                      <a:pt x="6745" y="12440"/>
                    </a:lnTo>
                    <a:cubicBezTo>
                      <a:pt x="8034" y="12323"/>
                      <a:pt x="9287" y="11811"/>
                      <a:pt x="10226" y="11028"/>
                    </a:cubicBezTo>
                    <a:lnTo>
                      <a:pt x="9850" y="10651"/>
                    </a:lnTo>
                    <a:cubicBezTo>
                      <a:pt x="9445" y="10246"/>
                      <a:pt x="9822" y="9678"/>
                      <a:pt x="10259" y="9678"/>
                    </a:cubicBezTo>
                    <a:cubicBezTo>
                      <a:pt x="10390" y="9678"/>
                      <a:pt x="10526" y="9729"/>
                      <a:pt x="10648" y="9850"/>
                    </a:cubicBezTo>
                    <a:lnTo>
                      <a:pt x="11024" y="10227"/>
                    </a:lnTo>
                    <a:cubicBezTo>
                      <a:pt x="11810" y="9287"/>
                      <a:pt x="12319" y="8035"/>
                      <a:pt x="12437" y="6746"/>
                    </a:cubicBezTo>
                    <a:lnTo>
                      <a:pt x="11904" y="6746"/>
                    </a:lnTo>
                    <a:cubicBezTo>
                      <a:pt x="11160" y="6746"/>
                      <a:pt x="11157" y="5617"/>
                      <a:pt x="11904" y="5617"/>
                    </a:cubicBezTo>
                    <a:lnTo>
                      <a:pt x="12440" y="5617"/>
                    </a:lnTo>
                    <a:cubicBezTo>
                      <a:pt x="12325" y="4364"/>
                      <a:pt x="11834" y="3175"/>
                      <a:pt x="11027" y="2211"/>
                    </a:cubicBezTo>
                    <a:lnTo>
                      <a:pt x="10651" y="2587"/>
                    </a:lnTo>
                    <a:cubicBezTo>
                      <a:pt x="10529" y="2709"/>
                      <a:pt x="10392" y="2760"/>
                      <a:pt x="10261" y="2760"/>
                    </a:cubicBezTo>
                    <a:cubicBezTo>
                      <a:pt x="9823" y="2760"/>
                      <a:pt x="9443" y="2197"/>
                      <a:pt x="9853" y="1789"/>
                    </a:cubicBezTo>
                    <a:lnTo>
                      <a:pt x="10232" y="1413"/>
                    </a:lnTo>
                    <a:cubicBezTo>
                      <a:pt x="9290" y="627"/>
                      <a:pt x="8037" y="115"/>
                      <a:pt x="6748" y="1"/>
                    </a:cubicBezTo>
                    <a:lnTo>
                      <a:pt x="6748" y="537"/>
                    </a:lnTo>
                    <a:cubicBezTo>
                      <a:pt x="6748" y="909"/>
                      <a:pt x="6466" y="1096"/>
                      <a:pt x="6183" y="1096"/>
                    </a:cubicBezTo>
                    <a:cubicBezTo>
                      <a:pt x="5901" y="1096"/>
                      <a:pt x="5619" y="910"/>
                      <a:pt x="5619" y="537"/>
                    </a:cubicBezTo>
                    <a:lnTo>
                      <a:pt x="561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8" name="Google Shape;4168;p65"/>
            <p:cNvGrpSpPr/>
            <p:nvPr/>
          </p:nvGrpSpPr>
          <p:grpSpPr>
            <a:xfrm>
              <a:off x="2947459" y="2487307"/>
              <a:ext cx="237254" cy="234384"/>
              <a:chOff x="3858100" y="1435075"/>
              <a:chExt cx="487775" cy="481875"/>
            </a:xfrm>
          </p:grpSpPr>
          <p:sp>
            <p:nvSpPr>
              <p:cNvPr id="4169" name="Google Shape;4169;p65"/>
              <p:cNvSpPr/>
              <p:nvPr/>
            </p:nvSpPr>
            <p:spPr>
              <a:xfrm>
                <a:off x="3858100" y="1868750"/>
                <a:ext cx="55575" cy="48200"/>
              </a:xfrm>
              <a:custGeom>
                <a:rect b="b" l="l" r="r" t="t"/>
                <a:pathLst>
                  <a:path extrusionOk="0" h="1928" w="2223">
                    <a:moveTo>
                      <a:pt x="1600" y="0"/>
                    </a:moveTo>
                    <a:cubicBezTo>
                      <a:pt x="1460" y="0"/>
                      <a:pt x="1319" y="53"/>
                      <a:pt x="1211" y="158"/>
                    </a:cubicBezTo>
                    <a:lnTo>
                      <a:pt x="413" y="959"/>
                    </a:lnTo>
                    <a:cubicBezTo>
                      <a:pt x="0" y="1369"/>
                      <a:pt x="388" y="1927"/>
                      <a:pt x="825" y="1927"/>
                    </a:cubicBezTo>
                    <a:cubicBezTo>
                      <a:pt x="956" y="1927"/>
                      <a:pt x="1091" y="1877"/>
                      <a:pt x="1211" y="1757"/>
                    </a:cubicBezTo>
                    <a:lnTo>
                      <a:pt x="2009" y="959"/>
                    </a:lnTo>
                    <a:cubicBezTo>
                      <a:pt x="2222" y="736"/>
                      <a:pt x="2219" y="384"/>
                      <a:pt x="2000" y="167"/>
                    </a:cubicBezTo>
                    <a:cubicBezTo>
                      <a:pt x="1890" y="56"/>
                      <a:pt x="1745" y="0"/>
                      <a:pt x="16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0" name="Google Shape;4170;p65"/>
              <p:cNvSpPr/>
              <p:nvPr/>
            </p:nvSpPr>
            <p:spPr>
              <a:xfrm>
                <a:off x="3917950" y="1808500"/>
                <a:ext cx="60350" cy="48525"/>
              </a:xfrm>
              <a:custGeom>
                <a:rect b="b" l="l" r="r" t="t"/>
                <a:pathLst>
                  <a:path extrusionOk="0" h="1941" w="2414">
                    <a:moveTo>
                      <a:pt x="1601" y="1"/>
                    </a:moveTo>
                    <a:cubicBezTo>
                      <a:pt x="1470" y="1"/>
                      <a:pt x="1333" y="52"/>
                      <a:pt x="1211" y="174"/>
                    </a:cubicBezTo>
                    <a:lnTo>
                      <a:pt x="413" y="972"/>
                    </a:lnTo>
                    <a:cubicBezTo>
                      <a:pt x="1" y="1384"/>
                      <a:pt x="388" y="1941"/>
                      <a:pt x="824" y="1941"/>
                    </a:cubicBezTo>
                    <a:cubicBezTo>
                      <a:pt x="955" y="1941"/>
                      <a:pt x="1091" y="1890"/>
                      <a:pt x="1211" y="1770"/>
                    </a:cubicBezTo>
                    <a:lnTo>
                      <a:pt x="2009" y="972"/>
                    </a:lnTo>
                    <a:cubicBezTo>
                      <a:pt x="2414" y="569"/>
                      <a:pt x="2037" y="1"/>
                      <a:pt x="16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1" name="Google Shape;4171;p65"/>
              <p:cNvSpPr/>
              <p:nvPr/>
            </p:nvSpPr>
            <p:spPr>
              <a:xfrm>
                <a:off x="3876450" y="1435075"/>
                <a:ext cx="450375" cy="251250"/>
              </a:xfrm>
              <a:custGeom>
                <a:rect b="b" l="l" r="r" t="t"/>
                <a:pathLst>
                  <a:path extrusionOk="0" h="10050" w="18015">
                    <a:moveTo>
                      <a:pt x="18014" y="1"/>
                    </a:moveTo>
                    <a:lnTo>
                      <a:pt x="561" y="4762"/>
                    </a:lnTo>
                    <a:cubicBezTo>
                      <a:pt x="121" y="4882"/>
                      <a:pt x="1" y="5448"/>
                      <a:pt x="350" y="5740"/>
                    </a:cubicBezTo>
                    <a:lnTo>
                      <a:pt x="5584" y="10049"/>
                    </a:lnTo>
                    <a:lnTo>
                      <a:pt x="180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2" name="Google Shape;4172;p65"/>
              <p:cNvSpPr/>
              <p:nvPr/>
            </p:nvSpPr>
            <p:spPr>
              <a:xfrm>
                <a:off x="4094925" y="1456025"/>
                <a:ext cx="250950" cy="445250"/>
              </a:xfrm>
              <a:custGeom>
                <a:rect b="b" l="l" r="r" t="t"/>
                <a:pathLst>
                  <a:path extrusionOk="0" h="17810" w="10038">
                    <a:moveTo>
                      <a:pt x="10037" y="0"/>
                    </a:moveTo>
                    <a:cubicBezTo>
                      <a:pt x="9890" y="120"/>
                      <a:pt x="118" y="12226"/>
                      <a:pt x="1" y="12370"/>
                    </a:cubicBezTo>
                    <a:lnTo>
                      <a:pt x="4313" y="17604"/>
                    </a:lnTo>
                    <a:cubicBezTo>
                      <a:pt x="4428" y="17744"/>
                      <a:pt x="4587" y="17809"/>
                      <a:pt x="4745" y="17809"/>
                    </a:cubicBezTo>
                    <a:cubicBezTo>
                      <a:pt x="4985" y="17809"/>
                      <a:pt x="5222" y="17659"/>
                      <a:pt x="5294" y="17390"/>
                    </a:cubicBezTo>
                    <a:lnTo>
                      <a:pt x="100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3" name="Google Shape;4173;p65"/>
              <p:cNvSpPr/>
              <p:nvPr/>
            </p:nvSpPr>
            <p:spPr>
              <a:xfrm>
                <a:off x="3993575" y="1542825"/>
                <a:ext cx="245025" cy="242525"/>
              </a:xfrm>
              <a:custGeom>
                <a:rect b="b" l="l" r="r" t="t"/>
                <a:pathLst>
                  <a:path extrusionOk="0" h="9701" w="9801">
                    <a:moveTo>
                      <a:pt x="9800" y="0"/>
                    </a:moveTo>
                    <a:lnTo>
                      <a:pt x="646" y="7399"/>
                    </a:lnTo>
                    <a:lnTo>
                      <a:pt x="125" y="8955"/>
                    </a:lnTo>
                    <a:cubicBezTo>
                      <a:pt x="1" y="9338"/>
                      <a:pt x="298" y="9700"/>
                      <a:pt x="659" y="9700"/>
                    </a:cubicBezTo>
                    <a:cubicBezTo>
                      <a:pt x="719" y="9700"/>
                      <a:pt x="780" y="9690"/>
                      <a:pt x="842" y="9669"/>
                    </a:cubicBezTo>
                    <a:lnTo>
                      <a:pt x="2398" y="9151"/>
                    </a:lnTo>
                    <a:lnTo>
                      <a:pt x="980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74" name="Google Shape;4174;p65"/>
            <p:cNvGrpSpPr/>
            <p:nvPr/>
          </p:nvGrpSpPr>
          <p:grpSpPr>
            <a:xfrm>
              <a:off x="3237657" y="2487319"/>
              <a:ext cx="234360" cy="234360"/>
              <a:chOff x="4456875" y="1435075"/>
              <a:chExt cx="481825" cy="481825"/>
            </a:xfrm>
          </p:grpSpPr>
          <p:sp>
            <p:nvSpPr>
              <p:cNvPr id="4175" name="Google Shape;4175;p65"/>
              <p:cNvSpPr/>
              <p:nvPr/>
            </p:nvSpPr>
            <p:spPr>
              <a:xfrm>
                <a:off x="4624975" y="1465275"/>
                <a:ext cx="56650" cy="86000"/>
              </a:xfrm>
              <a:custGeom>
                <a:rect b="b" l="l" r="r" t="t"/>
                <a:pathLst>
                  <a:path extrusionOk="0" h="3440" w="2266">
                    <a:moveTo>
                      <a:pt x="2265" y="0"/>
                    </a:moveTo>
                    <a:cubicBezTo>
                      <a:pt x="1413" y="283"/>
                      <a:pt x="618" y="1196"/>
                      <a:pt x="1" y="2575"/>
                    </a:cubicBezTo>
                    <a:cubicBezTo>
                      <a:pt x="263" y="2801"/>
                      <a:pt x="449" y="3105"/>
                      <a:pt x="534" y="3439"/>
                    </a:cubicBezTo>
                    <a:cubicBezTo>
                      <a:pt x="1106" y="3364"/>
                      <a:pt x="1672" y="3322"/>
                      <a:pt x="2265" y="3304"/>
                    </a:cubicBezTo>
                    <a:lnTo>
                      <a:pt x="226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6" name="Google Shape;4176;p65"/>
              <p:cNvSpPr/>
              <p:nvPr/>
            </p:nvSpPr>
            <p:spPr>
              <a:xfrm>
                <a:off x="4615275" y="1797425"/>
                <a:ext cx="66350" cy="89375"/>
              </a:xfrm>
              <a:custGeom>
                <a:rect b="b" l="l" r="r" t="t"/>
                <a:pathLst>
                  <a:path extrusionOk="0" h="3575" w="2654">
                    <a:moveTo>
                      <a:pt x="0" y="0"/>
                    </a:moveTo>
                    <a:lnTo>
                      <a:pt x="0" y="0"/>
                    </a:lnTo>
                    <a:cubicBezTo>
                      <a:pt x="618" y="1882"/>
                      <a:pt x="1563" y="3225"/>
                      <a:pt x="2653" y="3574"/>
                    </a:cubicBezTo>
                    <a:lnTo>
                      <a:pt x="2653" y="1316"/>
                    </a:lnTo>
                    <a:cubicBezTo>
                      <a:pt x="2153" y="1135"/>
                      <a:pt x="1768" y="726"/>
                      <a:pt x="1620" y="217"/>
                    </a:cubicBezTo>
                    <a:cubicBezTo>
                      <a:pt x="1057" y="169"/>
                      <a:pt x="518" y="96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7" name="Google Shape;4177;p65"/>
              <p:cNvSpPr/>
              <p:nvPr/>
            </p:nvSpPr>
            <p:spPr>
              <a:xfrm>
                <a:off x="4583125" y="1547250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7" y="1"/>
                    </a:moveTo>
                    <a:cubicBezTo>
                      <a:pt x="253" y="1"/>
                      <a:pt x="1" y="254"/>
                      <a:pt x="1" y="567"/>
                    </a:cubicBezTo>
                    <a:cubicBezTo>
                      <a:pt x="1" y="880"/>
                      <a:pt x="253" y="1130"/>
                      <a:pt x="567" y="1130"/>
                    </a:cubicBezTo>
                    <a:cubicBezTo>
                      <a:pt x="880" y="1130"/>
                      <a:pt x="1130" y="880"/>
                      <a:pt x="1130" y="567"/>
                    </a:cubicBezTo>
                    <a:cubicBezTo>
                      <a:pt x="1130" y="254"/>
                      <a:pt x="880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8" name="Google Shape;4178;p65"/>
              <p:cNvSpPr/>
              <p:nvPr/>
            </p:nvSpPr>
            <p:spPr>
              <a:xfrm>
                <a:off x="4597950" y="1576075"/>
                <a:ext cx="83675" cy="87525"/>
              </a:xfrm>
              <a:custGeom>
                <a:rect b="b" l="l" r="r" t="t"/>
                <a:pathLst>
                  <a:path extrusionOk="0" h="3501" w="3347">
                    <a:moveTo>
                      <a:pt x="3346" y="1"/>
                    </a:moveTo>
                    <a:cubicBezTo>
                      <a:pt x="2723" y="19"/>
                      <a:pt x="2103" y="73"/>
                      <a:pt x="1485" y="161"/>
                    </a:cubicBezTo>
                    <a:cubicBezTo>
                      <a:pt x="1241" y="654"/>
                      <a:pt x="772" y="998"/>
                      <a:pt x="230" y="1082"/>
                    </a:cubicBezTo>
                    <a:cubicBezTo>
                      <a:pt x="100" y="1817"/>
                      <a:pt x="25" y="2714"/>
                      <a:pt x="1" y="3500"/>
                    </a:cubicBezTo>
                    <a:lnTo>
                      <a:pt x="3346" y="3500"/>
                    </a:lnTo>
                    <a:lnTo>
                      <a:pt x="334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9" name="Google Shape;4179;p65"/>
              <p:cNvSpPr/>
              <p:nvPr/>
            </p:nvSpPr>
            <p:spPr>
              <a:xfrm>
                <a:off x="4597650" y="1692175"/>
                <a:ext cx="83975" cy="82450"/>
              </a:xfrm>
              <a:custGeom>
                <a:rect b="b" l="l" r="r" t="t"/>
                <a:pathLst>
                  <a:path extrusionOk="0" h="3298" w="3359">
                    <a:moveTo>
                      <a:pt x="1" y="0"/>
                    </a:moveTo>
                    <a:cubicBezTo>
                      <a:pt x="31" y="1003"/>
                      <a:pt x="154" y="2006"/>
                      <a:pt x="371" y="2987"/>
                    </a:cubicBezTo>
                    <a:cubicBezTo>
                      <a:pt x="1031" y="3135"/>
                      <a:pt x="1699" y="3237"/>
                      <a:pt x="2371" y="3298"/>
                    </a:cubicBezTo>
                    <a:cubicBezTo>
                      <a:pt x="2548" y="2855"/>
                      <a:pt x="2910" y="2509"/>
                      <a:pt x="3358" y="2346"/>
                    </a:cubicBezTo>
                    <a:lnTo>
                      <a:pt x="335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0" name="Google Shape;4180;p65"/>
              <p:cNvSpPr/>
              <p:nvPr/>
            </p:nvSpPr>
            <p:spPr>
              <a:xfrm>
                <a:off x="4798050" y="1663575"/>
                <a:ext cx="28475" cy="28250"/>
              </a:xfrm>
              <a:custGeom>
                <a:rect b="b" l="l" r="r" t="t"/>
                <a:pathLst>
                  <a:path extrusionOk="0" h="1130" w="1139">
                    <a:moveTo>
                      <a:pt x="564" y="0"/>
                    </a:moveTo>
                    <a:cubicBezTo>
                      <a:pt x="254" y="0"/>
                      <a:pt x="1" y="253"/>
                      <a:pt x="1" y="566"/>
                    </a:cubicBezTo>
                    <a:cubicBezTo>
                      <a:pt x="4" y="876"/>
                      <a:pt x="257" y="1129"/>
                      <a:pt x="567" y="1129"/>
                    </a:cubicBezTo>
                    <a:lnTo>
                      <a:pt x="573" y="1129"/>
                    </a:lnTo>
                    <a:cubicBezTo>
                      <a:pt x="886" y="1129"/>
                      <a:pt x="1139" y="876"/>
                      <a:pt x="1139" y="563"/>
                    </a:cubicBezTo>
                    <a:cubicBezTo>
                      <a:pt x="1139" y="253"/>
                      <a:pt x="886" y="0"/>
                      <a:pt x="5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1" name="Google Shape;4181;p65"/>
              <p:cNvSpPr/>
              <p:nvPr/>
            </p:nvSpPr>
            <p:spPr>
              <a:xfrm>
                <a:off x="4710200" y="1435075"/>
                <a:ext cx="228500" cy="228525"/>
              </a:xfrm>
              <a:custGeom>
                <a:rect b="b" l="l" r="r" t="t"/>
                <a:pathLst>
                  <a:path extrusionOk="0" h="9141" w="9140">
                    <a:moveTo>
                      <a:pt x="1" y="1"/>
                    </a:moveTo>
                    <a:lnTo>
                      <a:pt x="1" y="34"/>
                    </a:lnTo>
                    <a:cubicBezTo>
                      <a:pt x="1729" y="377"/>
                      <a:pt x="3313" y="2283"/>
                      <a:pt x="4075" y="5069"/>
                    </a:cubicBezTo>
                    <a:cubicBezTo>
                      <a:pt x="6833" y="5828"/>
                      <a:pt x="8763" y="7406"/>
                      <a:pt x="9107" y="9140"/>
                    </a:cubicBezTo>
                    <a:lnTo>
                      <a:pt x="9140" y="9140"/>
                    </a:lnTo>
                    <a:cubicBezTo>
                      <a:pt x="8854" y="4298"/>
                      <a:pt x="4843" y="284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2" name="Google Shape;4182;p65"/>
              <p:cNvSpPr/>
              <p:nvPr/>
            </p:nvSpPr>
            <p:spPr>
              <a:xfrm>
                <a:off x="4819200" y="1593475"/>
                <a:ext cx="89400" cy="70125"/>
              </a:xfrm>
              <a:custGeom>
                <a:rect b="b" l="l" r="r" t="t"/>
                <a:pathLst>
                  <a:path extrusionOk="0" h="2805" w="3576">
                    <a:moveTo>
                      <a:pt x="1" y="1"/>
                    </a:moveTo>
                    <a:cubicBezTo>
                      <a:pt x="94" y="519"/>
                      <a:pt x="166" y="1061"/>
                      <a:pt x="215" y="1621"/>
                    </a:cubicBezTo>
                    <a:cubicBezTo>
                      <a:pt x="727" y="1777"/>
                      <a:pt x="1136" y="2301"/>
                      <a:pt x="1317" y="2804"/>
                    </a:cubicBezTo>
                    <a:lnTo>
                      <a:pt x="3575" y="2804"/>
                    </a:lnTo>
                    <a:cubicBezTo>
                      <a:pt x="3223" y="1711"/>
                      <a:pt x="1883" y="621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3" name="Google Shape;4183;p65"/>
              <p:cNvSpPr/>
              <p:nvPr/>
            </p:nvSpPr>
            <p:spPr>
              <a:xfrm>
                <a:off x="4819200" y="1692175"/>
                <a:ext cx="89475" cy="66275"/>
              </a:xfrm>
              <a:custGeom>
                <a:rect b="b" l="l" r="r" t="t"/>
                <a:pathLst>
                  <a:path extrusionOk="0" h="2651" w="3579">
                    <a:moveTo>
                      <a:pt x="1317" y="0"/>
                    </a:moveTo>
                    <a:cubicBezTo>
                      <a:pt x="1133" y="500"/>
                      <a:pt x="727" y="883"/>
                      <a:pt x="215" y="1033"/>
                    </a:cubicBezTo>
                    <a:cubicBezTo>
                      <a:pt x="166" y="1593"/>
                      <a:pt x="94" y="2132"/>
                      <a:pt x="1" y="2650"/>
                    </a:cubicBezTo>
                    <a:cubicBezTo>
                      <a:pt x="1889" y="2030"/>
                      <a:pt x="3223" y="1078"/>
                      <a:pt x="35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4" name="Google Shape;4184;p65"/>
              <p:cNvSpPr/>
              <p:nvPr/>
            </p:nvSpPr>
            <p:spPr>
              <a:xfrm>
                <a:off x="4456875" y="1691800"/>
                <a:ext cx="225125" cy="225100"/>
              </a:xfrm>
              <a:custGeom>
                <a:rect b="b" l="l" r="r" t="t"/>
                <a:pathLst>
                  <a:path extrusionOk="0" h="9004" w="9005">
                    <a:moveTo>
                      <a:pt x="1" y="0"/>
                    </a:moveTo>
                    <a:cubicBezTo>
                      <a:pt x="284" y="4839"/>
                      <a:pt x="4162" y="8721"/>
                      <a:pt x="9004" y="9004"/>
                    </a:cubicBezTo>
                    <a:lnTo>
                      <a:pt x="9004" y="8974"/>
                    </a:lnTo>
                    <a:cubicBezTo>
                      <a:pt x="7273" y="8628"/>
                      <a:pt x="5827" y="6697"/>
                      <a:pt x="5066" y="3942"/>
                    </a:cubicBezTo>
                    <a:cubicBezTo>
                      <a:pt x="2283" y="3180"/>
                      <a:pt x="377" y="1726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5" name="Google Shape;4185;p65"/>
              <p:cNvSpPr/>
              <p:nvPr/>
            </p:nvSpPr>
            <p:spPr>
              <a:xfrm>
                <a:off x="4487000" y="1595125"/>
                <a:ext cx="88925" cy="68475"/>
              </a:xfrm>
              <a:custGeom>
                <a:rect b="b" l="l" r="r" t="t"/>
                <a:pathLst>
                  <a:path extrusionOk="0" h="2739" w="3557">
                    <a:moveTo>
                      <a:pt x="3397" y="1"/>
                    </a:moveTo>
                    <a:cubicBezTo>
                      <a:pt x="1569" y="636"/>
                      <a:pt x="337" y="1720"/>
                      <a:pt x="0" y="2738"/>
                    </a:cubicBezTo>
                    <a:lnTo>
                      <a:pt x="3313" y="2738"/>
                    </a:lnTo>
                    <a:cubicBezTo>
                      <a:pt x="3337" y="1880"/>
                      <a:pt x="3418" y="913"/>
                      <a:pt x="3556" y="106"/>
                    </a:cubicBezTo>
                    <a:cubicBezTo>
                      <a:pt x="3502" y="73"/>
                      <a:pt x="3448" y="37"/>
                      <a:pt x="3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6" name="Google Shape;4186;p65"/>
              <p:cNvSpPr/>
              <p:nvPr/>
            </p:nvSpPr>
            <p:spPr>
              <a:xfrm>
                <a:off x="4486925" y="1692175"/>
                <a:ext cx="89450" cy="66350"/>
              </a:xfrm>
              <a:custGeom>
                <a:rect b="b" l="l" r="r" t="t"/>
                <a:pathLst>
                  <a:path extrusionOk="0" h="2654" w="3578">
                    <a:moveTo>
                      <a:pt x="0" y="0"/>
                    </a:moveTo>
                    <a:cubicBezTo>
                      <a:pt x="352" y="1078"/>
                      <a:pt x="1689" y="2030"/>
                      <a:pt x="3578" y="2653"/>
                    </a:cubicBezTo>
                    <a:cubicBezTo>
                      <a:pt x="3418" y="1777"/>
                      <a:pt x="3325" y="889"/>
                      <a:pt x="3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7" name="Google Shape;4187;p65"/>
              <p:cNvSpPr/>
              <p:nvPr/>
            </p:nvSpPr>
            <p:spPr>
              <a:xfrm>
                <a:off x="4456875" y="1435075"/>
                <a:ext cx="225125" cy="228525"/>
              </a:xfrm>
              <a:custGeom>
                <a:rect b="b" l="l" r="r" t="t"/>
                <a:pathLst>
                  <a:path extrusionOk="0" h="9141" w="9005">
                    <a:moveTo>
                      <a:pt x="9004" y="1"/>
                    </a:moveTo>
                    <a:cubicBezTo>
                      <a:pt x="4162" y="284"/>
                      <a:pt x="284" y="4298"/>
                      <a:pt x="1" y="9140"/>
                    </a:cubicBezTo>
                    <a:lnTo>
                      <a:pt x="37" y="9140"/>
                    </a:lnTo>
                    <a:cubicBezTo>
                      <a:pt x="329" y="7686"/>
                      <a:pt x="1747" y="6267"/>
                      <a:pt x="3969" y="5433"/>
                    </a:cubicBezTo>
                    <a:cubicBezTo>
                      <a:pt x="3715" y="4375"/>
                      <a:pt x="4516" y="3361"/>
                      <a:pt x="5602" y="3361"/>
                    </a:cubicBezTo>
                    <a:cubicBezTo>
                      <a:pt x="5607" y="3361"/>
                      <a:pt x="5612" y="3361"/>
                      <a:pt x="5617" y="3361"/>
                    </a:cubicBezTo>
                    <a:cubicBezTo>
                      <a:pt x="5638" y="3361"/>
                      <a:pt x="5656" y="3364"/>
                      <a:pt x="5677" y="3367"/>
                    </a:cubicBezTo>
                    <a:cubicBezTo>
                      <a:pt x="6511" y="1476"/>
                      <a:pt x="7688" y="293"/>
                      <a:pt x="9004" y="31"/>
                    </a:cubicBezTo>
                    <a:lnTo>
                      <a:pt x="900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8" name="Google Shape;4188;p65"/>
              <p:cNvSpPr/>
              <p:nvPr/>
            </p:nvSpPr>
            <p:spPr>
              <a:xfrm>
                <a:off x="4710200" y="1691800"/>
                <a:ext cx="228500" cy="225100"/>
              </a:xfrm>
              <a:custGeom>
                <a:rect b="b" l="l" r="r" t="t"/>
                <a:pathLst>
                  <a:path extrusionOk="0" h="9004" w="9140">
                    <a:moveTo>
                      <a:pt x="9107" y="0"/>
                    </a:moveTo>
                    <a:cubicBezTo>
                      <a:pt x="8760" y="1726"/>
                      <a:pt x="6857" y="3177"/>
                      <a:pt x="4075" y="3942"/>
                    </a:cubicBezTo>
                    <a:cubicBezTo>
                      <a:pt x="3313" y="6721"/>
                      <a:pt x="1729" y="8628"/>
                      <a:pt x="1" y="8971"/>
                    </a:cubicBezTo>
                    <a:lnTo>
                      <a:pt x="1" y="9004"/>
                    </a:lnTo>
                    <a:cubicBezTo>
                      <a:pt x="4843" y="8721"/>
                      <a:pt x="8854" y="4839"/>
                      <a:pt x="91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9" name="Google Shape;4189;p65"/>
              <p:cNvSpPr/>
              <p:nvPr/>
            </p:nvSpPr>
            <p:spPr>
              <a:xfrm>
                <a:off x="4710200" y="1465200"/>
                <a:ext cx="70025" cy="89375"/>
              </a:xfrm>
              <a:custGeom>
                <a:rect b="b" l="l" r="r" t="t"/>
                <a:pathLst>
                  <a:path extrusionOk="0" h="3575" w="2801">
                    <a:moveTo>
                      <a:pt x="1" y="0"/>
                    </a:moveTo>
                    <a:lnTo>
                      <a:pt x="1" y="3298"/>
                    </a:lnTo>
                    <a:cubicBezTo>
                      <a:pt x="937" y="3328"/>
                      <a:pt x="1961" y="3421"/>
                      <a:pt x="2801" y="3575"/>
                    </a:cubicBezTo>
                    <a:cubicBezTo>
                      <a:pt x="2181" y="1687"/>
                      <a:pt x="1082" y="350"/>
                      <a:pt x="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0" name="Google Shape;4190;p65"/>
              <p:cNvSpPr/>
              <p:nvPr/>
            </p:nvSpPr>
            <p:spPr>
              <a:xfrm>
                <a:off x="4710200" y="1575850"/>
                <a:ext cx="86150" cy="87750"/>
              </a:xfrm>
              <a:custGeom>
                <a:rect b="b" l="l" r="r" t="t"/>
                <a:pathLst>
                  <a:path extrusionOk="0" h="3510" w="3446">
                    <a:moveTo>
                      <a:pt x="1" y="1"/>
                    </a:moveTo>
                    <a:lnTo>
                      <a:pt x="1" y="3509"/>
                    </a:lnTo>
                    <a:lnTo>
                      <a:pt x="2494" y="3509"/>
                    </a:lnTo>
                    <a:cubicBezTo>
                      <a:pt x="2656" y="3054"/>
                      <a:pt x="3003" y="2554"/>
                      <a:pt x="3445" y="2374"/>
                    </a:cubicBezTo>
                    <a:cubicBezTo>
                      <a:pt x="3385" y="1702"/>
                      <a:pt x="3283" y="1034"/>
                      <a:pt x="3135" y="374"/>
                    </a:cubicBezTo>
                    <a:cubicBezTo>
                      <a:pt x="2208" y="167"/>
                      <a:pt x="1063" y="37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1" name="Google Shape;4191;p65"/>
              <p:cNvSpPr/>
              <p:nvPr/>
            </p:nvSpPr>
            <p:spPr>
              <a:xfrm>
                <a:off x="4710200" y="1797500"/>
                <a:ext cx="70025" cy="89375"/>
              </a:xfrm>
              <a:custGeom>
                <a:rect b="b" l="l" r="r" t="t"/>
                <a:pathLst>
                  <a:path extrusionOk="0" h="3575" w="2801">
                    <a:moveTo>
                      <a:pt x="2801" y="0"/>
                    </a:moveTo>
                    <a:lnTo>
                      <a:pt x="2801" y="0"/>
                    </a:lnTo>
                    <a:cubicBezTo>
                      <a:pt x="2283" y="93"/>
                      <a:pt x="1609" y="166"/>
                      <a:pt x="1048" y="214"/>
                    </a:cubicBezTo>
                    <a:cubicBezTo>
                      <a:pt x="892" y="726"/>
                      <a:pt x="503" y="1135"/>
                      <a:pt x="1" y="1316"/>
                    </a:cubicBezTo>
                    <a:lnTo>
                      <a:pt x="1" y="3574"/>
                    </a:lnTo>
                    <a:cubicBezTo>
                      <a:pt x="1082" y="3222"/>
                      <a:pt x="2181" y="1885"/>
                      <a:pt x="28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2" name="Google Shape;4192;p65"/>
              <p:cNvSpPr/>
              <p:nvPr/>
            </p:nvSpPr>
            <p:spPr>
              <a:xfrm>
                <a:off x="4681975" y="1776400"/>
                <a:ext cx="28250" cy="28350"/>
              </a:xfrm>
              <a:custGeom>
                <a:rect b="b" l="l" r="r" t="t"/>
                <a:pathLst>
                  <a:path extrusionOk="0" h="1134" w="113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567"/>
                    </a:lnTo>
                    <a:cubicBezTo>
                      <a:pt x="0" y="567"/>
                      <a:pt x="0" y="570"/>
                      <a:pt x="0" y="570"/>
                    </a:cubicBezTo>
                    <a:cubicBezTo>
                      <a:pt x="0" y="880"/>
                      <a:pt x="253" y="1133"/>
                      <a:pt x="566" y="1133"/>
                    </a:cubicBezTo>
                    <a:cubicBezTo>
                      <a:pt x="877" y="1133"/>
                      <a:pt x="1130" y="880"/>
                      <a:pt x="1130" y="570"/>
                    </a:cubicBezTo>
                    <a:cubicBezTo>
                      <a:pt x="1130" y="570"/>
                      <a:pt x="1130" y="567"/>
                      <a:pt x="1130" y="567"/>
                    </a:cubicBezTo>
                    <a:lnTo>
                      <a:pt x="1130" y="564"/>
                    </a:ln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3" name="Google Shape;4193;p65"/>
              <p:cNvSpPr/>
              <p:nvPr/>
            </p:nvSpPr>
            <p:spPr>
              <a:xfrm>
                <a:off x="4710200" y="1692175"/>
                <a:ext cx="86150" cy="82450"/>
              </a:xfrm>
              <a:custGeom>
                <a:rect b="b" l="l" r="r" t="t"/>
                <a:pathLst>
                  <a:path extrusionOk="0" h="3298" w="3446">
                    <a:moveTo>
                      <a:pt x="1" y="0"/>
                    </a:moveTo>
                    <a:lnTo>
                      <a:pt x="1" y="2346"/>
                    </a:lnTo>
                    <a:cubicBezTo>
                      <a:pt x="455" y="2506"/>
                      <a:pt x="820" y="2852"/>
                      <a:pt x="1003" y="3298"/>
                    </a:cubicBezTo>
                    <a:cubicBezTo>
                      <a:pt x="1702" y="3234"/>
                      <a:pt x="2506" y="3129"/>
                      <a:pt x="3135" y="2987"/>
                    </a:cubicBezTo>
                    <a:cubicBezTo>
                      <a:pt x="3283" y="2328"/>
                      <a:pt x="3385" y="1660"/>
                      <a:pt x="3445" y="985"/>
                    </a:cubicBezTo>
                    <a:cubicBezTo>
                      <a:pt x="3003" y="807"/>
                      <a:pt x="2656" y="449"/>
                      <a:pt x="24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94" name="Google Shape;4194;p65"/>
            <p:cNvGrpSpPr/>
            <p:nvPr/>
          </p:nvGrpSpPr>
          <p:grpSpPr>
            <a:xfrm>
              <a:off x="3528482" y="2487313"/>
              <a:ext cx="236658" cy="234372"/>
              <a:chOff x="5049725" y="1435050"/>
              <a:chExt cx="486550" cy="481850"/>
            </a:xfrm>
          </p:grpSpPr>
          <p:sp>
            <p:nvSpPr>
              <p:cNvPr id="4195" name="Google Shape;4195;p65"/>
              <p:cNvSpPr/>
              <p:nvPr/>
            </p:nvSpPr>
            <p:spPr>
              <a:xfrm>
                <a:off x="5136300" y="1519775"/>
                <a:ext cx="310550" cy="310550"/>
              </a:xfrm>
              <a:custGeom>
                <a:rect b="b" l="l" r="r" t="t"/>
                <a:pathLst>
                  <a:path extrusionOk="0" h="12422" w="12422">
                    <a:moveTo>
                      <a:pt x="6209" y="1"/>
                    </a:moveTo>
                    <a:cubicBezTo>
                      <a:pt x="2786" y="1"/>
                      <a:pt x="0" y="2786"/>
                      <a:pt x="0" y="6213"/>
                    </a:cubicBezTo>
                    <a:cubicBezTo>
                      <a:pt x="0" y="9637"/>
                      <a:pt x="2786" y="12422"/>
                      <a:pt x="6209" y="12422"/>
                    </a:cubicBezTo>
                    <a:cubicBezTo>
                      <a:pt x="9636" y="12422"/>
                      <a:pt x="12422" y="9637"/>
                      <a:pt x="12422" y="6213"/>
                    </a:cubicBezTo>
                    <a:cubicBezTo>
                      <a:pt x="12422" y="5219"/>
                      <a:pt x="12160" y="4258"/>
                      <a:pt x="11711" y="3388"/>
                    </a:cubicBezTo>
                    <a:lnTo>
                      <a:pt x="11428" y="3388"/>
                    </a:lnTo>
                    <a:lnTo>
                      <a:pt x="10780" y="4036"/>
                    </a:lnTo>
                    <a:cubicBezTo>
                      <a:pt x="11112" y="4713"/>
                      <a:pt x="11286" y="5457"/>
                      <a:pt x="11292" y="6213"/>
                    </a:cubicBezTo>
                    <a:cubicBezTo>
                      <a:pt x="11292" y="9013"/>
                      <a:pt x="9010" y="11293"/>
                      <a:pt x="6209" y="11293"/>
                    </a:cubicBezTo>
                    <a:cubicBezTo>
                      <a:pt x="3409" y="11293"/>
                      <a:pt x="1129" y="9013"/>
                      <a:pt x="1129" y="6213"/>
                    </a:cubicBezTo>
                    <a:cubicBezTo>
                      <a:pt x="1129" y="3409"/>
                      <a:pt x="3409" y="1130"/>
                      <a:pt x="6209" y="1130"/>
                    </a:cubicBezTo>
                    <a:cubicBezTo>
                      <a:pt x="6965" y="1133"/>
                      <a:pt x="7709" y="1307"/>
                      <a:pt x="8387" y="1639"/>
                    </a:cubicBezTo>
                    <a:lnTo>
                      <a:pt x="9034" y="994"/>
                    </a:lnTo>
                    <a:lnTo>
                      <a:pt x="9034" y="708"/>
                    </a:lnTo>
                    <a:cubicBezTo>
                      <a:pt x="8164" y="260"/>
                      <a:pt x="7203" y="1"/>
                      <a:pt x="62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6" name="Google Shape;4196;p65"/>
              <p:cNvSpPr/>
              <p:nvPr/>
            </p:nvSpPr>
            <p:spPr>
              <a:xfrm>
                <a:off x="5184925" y="1576250"/>
                <a:ext cx="205475" cy="197625"/>
              </a:xfrm>
              <a:custGeom>
                <a:rect b="b" l="l" r="r" t="t"/>
                <a:pathLst>
                  <a:path extrusionOk="0" h="7905" w="8219">
                    <a:moveTo>
                      <a:pt x="4264" y="0"/>
                    </a:moveTo>
                    <a:cubicBezTo>
                      <a:pt x="2665" y="0"/>
                      <a:pt x="1226" y="964"/>
                      <a:pt x="612" y="2439"/>
                    </a:cubicBezTo>
                    <a:cubicBezTo>
                      <a:pt x="0" y="3918"/>
                      <a:pt x="341" y="5616"/>
                      <a:pt x="1470" y="6748"/>
                    </a:cubicBezTo>
                    <a:cubicBezTo>
                      <a:pt x="2225" y="7503"/>
                      <a:pt x="3236" y="7904"/>
                      <a:pt x="4264" y="7904"/>
                    </a:cubicBezTo>
                    <a:cubicBezTo>
                      <a:pt x="4774" y="7904"/>
                      <a:pt x="5287" y="7806"/>
                      <a:pt x="5776" y="7603"/>
                    </a:cubicBezTo>
                    <a:cubicBezTo>
                      <a:pt x="7255" y="6992"/>
                      <a:pt x="8218" y="5550"/>
                      <a:pt x="8218" y="3954"/>
                    </a:cubicBezTo>
                    <a:cubicBezTo>
                      <a:pt x="8212" y="3502"/>
                      <a:pt x="8131" y="3059"/>
                      <a:pt x="7974" y="2638"/>
                    </a:cubicBezTo>
                    <a:lnTo>
                      <a:pt x="7050" y="3565"/>
                    </a:lnTo>
                    <a:cubicBezTo>
                      <a:pt x="7071" y="3692"/>
                      <a:pt x="7083" y="3821"/>
                      <a:pt x="7089" y="3954"/>
                    </a:cubicBezTo>
                    <a:cubicBezTo>
                      <a:pt x="7089" y="5095"/>
                      <a:pt x="6399" y="6125"/>
                      <a:pt x="5345" y="6562"/>
                    </a:cubicBezTo>
                    <a:cubicBezTo>
                      <a:pt x="4996" y="6706"/>
                      <a:pt x="4629" y="6776"/>
                      <a:pt x="4265" y="6776"/>
                    </a:cubicBezTo>
                    <a:cubicBezTo>
                      <a:pt x="3530" y="6776"/>
                      <a:pt x="2808" y="6489"/>
                      <a:pt x="2268" y="5947"/>
                    </a:cubicBezTo>
                    <a:cubicBezTo>
                      <a:pt x="1461" y="5140"/>
                      <a:pt x="1220" y="3927"/>
                      <a:pt x="1657" y="2873"/>
                    </a:cubicBezTo>
                    <a:cubicBezTo>
                      <a:pt x="2093" y="1816"/>
                      <a:pt x="3123" y="1129"/>
                      <a:pt x="4264" y="1129"/>
                    </a:cubicBezTo>
                    <a:cubicBezTo>
                      <a:pt x="4394" y="1132"/>
                      <a:pt x="4523" y="1144"/>
                      <a:pt x="4653" y="1168"/>
                    </a:cubicBezTo>
                    <a:lnTo>
                      <a:pt x="5580" y="241"/>
                    </a:lnTo>
                    <a:cubicBezTo>
                      <a:pt x="5159" y="84"/>
                      <a:pt x="4713" y="3"/>
                      <a:pt x="42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7" name="Google Shape;4197;p65"/>
              <p:cNvSpPr/>
              <p:nvPr/>
            </p:nvSpPr>
            <p:spPr>
              <a:xfrm>
                <a:off x="5049725" y="143507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9672" y="1"/>
                    </a:moveTo>
                    <a:cubicBezTo>
                      <a:pt x="4379" y="1"/>
                      <a:pt x="0" y="4307"/>
                      <a:pt x="0" y="9601"/>
                    </a:cubicBezTo>
                    <a:cubicBezTo>
                      <a:pt x="0" y="14892"/>
                      <a:pt x="4379" y="19273"/>
                      <a:pt x="9672" y="19273"/>
                    </a:cubicBezTo>
                    <a:cubicBezTo>
                      <a:pt x="14966" y="19273"/>
                      <a:pt x="19272" y="14892"/>
                      <a:pt x="19272" y="9601"/>
                    </a:cubicBezTo>
                    <a:cubicBezTo>
                      <a:pt x="19269" y="8204"/>
                      <a:pt x="18962" y="6821"/>
                      <a:pt x="18369" y="5557"/>
                    </a:cubicBezTo>
                    <a:lnTo>
                      <a:pt x="17646" y="6279"/>
                    </a:lnTo>
                    <a:cubicBezTo>
                      <a:pt x="17327" y="6599"/>
                      <a:pt x="16896" y="6776"/>
                      <a:pt x="16448" y="6776"/>
                    </a:cubicBezTo>
                    <a:lnTo>
                      <a:pt x="16430" y="6776"/>
                    </a:lnTo>
                    <a:cubicBezTo>
                      <a:pt x="16809" y="7671"/>
                      <a:pt x="17008" y="8628"/>
                      <a:pt x="17014" y="9601"/>
                    </a:cubicBezTo>
                    <a:cubicBezTo>
                      <a:pt x="17014" y="13648"/>
                      <a:pt x="13720" y="16939"/>
                      <a:pt x="9672" y="16939"/>
                    </a:cubicBezTo>
                    <a:cubicBezTo>
                      <a:pt x="5625" y="16939"/>
                      <a:pt x="2334" y="13648"/>
                      <a:pt x="2334" y="9601"/>
                    </a:cubicBezTo>
                    <a:cubicBezTo>
                      <a:pt x="2334" y="5554"/>
                      <a:pt x="5625" y="2259"/>
                      <a:pt x="9672" y="2259"/>
                    </a:cubicBezTo>
                    <a:cubicBezTo>
                      <a:pt x="10642" y="2265"/>
                      <a:pt x="11603" y="2464"/>
                      <a:pt x="12497" y="2844"/>
                    </a:cubicBezTo>
                    <a:lnTo>
                      <a:pt x="12497" y="2825"/>
                    </a:lnTo>
                    <a:cubicBezTo>
                      <a:pt x="12494" y="2374"/>
                      <a:pt x="12672" y="1943"/>
                      <a:pt x="12991" y="1627"/>
                    </a:cubicBezTo>
                    <a:lnTo>
                      <a:pt x="13713" y="904"/>
                    </a:lnTo>
                    <a:cubicBezTo>
                      <a:pt x="12449" y="311"/>
                      <a:pt x="11070" y="4"/>
                      <a:pt x="96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8" name="Google Shape;4198;p65"/>
              <p:cNvSpPr/>
              <p:nvPr/>
            </p:nvSpPr>
            <p:spPr>
              <a:xfrm>
                <a:off x="5245825" y="1435050"/>
                <a:ext cx="290450" cy="282350"/>
              </a:xfrm>
              <a:custGeom>
                <a:rect b="b" l="l" r="r" t="t"/>
                <a:pathLst>
                  <a:path extrusionOk="0" h="11294" w="11618">
                    <a:moveTo>
                      <a:pt x="8601" y="1"/>
                    </a:moveTo>
                    <a:cubicBezTo>
                      <a:pt x="8461" y="1"/>
                      <a:pt x="8319" y="52"/>
                      <a:pt x="8203" y="168"/>
                    </a:cubicBezTo>
                    <a:lnTo>
                      <a:pt x="5945" y="2426"/>
                    </a:lnTo>
                    <a:cubicBezTo>
                      <a:pt x="5839" y="2531"/>
                      <a:pt x="5779" y="2676"/>
                      <a:pt x="5782" y="2826"/>
                    </a:cubicBezTo>
                    <a:lnTo>
                      <a:pt x="5782" y="4850"/>
                    </a:lnTo>
                    <a:lnTo>
                      <a:pt x="2554" y="8075"/>
                    </a:lnTo>
                    <a:cubicBezTo>
                      <a:pt x="2328" y="7967"/>
                      <a:pt x="2081" y="7906"/>
                      <a:pt x="1828" y="7906"/>
                    </a:cubicBezTo>
                    <a:cubicBezTo>
                      <a:pt x="1142" y="7906"/>
                      <a:pt x="525" y="8319"/>
                      <a:pt x="263" y="8951"/>
                    </a:cubicBezTo>
                    <a:cubicBezTo>
                      <a:pt x="1" y="9584"/>
                      <a:pt x="145" y="10312"/>
                      <a:pt x="630" y="10797"/>
                    </a:cubicBezTo>
                    <a:cubicBezTo>
                      <a:pt x="954" y="11122"/>
                      <a:pt x="1388" y="11294"/>
                      <a:pt x="1828" y="11294"/>
                    </a:cubicBezTo>
                    <a:cubicBezTo>
                      <a:pt x="2046" y="11294"/>
                      <a:pt x="2266" y="11251"/>
                      <a:pt x="2476" y="11165"/>
                    </a:cubicBezTo>
                    <a:cubicBezTo>
                      <a:pt x="3108" y="10903"/>
                      <a:pt x="3524" y="10285"/>
                      <a:pt x="3524" y="9602"/>
                    </a:cubicBezTo>
                    <a:cubicBezTo>
                      <a:pt x="3521" y="9349"/>
                      <a:pt x="3463" y="9102"/>
                      <a:pt x="3352" y="8876"/>
                    </a:cubicBezTo>
                    <a:lnTo>
                      <a:pt x="6580" y="5648"/>
                    </a:lnTo>
                    <a:lnTo>
                      <a:pt x="8604" y="5648"/>
                    </a:lnTo>
                    <a:cubicBezTo>
                      <a:pt x="8754" y="5648"/>
                      <a:pt x="8896" y="5588"/>
                      <a:pt x="9004" y="5482"/>
                    </a:cubicBezTo>
                    <a:lnTo>
                      <a:pt x="11263" y="3224"/>
                    </a:lnTo>
                    <a:cubicBezTo>
                      <a:pt x="11618" y="2869"/>
                      <a:pt x="11365" y="2260"/>
                      <a:pt x="10862" y="2260"/>
                    </a:cubicBezTo>
                    <a:lnTo>
                      <a:pt x="9170" y="2260"/>
                    </a:lnTo>
                    <a:lnTo>
                      <a:pt x="9170" y="568"/>
                    </a:lnTo>
                    <a:cubicBezTo>
                      <a:pt x="9170" y="226"/>
                      <a:pt x="8892" y="1"/>
                      <a:pt x="86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99" name="Google Shape;4199;p65"/>
            <p:cNvGrpSpPr/>
            <p:nvPr/>
          </p:nvGrpSpPr>
          <p:grpSpPr>
            <a:xfrm>
              <a:off x="3815549" y="2487319"/>
              <a:ext cx="234433" cy="234360"/>
              <a:chOff x="5642475" y="1435075"/>
              <a:chExt cx="481975" cy="481825"/>
            </a:xfrm>
          </p:grpSpPr>
          <p:sp>
            <p:nvSpPr>
              <p:cNvPr id="4200" name="Google Shape;4200;p65"/>
              <p:cNvSpPr/>
              <p:nvPr/>
            </p:nvSpPr>
            <p:spPr>
              <a:xfrm>
                <a:off x="5642475" y="1435075"/>
                <a:ext cx="481975" cy="340675"/>
              </a:xfrm>
              <a:custGeom>
                <a:rect b="b" l="l" r="r" t="t"/>
                <a:pathLst>
                  <a:path extrusionOk="0" h="13627" w="19279">
                    <a:moveTo>
                      <a:pt x="2262" y="2259"/>
                    </a:moveTo>
                    <a:cubicBezTo>
                      <a:pt x="2883" y="2259"/>
                      <a:pt x="3428" y="2765"/>
                      <a:pt x="3428" y="3389"/>
                    </a:cubicBezTo>
                    <a:lnTo>
                      <a:pt x="3428" y="7342"/>
                    </a:lnTo>
                    <a:cubicBezTo>
                      <a:pt x="3428" y="7366"/>
                      <a:pt x="3434" y="7394"/>
                      <a:pt x="3434" y="7418"/>
                    </a:cubicBezTo>
                    <a:lnTo>
                      <a:pt x="1636" y="6246"/>
                    </a:lnTo>
                    <a:cubicBezTo>
                      <a:pt x="1320" y="6035"/>
                      <a:pt x="1130" y="5683"/>
                      <a:pt x="1133" y="5304"/>
                    </a:cubicBezTo>
                    <a:lnTo>
                      <a:pt x="1133" y="3389"/>
                    </a:lnTo>
                    <a:cubicBezTo>
                      <a:pt x="1133" y="2765"/>
                      <a:pt x="1636" y="2259"/>
                      <a:pt x="2262" y="2259"/>
                    </a:cubicBezTo>
                    <a:close/>
                    <a:moveTo>
                      <a:pt x="17017" y="2259"/>
                    </a:moveTo>
                    <a:cubicBezTo>
                      <a:pt x="17641" y="2259"/>
                      <a:pt x="18147" y="2765"/>
                      <a:pt x="18147" y="3389"/>
                    </a:cubicBezTo>
                    <a:lnTo>
                      <a:pt x="18147" y="5307"/>
                    </a:lnTo>
                    <a:cubicBezTo>
                      <a:pt x="18147" y="5683"/>
                      <a:pt x="17957" y="6035"/>
                      <a:pt x="17644" y="6246"/>
                    </a:cubicBezTo>
                    <a:lnTo>
                      <a:pt x="15843" y="7421"/>
                    </a:lnTo>
                    <a:cubicBezTo>
                      <a:pt x="15843" y="7394"/>
                      <a:pt x="15849" y="7369"/>
                      <a:pt x="15849" y="7342"/>
                    </a:cubicBezTo>
                    <a:lnTo>
                      <a:pt x="15849" y="3389"/>
                    </a:lnTo>
                    <a:cubicBezTo>
                      <a:pt x="15849" y="2765"/>
                      <a:pt x="16394" y="2259"/>
                      <a:pt x="17017" y="2259"/>
                    </a:cubicBezTo>
                    <a:close/>
                    <a:moveTo>
                      <a:pt x="9638" y="2284"/>
                    </a:moveTo>
                    <a:cubicBezTo>
                      <a:pt x="9845" y="2284"/>
                      <a:pt x="10051" y="2381"/>
                      <a:pt x="10146" y="2576"/>
                    </a:cubicBezTo>
                    <a:lnTo>
                      <a:pt x="10883" y="4069"/>
                    </a:lnTo>
                    <a:lnTo>
                      <a:pt x="12534" y="4310"/>
                    </a:lnTo>
                    <a:cubicBezTo>
                      <a:pt x="12994" y="4376"/>
                      <a:pt x="13181" y="4945"/>
                      <a:pt x="12847" y="5274"/>
                    </a:cubicBezTo>
                    <a:lnTo>
                      <a:pt x="11651" y="6439"/>
                    </a:lnTo>
                    <a:lnTo>
                      <a:pt x="11934" y="8080"/>
                    </a:lnTo>
                    <a:cubicBezTo>
                      <a:pt x="11996" y="8445"/>
                      <a:pt x="11705" y="8742"/>
                      <a:pt x="11376" y="8742"/>
                    </a:cubicBezTo>
                    <a:cubicBezTo>
                      <a:pt x="11290" y="8742"/>
                      <a:pt x="11201" y="8721"/>
                      <a:pt x="11115" y="8676"/>
                    </a:cubicBezTo>
                    <a:lnTo>
                      <a:pt x="9637" y="7899"/>
                    </a:lnTo>
                    <a:lnTo>
                      <a:pt x="8161" y="8676"/>
                    </a:lnTo>
                    <a:cubicBezTo>
                      <a:pt x="8076" y="8721"/>
                      <a:pt x="7987" y="8742"/>
                      <a:pt x="7900" y="8742"/>
                    </a:cubicBezTo>
                    <a:cubicBezTo>
                      <a:pt x="7571" y="8742"/>
                      <a:pt x="7280" y="8445"/>
                      <a:pt x="7342" y="8080"/>
                    </a:cubicBezTo>
                    <a:lnTo>
                      <a:pt x="7625" y="6439"/>
                    </a:lnTo>
                    <a:lnTo>
                      <a:pt x="6430" y="5271"/>
                    </a:lnTo>
                    <a:cubicBezTo>
                      <a:pt x="6279" y="5120"/>
                      <a:pt x="6222" y="4897"/>
                      <a:pt x="6288" y="4692"/>
                    </a:cubicBezTo>
                    <a:cubicBezTo>
                      <a:pt x="6355" y="4488"/>
                      <a:pt x="6532" y="4340"/>
                      <a:pt x="6743" y="4310"/>
                    </a:cubicBezTo>
                    <a:lnTo>
                      <a:pt x="8393" y="4069"/>
                    </a:lnTo>
                    <a:lnTo>
                      <a:pt x="9131" y="2576"/>
                    </a:lnTo>
                    <a:cubicBezTo>
                      <a:pt x="9226" y="2381"/>
                      <a:pt x="9432" y="2284"/>
                      <a:pt x="9638" y="2284"/>
                    </a:cubicBezTo>
                    <a:close/>
                    <a:moveTo>
                      <a:pt x="3994" y="1"/>
                    </a:moveTo>
                    <a:cubicBezTo>
                      <a:pt x="3681" y="1"/>
                      <a:pt x="3428" y="254"/>
                      <a:pt x="3428" y="567"/>
                    </a:cubicBezTo>
                    <a:lnTo>
                      <a:pt x="3428" y="1443"/>
                    </a:lnTo>
                    <a:cubicBezTo>
                      <a:pt x="3072" y="1242"/>
                      <a:pt x="2669" y="1133"/>
                      <a:pt x="2262" y="1130"/>
                    </a:cubicBezTo>
                    <a:cubicBezTo>
                      <a:pt x="1013" y="1130"/>
                      <a:pt x="4" y="2142"/>
                      <a:pt x="4" y="3389"/>
                    </a:cubicBezTo>
                    <a:lnTo>
                      <a:pt x="4" y="5307"/>
                    </a:lnTo>
                    <a:cubicBezTo>
                      <a:pt x="1" y="6060"/>
                      <a:pt x="380" y="6767"/>
                      <a:pt x="1010" y="7186"/>
                    </a:cubicBezTo>
                    <a:lnTo>
                      <a:pt x="3681" y="8941"/>
                    </a:lnTo>
                    <a:cubicBezTo>
                      <a:pt x="3690" y="8947"/>
                      <a:pt x="3702" y="8944"/>
                      <a:pt x="3714" y="8950"/>
                    </a:cubicBezTo>
                    <a:cubicBezTo>
                      <a:pt x="4129" y="10107"/>
                      <a:pt x="5006" y="11037"/>
                      <a:pt x="6297" y="11642"/>
                    </a:cubicBezTo>
                    <a:cubicBezTo>
                      <a:pt x="7137" y="12034"/>
                      <a:pt x="7692" y="12817"/>
                      <a:pt x="7866" y="13627"/>
                    </a:cubicBezTo>
                    <a:lnTo>
                      <a:pt x="11386" y="13627"/>
                    </a:lnTo>
                    <a:cubicBezTo>
                      <a:pt x="11504" y="12844"/>
                      <a:pt x="11949" y="12067"/>
                      <a:pt x="12648" y="11676"/>
                    </a:cubicBezTo>
                    <a:cubicBezTo>
                      <a:pt x="14003" y="10908"/>
                      <a:pt x="15027" y="10101"/>
                      <a:pt x="15521" y="8965"/>
                    </a:cubicBezTo>
                    <a:cubicBezTo>
                      <a:pt x="15545" y="8953"/>
                      <a:pt x="15575" y="8956"/>
                      <a:pt x="15599" y="8941"/>
                    </a:cubicBezTo>
                    <a:lnTo>
                      <a:pt x="18273" y="7186"/>
                    </a:lnTo>
                    <a:cubicBezTo>
                      <a:pt x="18899" y="6767"/>
                      <a:pt x="19279" y="6063"/>
                      <a:pt x="19279" y="5307"/>
                    </a:cubicBezTo>
                    <a:lnTo>
                      <a:pt x="19279" y="3389"/>
                    </a:lnTo>
                    <a:cubicBezTo>
                      <a:pt x="19276" y="2142"/>
                      <a:pt x="18267" y="1130"/>
                      <a:pt x="17020" y="1130"/>
                    </a:cubicBezTo>
                    <a:cubicBezTo>
                      <a:pt x="16611" y="1133"/>
                      <a:pt x="16207" y="1242"/>
                      <a:pt x="15852" y="1443"/>
                    </a:cubicBezTo>
                    <a:lnTo>
                      <a:pt x="15852" y="567"/>
                    </a:lnTo>
                    <a:cubicBezTo>
                      <a:pt x="15852" y="254"/>
                      <a:pt x="15599" y="1"/>
                      <a:pt x="152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1" name="Google Shape;4201;p65"/>
              <p:cNvSpPr/>
              <p:nvPr/>
            </p:nvSpPr>
            <p:spPr>
              <a:xfrm>
                <a:off x="5756375" y="1803975"/>
                <a:ext cx="254100" cy="112925"/>
              </a:xfrm>
              <a:custGeom>
                <a:rect b="b" l="l" r="r" t="t"/>
                <a:pathLst>
                  <a:path extrusionOk="0" h="4517" w="10164">
                    <a:moveTo>
                      <a:pt x="2259" y="0"/>
                    </a:moveTo>
                    <a:cubicBezTo>
                      <a:pt x="1636" y="0"/>
                      <a:pt x="1130" y="506"/>
                      <a:pt x="1130" y="1129"/>
                    </a:cubicBezTo>
                    <a:lnTo>
                      <a:pt x="1130" y="1695"/>
                    </a:lnTo>
                    <a:lnTo>
                      <a:pt x="2825" y="1695"/>
                    </a:lnTo>
                    <a:cubicBezTo>
                      <a:pt x="3136" y="1695"/>
                      <a:pt x="3389" y="1945"/>
                      <a:pt x="3389" y="2258"/>
                    </a:cubicBezTo>
                    <a:cubicBezTo>
                      <a:pt x="3389" y="2572"/>
                      <a:pt x="3136" y="2825"/>
                      <a:pt x="2825" y="2825"/>
                    </a:cubicBezTo>
                    <a:lnTo>
                      <a:pt x="567" y="2825"/>
                    </a:lnTo>
                    <a:cubicBezTo>
                      <a:pt x="254" y="2825"/>
                      <a:pt x="1" y="3075"/>
                      <a:pt x="1" y="3388"/>
                    </a:cubicBezTo>
                    <a:lnTo>
                      <a:pt x="1" y="3954"/>
                    </a:lnTo>
                    <a:cubicBezTo>
                      <a:pt x="1" y="4264"/>
                      <a:pt x="254" y="4517"/>
                      <a:pt x="567" y="4517"/>
                    </a:cubicBezTo>
                    <a:lnTo>
                      <a:pt x="9601" y="4517"/>
                    </a:lnTo>
                    <a:cubicBezTo>
                      <a:pt x="9911" y="4517"/>
                      <a:pt x="10164" y="4264"/>
                      <a:pt x="10164" y="3954"/>
                    </a:cubicBezTo>
                    <a:lnTo>
                      <a:pt x="10164" y="3388"/>
                    </a:lnTo>
                    <a:cubicBezTo>
                      <a:pt x="10164" y="3075"/>
                      <a:pt x="9911" y="2825"/>
                      <a:pt x="9601" y="2825"/>
                    </a:cubicBezTo>
                    <a:lnTo>
                      <a:pt x="7342" y="2825"/>
                    </a:lnTo>
                    <a:cubicBezTo>
                      <a:pt x="7029" y="2825"/>
                      <a:pt x="6776" y="2572"/>
                      <a:pt x="6776" y="2258"/>
                    </a:cubicBezTo>
                    <a:cubicBezTo>
                      <a:pt x="6776" y="1945"/>
                      <a:pt x="7029" y="1695"/>
                      <a:pt x="7342" y="1695"/>
                    </a:cubicBezTo>
                    <a:lnTo>
                      <a:pt x="9035" y="1695"/>
                    </a:lnTo>
                    <a:lnTo>
                      <a:pt x="9035" y="1129"/>
                    </a:lnTo>
                    <a:cubicBezTo>
                      <a:pt x="9035" y="506"/>
                      <a:pt x="8529" y="0"/>
                      <a:pt x="79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2" name="Google Shape;4202;p65"/>
              <p:cNvSpPr/>
              <p:nvPr/>
            </p:nvSpPr>
            <p:spPr>
              <a:xfrm>
                <a:off x="5843400" y="1537550"/>
                <a:ext cx="79975" cy="76125"/>
              </a:xfrm>
              <a:custGeom>
                <a:rect b="b" l="l" r="r" t="t"/>
                <a:pathLst>
                  <a:path extrusionOk="0" h="3045" w="3199">
                    <a:moveTo>
                      <a:pt x="1603" y="0"/>
                    </a:moveTo>
                    <a:lnTo>
                      <a:pt x="1238" y="738"/>
                    </a:lnTo>
                    <a:cubicBezTo>
                      <a:pt x="1157" y="904"/>
                      <a:pt x="998" y="1018"/>
                      <a:pt x="814" y="1045"/>
                    </a:cubicBezTo>
                    <a:lnTo>
                      <a:pt x="1" y="1163"/>
                    </a:lnTo>
                    <a:lnTo>
                      <a:pt x="588" y="1735"/>
                    </a:lnTo>
                    <a:cubicBezTo>
                      <a:pt x="721" y="1864"/>
                      <a:pt x="784" y="2051"/>
                      <a:pt x="751" y="2235"/>
                    </a:cubicBezTo>
                    <a:lnTo>
                      <a:pt x="612" y="3045"/>
                    </a:lnTo>
                    <a:lnTo>
                      <a:pt x="1338" y="2662"/>
                    </a:lnTo>
                    <a:cubicBezTo>
                      <a:pt x="1421" y="2619"/>
                      <a:pt x="1511" y="2597"/>
                      <a:pt x="1601" y="2597"/>
                    </a:cubicBezTo>
                    <a:cubicBezTo>
                      <a:pt x="1691" y="2597"/>
                      <a:pt x="1781" y="2619"/>
                      <a:pt x="1862" y="2662"/>
                    </a:cubicBezTo>
                    <a:lnTo>
                      <a:pt x="2588" y="3045"/>
                    </a:lnTo>
                    <a:lnTo>
                      <a:pt x="2452" y="2235"/>
                    </a:lnTo>
                    <a:cubicBezTo>
                      <a:pt x="2419" y="2051"/>
                      <a:pt x="2479" y="1864"/>
                      <a:pt x="2612" y="1735"/>
                    </a:cubicBezTo>
                    <a:lnTo>
                      <a:pt x="3199" y="1163"/>
                    </a:lnTo>
                    <a:lnTo>
                      <a:pt x="2389" y="1045"/>
                    </a:lnTo>
                    <a:cubicBezTo>
                      <a:pt x="2205" y="1018"/>
                      <a:pt x="2045" y="904"/>
                      <a:pt x="1964" y="735"/>
                    </a:cubicBezTo>
                    <a:lnTo>
                      <a:pt x="160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03" name="Google Shape;4203;p65"/>
            <p:cNvGrpSpPr/>
            <p:nvPr/>
          </p:nvGrpSpPr>
          <p:grpSpPr>
            <a:xfrm>
              <a:off x="4101880" y="2487313"/>
              <a:ext cx="237473" cy="234372"/>
              <a:chOff x="6232000" y="1435050"/>
              <a:chExt cx="488225" cy="481850"/>
            </a:xfrm>
          </p:grpSpPr>
          <p:sp>
            <p:nvSpPr>
              <p:cNvPr id="4204" name="Google Shape;4204;p65"/>
              <p:cNvSpPr/>
              <p:nvPr/>
            </p:nvSpPr>
            <p:spPr>
              <a:xfrm>
                <a:off x="6578000" y="1463375"/>
                <a:ext cx="83150" cy="78250"/>
              </a:xfrm>
              <a:custGeom>
                <a:rect b="b" l="l" r="r" t="t"/>
                <a:pathLst>
                  <a:path extrusionOk="0" h="3130" w="3326">
                    <a:moveTo>
                      <a:pt x="482" y="1"/>
                    </a:moveTo>
                    <a:cubicBezTo>
                      <a:pt x="280" y="1"/>
                      <a:pt x="95" y="114"/>
                      <a:pt x="1" y="293"/>
                    </a:cubicBezTo>
                    <a:lnTo>
                      <a:pt x="3322" y="3130"/>
                    </a:lnTo>
                    <a:lnTo>
                      <a:pt x="3322" y="564"/>
                    </a:lnTo>
                    <a:cubicBezTo>
                      <a:pt x="3325" y="253"/>
                      <a:pt x="3072" y="1"/>
                      <a:pt x="2761" y="1"/>
                    </a:cubicBezTo>
                    <a:cubicBezTo>
                      <a:pt x="2760" y="1"/>
                      <a:pt x="2758" y="1"/>
                      <a:pt x="2756" y="1"/>
                    </a:cubicBezTo>
                    <a:lnTo>
                      <a:pt x="497" y="1"/>
                    </a:lnTo>
                    <a:cubicBezTo>
                      <a:pt x="492" y="1"/>
                      <a:pt x="487" y="1"/>
                      <a:pt x="4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5" name="Google Shape;4205;p65"/>
              <p:cNvSpPr/>
              <p:nvPr/>
            </p:nvSpPr>
            <p:spPr>
              <a:xfrm>
                <a:off x="6421725" y="1773850"/>
                <a:ext cx="112950" cy="143050"/>
              </a:xfrm>
              <a:custGeom>
                <a:rect b="b" l="l" r="r" t="t"/>
                <a:pathLst>
                  <a:path extrusionOk="0" h="5722" w="4518">
                    <a:moveTo>
                      <a:pt x="2822" y="1130"/>
                    </a:moveTo>
                    <a:cubicBezTo>
                      <a:pt x="3325" y="1130"/>
                      <a:pt x="3578" y="1738"/>
                      <a:pt x="3222" y="2093"/>
                    </a:cubicBezTo>
                    <a:cubicBezTo>
                      <a:pt x="3106" y="2209"/>
                      <a:pt x="2964" y="2260"/>
                      <a:pt x="2825" y="2260"/>
                    </a:cubicBezTo>
                    <a:cubicBezTo>
                      <a:pt x="2535" y="2260"/>
                      <a:pt x="2259" y="2036"/>
                      <a:pt x="2259" y="1696"/>
                    </a:cubicBezTo>
                    <a:cubicBezTo>
                      <a:pt x="2259" y="1383"/>
                      <a:pt x="2509" y="1130"/>
                      <a:pt x="2822" y="1130"/>
                    </a:cubicBezTo>
                    <a:close/>
                    <a:moveTo>
                      <a:pt x="0" y="1"/>
                    </a:moveTo>
                    <a:lnTo>
                      <a:pt x="0" y="5722"/>
                    </a:lnTo>
                    <a:lnTo>
                      <a:pt x="4517" y="5722"/>
                    </a:lnTo>
                    <a:lnTo>
                      <a:pt x="451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6" name="Google Shape;4206;p65"/>
              <p:cNvSpPr/>
              <p:nvPr/>
            </p:nvSpPr>
            <p:spPr>
              <a:xfrm>
                <a:off x="6448975" y="1632700"/>
                <a:ext cx="56475" cy="56475"/>
              </a:xfrm>
              <a:custGeom>
                <a:rect b="b" l="l" r="r" t="t"/>
                <a:pathLst>
                  <a:path extrusionOk="0" h="2259" w="2259">
                    <a:moveTo>
                      <a:pt x="0" y="0"/>
                    </a:moveTo>
                    <a:lnTo>
                      <a:pt x="0" y="2259"/>
                    </a:lnTo>
                    <a:lnTo>
                      <a:pt x="2259" y="2259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7" name="Google Shape;4207;p65"/>
              <p:cNvSpPr/>
              <p:nvPr/>
            </p:nvSpPr>
            <p:spPr>
              <a:xfrm>
                <a:off x="6232000" y="1435050"/>
                <a:ext cx="488225" cy="237825"/>
              </a:xfrm>
              <a:custGeom>
                <a:rect b="b" l="l" r="r" t="t"/>
                <a:pathLst>
                  <a:path extrusionOk="0" h="9513" w="19529">
                    <a:moveTo>
                      <a:pt x="9821" y="0"/>
                    </a:moveTo>
                    <a:cubicBezTo>
                      <a:pt x="9559" y="0"/>
                      <a:pt x="9297" y="92"/>
                      <a:pt x="9086" y="276"/>
                    </a:cubicBezTo>
                    <a:lnTo>
                      <a:pt x="531" y="7521"/>
                    </a:lnTo>
                    <a:cubicBezTo>
                      <a:pt x="61" y="7921"/>
                      <a:pt x="1" y="8626"/>
                      <a:pt x="395" y="9099"/>
                    </a:cubicBezTo>
                    <a:cubicBezTo>
                      <a:pt x="620" y="9369"/>
                      <a:pt x="942" y="9508"/>
                      <a:pt x="1266" y="9508"/>
                    </a:cubicBezTo>
                    <a:cubicBezTo>
                      <a:pt x="1525" y="9508"/>
                      <a:pt x="1785" y="9419"/>
                      <a:pt x="1997" y="9237"/>
                    </a:cubicBezTo>
                    <a:lnTo>
                      <a:pt x="9821" y="2622"/>
                    </a:lnTo>
                    <a:lnTo>
                      <a:pt x="17544" y="9240"/>
                    </a:lnTo>
                    <a:cubicBezTo>
                      <a:pt x="17759" y="9425"/>
                      <a:pt x="18019" y="9513"/>
                      <a:pt x="18278" y="9513"/>
                    </a:cubicBezTo>
                    <a:cubicBezTo>
                      <a:pt x="18661" y="9513"/>
                      <a:pt x="19039" y="9318"/>
                      <a:pt x="19252" y="8954"/>
                    </a:cubicBezTo>
                    <a:cubicBezTo>
                      <a:pt x="19529" y="8482"/>
                      <a:pt x="19430" y="7879"/>
                      <a:pt x="19014" y="7524"/>
                    </a:cubicBezTo>
                    <a:lnTo>
                      <a:pt x="10555" y="276"/>
                    </a:lnTo>
                    <a:cubicBezTo>
                      <a:pt x="10345" y="92"/>
                      <a:pt x="10083" y="0"/>
                      <a:pt x="98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8" name="Google Shape;4208;p65"/>
              <p:cNvSpPr/>
              <p:nvPr/>
            </p:nvSpPr>
            <p:spPr>
              <a:xfrm>
                <a:off x="6291025" y="1537700"/>
                <a:ext cx="369800" cy="379200"/>
              </a:xfrm>
              <a:custGeom>
                <a:rect b="b" l="l" r="r" t="t"/>
                <a:pathLst>
                  <a:path extrusionOk="0" h="15168" w="14792">
                    <a:moveTo>
                      <a:pt x="9143" y="2671"/>
                    </a:moveTo>
                    <a:cubicBezTo>
                      <a:pt x="9453" y="2671"/>
                      <a:pt x="9706" y="2924"/>
                      <a:pt x="9706" y="3237"/>
                    </a:cubicBezTo>
                    <a:lnTo>
                      <a:pt x="9706" y="6625"/>
                    </a:lnTo>
                    <a:cubicBezTo>
                      <a:pt x="9706" y="6935"/>
                      <a:pt x="9453" y="7188"/>
                      <a:pt x="9143" y="7188"/>
                    </a:cubicBezTo>
                    <a:lnTo>
                      <a:pt x="5755" y="7188"/>
                    </a:lnTo>
                    <a:cubicBezTo>
                      <a:pt x="5442" y="7188"/>
                      <a:pt x="5189" y="6935"/>
                      <a:pt x="5189" y="6625"/>
                    </a:cubicBezTo>
                    <a:lnTo>
                      <a:pt x="5189" y="3237"/>
                    </a:lnTo>
                    <a:cubicBezTo>
                      <a:pt x="5189" y="2924"/>
                      <a:pt x="5442" y="2671"/>
                      <a:pt x="5755" y="2671"/>
                    </a:cubicBezTo>
                    <a:close/>
                    <a:moveTo>
                      <a:pt x="7448" y="0"/>
                    </a:moveTo>
                    <a:lnTo>
                      <a:pt x="4" y="6291"/>
                    </a:lnTo>
                    <a:lnTo>
                      <a:pt x="4" y="14605"/>
                    </a:lnTo>
                    <a:cubicBezTo>
                      <a:pt x="1" y="14913"/>
                      <a:pt x="254" y="15168"/>
                      <a:pt x="564" y="15168"/>
                    </a:cubicBezTo>
                    <a:cubicBezTo>
                      <a:pt x="566" y="15168"/>
                      <a:pt x="568" y="15168"/>
                      <a:pt x="570" y="15168"/>
                    </a:cubicBezTo>
                    <a:lnTo>
                      <a:pt x="4060" y="15168"/>
                    </a:lnTo>
                    <a:lnTo>
                      <a:pt x="4060" y="8883"/>
                    </a:lnTo>
                    <a:cubicBezTo>
                      <a:pt x="4060" y="8570"/>
                      <a:pt x="4313" y="8317"/>
                      <a:pt x="4626" y="8317"/>
                    </a:cubicBezTo>
                    <a:lnTo>
                      <a:pt x="10272" y="8317"/>
                    </a:lnTo>
                    <a:cubicBezTo>
                      <a:pt x="10582" y="8317"/>
                      <a:pt x="10835" y="8570"/>
                      <a:pt x="10835" y="8883"/>
                    </a:cubicBezTo>
                    <a:lnTo>
                      <a:pt x="10835" y="15168"/>
                    </a:lnTo>
                    <a:lnTo>
                      <a:pt x="14223" y="15168"/>
                    </a:lnTo>
                    <a:cubicBezTo>
                      <a:pt x="14225" y="15168"/>
                      <a:pt x="14227" y="15168"/>
                      <a:pt x="14228" y="15168"/>
                    </a:cubicBezTo>
                    <a:cubicBezTo>
                      <a:pt x="14539" y="15168"/>
                      <a:pt x="14792" y="14913"/>
                      <a:pt x="14789" y="14605"/>
                    </a:cubicBezTo>
                    <a:lnTo>
                      <a:pt x="14789" y="6291"/>
                    </a:lnTo>
                    <a:lnTo>
                      <a:pt x="744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09" name="Google Shape;4209;p65"/>
            <p:cNvGrpSpPr/>
            <p:nvPr/>
          </p:nvGrpSpPr>
          <p:grpSpPr>
            <a:xfrm>
              <a:off x="1518756" y="2773073"/>
              <a:ext cx="207194" cy="233350"/>
              <a:chOff x="924450" y="2028975"/>
              <a:chExt cx="425975" cy="479750"/>
            </a:xfrm>
          </p:grpSpPr>
          <p:sp>
            <p:nvSpPr>
              <p:cNvPr id="4210" name="Google Shape;4210;p65"/>
              <p:cNvSpPr/>
              <p:nvPr/>
            </p:nvSpPr>
            <p:spPr>
              <a:xfrm>
                <a:off x="1035500" y="2028975"/>
                <a:ext cx="314925" cy="153075"/>
              </a:xfrm>
              <a:custGeom>
                <a:rect b="b" l="l" r="r" t="t"/>
                <a:pathLst>
                  <a:path extrusionOk="0" h="6123" w="12597">
                    <a:moveTo>
                      <a:pt x="12036" y="0"/>
                    </a:moveTo>
                    <a:cubicBezTo>
                      <a:pt x="11993" y="0"/>
                      <a:pt x="11948" y="5"/>
                      <a:pt x="11904" y="16"/>
                    </a:cubicBezTo>
                    <a:lnTo>
                      <a:pt x="437" y="2696"/>
                    </a:lnTo>
                    <a:cubicBezTo>
                      <a:pt x="181" y="2753"/>
                      <a:pt x="0" y="2982"/>
                      <a:pt x="0" y="3244"/>
                    </a:cubicBezTo>
                    <a:lnTo>
                      <a:pt x="0" y="6123"/>
                    </a:lnTo>
                    <a:lnTo>
                      <a:pt x="12596" y="3181"/>
                    </a:lnTo>
                    <a:lnTo>
                      <a:pt x="12596" y="564"/>
                    </a:lnTo>
                    <a:cubicBezTo>
                      <a:pt x="12596" y="245"/>
                      <a:pt x="12338" y="0"/>
                      <a:pt x="1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1" name="Google Shape;4211;p65"/>
              <p:cNvSpPr/>
              <p:nvPr/>
            </p:nvSpPr>
            <p:spPr>
              <a:xfrm>
                <a:off x="1212475" y="2137450"/>
                <a:ext cx="137950" cy="304275"/>
              </a:xfrm>
              <a:custGeom>
                <a:rect b="b" l="l" r="r" t="t"/>
                <a:pathLst>
                  <a:path extrusionOk="0" h="12171" w="5518">
                    <a:moveTo>
                      <a:pt x="5517" y="1"/>
                    </a:moveTo>
                    <a:lnTo>
                      <a:pt x="4388" y="266"/>
                    </a:lnTo>
                    <a:lnTo>
                      <a:pt x="4388" y="7345"/>
                    </a:lnTo>
                    <a:cubicBezTo>
                      <a:pt x="3943" y="7029"/>
                      <a:pt x="3410" y="6861"/>
                      <a:pt x="2865" y="6861"/>
                    </a:cubicBezTo>
                    <a:cubicBezTo>
                      <a:pt x="1790" y="6861"/>
                      <a:pt x="823" y="7508"/>
                      <a:pt x="410" y="8499"/>
                    </a:cubicBezTo>
                    <a:cubicBezTo>
                      <a:pt x="1" y="9492"/>
                      <a:pt x="227" y="10634"/>
                      <a:pt x="986" y="11392"/>
                    </a:cubicBezTo>
                    <a:cubicBezTo>
                      <a:pt x="1495" y="11900"/>
                      <a:pt x="2174" y="12170"/>
                      <a:pt x="2865" y="12170"/>
                    </a:cubicBezTo>
                    <a:cubicBezTo>
                      <a:pt x="3207" y="12170"/>
                      <a:pt x="3551" y="12104"/>
                      <a:pt x="3879" y="11968"/>
                    </a:cubicBezTo>
                    <a:cubicBezTo>
                      <a:pt x="4873" y="11558"/>
                      <a:pt x="5517" y="10588"/>
                      <a:pt x="5517" y="9516"/>
                    </a:cubicBezTo>
                    <a:lnTo>
                      <a:pt x="551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2" name="Google Shape;4212;p65"/>
              <p:cNvSpPr/>
              <p:nvPr/>
            </p:nvSpPr>
            <p:spPr>
              <a:xfrm>
                <a:off x="924450" y="2204450"/>
                <a:ext cx="139300" cy="304275"/>
              </a:xfrm>
              <a:custGeom>
                <a:rect b="b" l="l" r="r" t="t"/>
                <a:pathLst>
                  <a:path extrusionOk="0" h="12171" w="5572">
                    <a:moveTo>
                      <a:pt x="5572" y="1"/>
                    </a:moveTo>
                    <a:lnTo>
                      <a:pt x="4442" y="263"/>
                    </a:lnTo>
                    <a:lnTo>
                      <a:pt x="4442" y="7345"/>
                    </a:lnTo>
                    <a:cubicBezTo>
                      <a:pt x="3982" y="7023"/>
                      <a:pt x="3449" y="6864"/>
                      <a:pt x="2917" y="6864"/>
                    </a:cubicBezTo>
                    <a:cubicBezTo>
                      <a:pt x="2291" y="6864"/>
                      <a:pt x="1668" y="7085"/>
                      <a:pt x="1169" y="7520"/>
                    </a:cubicBezTo>
                    <a:cubicBezTo>
                      <a:pt x="251" y="8327"/>
                      <a:pt x="1" y="9655"/>
                      <a:pt x="564" y="10742"/>
                    </a:cubicBezTo>
                    <a:cubicBezTo>
                      <a:pt x="1030" y="11634"/>
                      <a:pt x="1946" y="12171"/>
                      <a:pt x="2916" y="12171"/>
                    </a:cubicBezTo>
                    <a:cubicBezTo>
                      <a:pt x="3126" y="12171"/>
                      <a:pt x="3338" y="12146"/>
                      <a:pt x="3548" y="12094"/>
                    </a:cubicBezTo>
                    <a:cubicBezTo>
                      <a:pt x="4738" y="11802"/>
                      <a:pt x="5572" y="10739"/>
                      <a:pt x="5572" y="9516"/>
                    </a:cubicBezTo>
                    <a:lnTo>
                      <a:pt x="557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13" name="Google Shape;4213;p65"/>
            <p:cNvGrpSpPr/>
            <p:nvPr/>
          </p:nvGrpSpPr>
          <p:grpSpPr>
            <a:xfrm>
              <a:off x="2080037" y="2786753"/>
              <a:ext cx="234396" cy="205990"/>
              <a:chOff x="2085450" y="2057100"/>
              <a:chExt cx="481900" cy="423500"/>
            </a:xfrm>
          </p:grpSpPr>
          <p:sp>
            <p:nvSpPr>
              <p:cNvPr id="4214" name="Google Shape;4214;p65"/>
              <p:cNvSpPr/>
              <p:nvPr/>
            </p:nvSpPr>
            <p:spPr>
              <a:xfrm>
                <a:off x="2085450" y="2061650"/>
                <a:ext cx="141250" cy="418950"/>
              </a:xfrm>
              <a:custGeom>
                <a:rect b="b" l="l" r="r" t="t"/>
                <a:pathLst>
                  <a:path extrusionOk="0" h="16758" w="5650">
                    <a:moveTo>
                      <a:pt x="4305" y="6452"/>
                    </a:moveTo>
                    <a:cubicBezTo>
                      <a:pt x="4736" y="6452"/>
                      <a:pt x="5115" y="6999"/>
                      <a:pt x="4728" y="7411"/>
                    </a:cubicBezTo>
                    <a:cubicBezTo>
                      <a:pt x="4520" y="7631"/>
                      <a:pt x="4352" y="7887"/>
                      <a:pt x="4228" y="8164"/>
                    </a:cubicBezTo>
                    <a:cubicBezTo>
                      <a:pt x="4120" y="8402"/>
                      <a:pt x="3927" y="8502"/>
                      <a:pt x="3732" y="8502"/>
                    </a:cubicBezTo>
                    <a:cubicBezTo>
                      <a:pt x="3367" y="8502"/>
                      <a:pt x="2999" y="8150"/>
                      <a:pt x="3195" y="7703"/>
                    </a:cubicBezTo>
                    <a:cubicBezTo>
                      <a:pt x="3373" y="7312"/>
                      <a:pt x="3611" y="6951"/>
                      <a:pt x="3903" y="6637"/>
                    </a:cubicBezTo>
                    <a:cubicBezTo>
                      <a:pt x="4027" y="6506"/>
                      <a:pt x="4169" y="6452"/>
                      <a:pt x="4305" y="6452"/>
                    </a:cubicBezTo>
                    <a:close/>
                    <a:moveTo>
                      <a:pt x="2983" y="9449"/>
                    </a:moveTo>
                    <a:cubicBezTo>
                      <a:pt x="3331" y="9449"/>
                      <a:pt x="3684" y="9752"/>
                      <a:pt x="3539" y="10191"/>
                    </a:cubicBezTo>
                    <a:lnTo>
                      <a:pt x="3361" y="10727"/>
                    </a:lnTo>
                    <a:cubicBezTo>
                      <a:pt x="3270" y="10997"/>
                      <a:pt x="3059" y="11113"/>
                      <a:pt x="2845" y="11113"/>
                    </a:cubicBezTo>
                    <a:cubicBezTo>
                      <a:pt x="2498" y="11113"/>
                      <a:pt x="2143" y="10808"/>
                      <a:pt x="2289" y="10368"/>
                    </a:cubicBezTo>
                    <a:lnTo>
                      <a:pt x="2467" y="9832"/>
                    </a:lnTo>
                    <a:cubicBezTo>
                      <a:pt x="2558" y="9564"/>
                      <a:pt x="2770" y="9449"/>
                      <a:pt x="2983" y="9449"/>
                    </a:cubicBezTo>
                    <a:close/>
                    <a:moveTo>
                      <a:pt x="5649" y="1"/>
                    </a:moveTo>
                    <a:lnTo>
                      <a:pt x="356" y="2117"/>
                    </a:lnTo>
                    <a:cubicBezTo>
                      <a:pt x="142" y="2202"/>
                      <a:pt x="3" y="2410"/>
                      <a:pt x="3" y="2641"/>
                    </a:cubicBezTo>
                    <a:lnTo>
                      <a:pt x="3" y="16192"/>
                    </a:lnTo>
                    <a:cubicBezTo>
                      <a:pt x="1" y="16516"/>
                      <a:pt x="265" y="16758"/>
                      <a:pt x="564" y="16758"/>
                    </a:cubicBezTo>
                    <a:cubicBezTo>
                      <a:pt x="634" y="16758"/>
                      <a:pt x="706" y="16745"/>
                      <a:pt x="777" y="16716"/>
                    </a:cubicBezTo>
                    <a:lnTo>
                      <a:pt x="5649" y="14768"/>
                    </a:lnTo>
                    <a:lnTo>
                      <a:pt x="564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5" name="Google Shape;4215;p65"/>
              <p:cNvSpPr/>
              <p:nvPr/>
            </p:nvSpPr>
            <p:spPr>
              <a:xfrm>
                <a:off x="2254900" y="2061050"/>
                <a:ext cx="143050" cy="415650"/>
              </a:xfrm>
              <a:custGeom>
                <a:rect b="b" l="l" r="r" t="t"/>
                <a:pathLst>
                  <a:path extrusionOk="0" h="16626" w="5722">
                    <a:moveTo>
                      <a:pt x="2504" y="6585"/>
                    </a:moveTo>
                    <a:cubicBezTo>
                      <a:pt x="2647" y="6585"/>
                      <a:pt x="2794" y="6645"/>
                      <a:pt x="2916" y="6788"/>
                    </a:cubicBezTo>
                    <a:cubicBezTo>
                      <a:pt x="3153" y="7068"/>
                      <a:pt x="3349" y="7378"/>
                      <a:pt x="3500" y="7709"/>
                    </a:cubicBezTo>
                    <a:cubicBezTo>
                      <a:pt x="3766" y="8258"/>
                      <a:pt x="3464" y="8654"/>
                      <a:pt x="3096" y="8654"/>
                    </a:cubicBezTo>
                    <a:cubicBezTo>
                      <a:pt x="2878" y="8654"/>
                      <a:pt x="2636" y="8515"/>
                      <a:pt x="2476" y="8185"/>
                    </a:cubicBezTo>
                    <a:cubicBezTo>
                      <a:pt x="2367" y="7947"/>
                      <a:pt x="2226" y="7724"/>
                      <a:pt x="2057" y="7523"/>
                    </a:cubicBezTo>
                    <a:cubicBezTo>
                      <a:pt x="1694" y="7098"/>
                      <a:pt x="2083" y="6585"/>
                      <a:pt x="2504" y="6585"/>
                    </a:cubicBezTo>
                    <a:close/>
                    <a:moveTo>
                      <a:pt x="1" y="0"/>
                    </a:moveTo>
                    <a:lnTo>
                      <a:pt x="1" y="5475"/>
                    </a:lnTo>
                    <a:cubicBezTo>
                      <a:pt x="217" y="5475"/>
                      <a:pt x="434" y="5496"/>
                      <a:pt x="648" y="5532"/>
                    </a:cubicBezTo>
                    <a:cubicBezTo>
                      <a:pt x="1334" y="5657"/>
                      <a:pt x="1201" y="6655"/>
                      <a:pt x="564" y="6655"/>
                    </a:cubicBezTo>
                    <a:cubicBezTo>
                      <a:pt x="525" y="6655"/>
                      <a:pt x="483" y="6651"/>
                      <a:pt x="440" y="6643"/>
                    </a:cubicBezTo>
                    <a:cubicBezTo>
                      <a:pt x="296" y="6622"/>
                      <a:pt x="148" y="6610"/>
                      <a:pt x="1" y="6604"/>
                    </a:cubicBezTo>
                    <a:lnTo>
                      <a:pt x="1" y="14744"/>
                    </a:lnTo>
                    <a:lnTo>
                      <a:pt x="5722" y="16626"/>
                    </a:lnTo>
                    <a:lnTo>
                      <a:pt x="5722" y="10395"/>
                    </a:lnTo>
                    <a:cubicBezTo>
                      <a:pt x="5704" y="10397"/>
                      <a:pt x="5684" y="10397"/>
                      <a:pt x="5661" y="10397"/>
                    </a:cubicBezTo>
                    <a:cubicBezTo>
                      <a:pt x="5400" y="10397"/>
                      <a:pt x="4871" y="10299"/>
                      <a:pt x="4388" y="10085"/>
                    </a:cubicBezTo>
                    <a:cubicBezTo>
                      <a:pt x="3793" y="9819"/>
                      <a:pt x="4068" y="8997"/>
                      <a:pt x="4603" y="8997"/>
                    </a:cubicBezTo>
                    <a:cubicBezTo>
                      <a:pt x="4680" y="8997"/>
                      <a:pt x="4763" y="9014"/>
                      <a:pt x="4849" y="9052"/>
                    </a:cubicBezTo>
                    <a:cubicBezTo>
                      <a:pt x="5123" y="9176"/>
                      <a:pt x="5418" y="9251"/>
                      <a:pt x="5722" y="9275"/>
                    </a:cubicBezTo>
                    <a:lnTo>
                      <a:pt x="5722" y="188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6" name="Google Shape;4216;p65"/>
              <p:cNvSpPr/>
              <p:nvPr/>
            </p:nvSpPr>
            <p:spPr>
              <a:xfrm>
                <a:off x="2426175" y="2057100"/>
                <a:ext cx="141175" cy="418925"/>
              </a:xfrm>
              <a:custGeom>
                <a:rect b="b" l="l" r="r" t="t"/>
                <a:pathLst>
                  <a:path extrusionOk="0" h="16757" w="5647">
                    <a:moveTo>
                      <a:pt x="2800" y="5647"/>
                    </a:moveTo>
                    <a:cubicBezTo>
                      <a:pt x="3154" y="5647"/>
                      <a:pt x="3516" y="5968"/>
                      <a:pt x="3349" y="6410"/>
                    </a:cubicBezTo>
                    <a:lnTo>
                      <a:pt x="3153" y="6937"/>
                    </a:lnTo>
                    <a:cubicBezTo>
                      <a:pt x="3055" y="7196"/>
                      <a:pt x="2850" y="7305"/>
                      <a:pt x="2643" y="7305"/>
                    </a:cubicBezTo>
                    <a:cubicBezTo>
                      <a:pt x="2288" y="7305"/>
                      <a:pt x="1929" y="6984"/>
                      <a:pt x="2096" y="6539"/>
                    </a:cubicBezTo>
                    <a:lnTo>
                      <a:pt x="2295" y="6012"/>
                    </a:lnTo>
                    <a:cubicBezTo>
                      <a:pt x="2390" y="5755"/>
                      <a:pt x="2594" y="5647"/>
                      <a:pt x="2800" y="5647"/>
                    </a:cubicBezTo>
                    <a:close/>
                    <a:moveTo>
                      <a:pt x="1700" y="8178"/>
                    </a:moveTo>
                    <a:cubicBezTo>
                      <a:pt x="2108" y="8178"/>
                      <a:pt x="2500" y="8655"/>
                      <a:pt x="2168" y="9090"/>
                    </a:cubicBezTo>
                    <a:cubicBezTo>
                      <a:pt x="1906" y="9433"/>
                      <a:pt x="1587" y="9725"/>
                      <a:pt x="1226" y="9960"/>
                    </a:cubicBezTo>
                    <a:cubicBezTo>
                      <a:pt x="1118" y="10030"/>
                      <a:pt x="1011" y="10060"/>
                      <a:pt x="911" y="10060"/>
                    </a:cubicBezTo>
                    <a:cubicBezTo>
                      <a:pt x="424" y="10060"/>
                      <a:pt x="97" y="9344"/>
                      <a:pt x="612" y="9012"/>
                    </a:cubicBezTo>
                    <a:cubicBezTo>
                      <a:pt x="867" y="8849"/>
                      <a:pt x="1090" y="8641"/>
                      <a:pt x="1274" y="8403"/>
                    </a:cubicBezTo>
                    <a:cubicBezTo>
                      <a:pt x="1394" y="8244"/>
                      <a:pt x="1548" y="8178"/>
                      <a:pt x="1700" y="8178"/>
                    </a:cubicBezTo>
                    <a:close/>
                    <a:moveTo>
                      <a:pt x="5080" y="0"/>
                    </a:moveTo>
                    <a:cubicBezTo>
                      <a:pt x="5010" y="0"/>
                      <a:pt x="4939" y="13"/>
                      <a:pt x="4869" y="41"/>
                    </a:cubicBezTo>
                    <a:lnTo>
                      <a:pt x="0" y="1989"/>
                    </a:lnTo>
                    <a:lnTo>
                      <a:pt x="0" y="16756"/>
                    </a:lnTo>
                    <a:lnTo>
                      <a:pt x="5291" y="14640"/>
                    </a:lnTo>
                    <a:cubicBezTo>
                      <a:pt x="5505" y="14555"/>
                      <a:pt x="5646" y="14347"/>
                      <a:pt x="5646" y="14116"/>
                    </a:cubicBezTo>
                    <a:lnTo>
                      <a:pt x="5646" y="565"/>
                    </a:lnTo>
                    <a:cubicBezTo>
                      <a:pt x="5644" y="240"/>
                      <a:pt x="5378" y="0"/>
                      <a:pt x="5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17" name="Google Shape;4217;p65"/>
            <p:cNvGrpSpPr/>
            <p:nvPr/>
          </p:nvGrpSpPr>
          <p:grpSpPr>
            <a:xfrm>
              <a:off x="2375659" y="2802810"/>
              <a:ext cx="234396" cy="173876"/>
              <a:chOff x="2678275" y="2090100"/>
              <a:chExt cx="481900" cy="357475"/>
            </a:xfrm>
          </p:grpSpPr>
          <p:sp>
            <p:nvSpPr>
              <p:cNvPr id="4218" name="Google Shape;4218;p65"/>
              <p:cNvSpPr/>
              <p:nvPr/>
            </p:nvSpPr>
            <p:spPr>
              <a:xfrm>
                <a:off x="2899450" y="2249100"/>
                <a:ext cx="39550" cy="39550"/>
              </a:xfrm>
              <a:custGeom>
                <a:rect b="b" l="l" r="r" t="t"/>
                <a:pathLst>
                  <a:path extrusionOk="0" h="1582" w="1582">
                    <a:moveTo>
                      <a:pt x="793" y="1"/>
                    </a:moveTo>
                    <a:cubicBezTo>
                      <a:pt x="356" y="1"/>
                      <a:pt x="1" y="353"/>
                      <a:pt x="1" y="790"/>
                    </a:cubicBezTo>
                    <a:cubicBezTo>
                      <a:pt x="1" y="1226"/>
                      <a:pt x="356" y="1581"/>
                      <a:pt x="793" y="1581"/>
                    </a:cubicBezTo>
                    <a:cubicBezTo>
                      <a:pt x="1227" y="1581"/>
                      <a:pt x="1582" y="1226"/>
                      <a:pt x="1582" y="790"/>
                    </a:cubicBezTo>
                    <a:cubicBezTo>
                      <a:pt x="1582" y="353"/>
                      <a:pt x="1227" y="1"/>
                      <a:pt x="7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9" name="Google Shape;4219;p65"/>
              <p:cNvSpPr/>
              <p:nvPr/>
            </p:nvSpPr>
            <p:spPr>
              <a:xfrm>
                <a:off x="3092400" y="2249100"/>
                <a:ext cx="39550" cy="39550"/>
              </a:xfrm>
              <a:custGeom>
                <a:rect b="b" l="l" r="r" t="t"/>
                <a:pathLst>
                  <a:path extrusionOk="0" h="1582" w="1582">
                    <a:moveTo>
                      <a:pt x="790" y="1"/>
                    </a:moveTo>
                    <a:cubicBezTo>
                      <a:pt x="353" y="1"/>
                      <a:pt x="1" y="353"/>
                      <a:pt x="1" y="790"/>
                    </a:cubicBezTo>
                    <a:cubicBezTo>
                      <a:pt x="1" y="1226"/>
                      <a:pt x="353" y="1581"/>
                      <a:pt x="790" y="1581"/>
                    </a:cubicBezTo>
                    <a:cubicBezTo>
                      <a:pt x="1226" y="1581"/>
                      <a:pt x="1582" y="1226"/>
                      <a:pt x="1582" y="790"/>
                    </a:cubicBezTo>
                    <a:cubicBezTo>
                      <a:pt x="1582" y="353"/>
                      <a:pt x="1226" y="1"/>
                      <a:pt x="7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0" name="Google Shape;4220;p65"/>
              <p:cNvSpPr/>
              <p:nvPr/>
            </p:nvSpPr>
            <p:spPr>
              <a:xfrm>
                <a:off x="2678350" y="2389425"/>
                <a:ext cx="481825" cy="58150"/>
              </a:xfrm>
              <a:custGeom>
                <a:rect b="b" l="l" r="r" t="t"/>
                <a:pathLst>
                  <a:path extrusionOk="0" h="2326" w="19273">
                    <a:moveTo>
                      <a:pt x="1" y="1"/>
                    </a:moveTo>
                    <a:lnTo>
                      <a:pt x="1" y="1759"/>
                    </a:lnTo>
                    <a:cubicBezTo>
                      <a:pt x="1" y="2072"/>
                      <a:pt x="251" y="2325"/>
                      <a:pt x="564" y="2325"/>
                    </a:cubicBezTo>
                    <a:lnTo>
                      <a:pt x="18707" y="2325"/>
                    </a:lnTo>
                    <a:cubicBezTo>
                      <a:pt x="19020" y="2325"/>
                      <a:pt x="19273" y="2072"/>
                      <a:pt x="19273" y="1759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1" name="Google Shape;4221;p65"/>
              <p:cNvSpPr/>
              <p:nvPr/>
            </p:nvSpPr>
            <p:spPr>
              <a:xfrm>
                <a:off x="2706600" y="2249100"/>
                <a:ext cx="39550" cy="39550"/>
              </a:xfrm>
              <a:custGeom>
                <a:rect b="b" l="l" r="r" t="t"/>
                <a:pathLst>
                  <a:path extrusionOk="0" h="1582" w="1582">
                    <a:moveTo>
                      <a:pt x="789" y="1"/>
                    </a:moveTo>
                    <a:cubicBezTo>
                      <a:pt x="352" y="1"/>
                      <a:pt x="0" y="353"/>
                      <a:pt x="0" y="790"/>
                    </a:cubicBezTo>
                    <a:cubicBezTo>
                      <a:pt x="0" y="1226"/>
                      <a:pt x="352" y="1581"/>
                      <a:pt x="789" y="1581"/>
                    </a:cubicBezTo>
                    <a:cubicBezTo>
                      <a:pt x="1226" y="1581"/>
                      <a:pt x="1581" y="1226"/>
                      <a:pt x="1581" y="790"/>
                    </a:cubicBezTo>
                    <a:cubicBezTo>
                      <a:pt x="1581" y="353"/>
                      <a:pt x="1226" y="1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2" name="Google Shape;4222;p65"/>
              <p:cNvSpPr/>
              <p:nvPr/>
            </p:nvSpPr>
            <p:spPr>
              <a:xfrm>
                <a:off x="2678275" y="2090100"/>
                <a:ext cx="481900" cy="271125"/>
              </a:xfrm>
              <a:custGeom>
                <a:rect b="b" l="l" r="r" t="t"/>
                <a:pathLst>
                  <a:path extrusionOk="0" h="10845" w="19276">
                    <a:moveTo>
                      <a:pt x="9638" y="5229"/>
                    </a:moveTo>
                    <a:cubicBezTo>
                      <a:pt x="9885" y="5229"/>
                      <a:pt x="10134" y="5277"/>
                      <a:pt x="10372" y="5376"/>
                    </a:cubicBezTo>
                    <a:cubicBezTo>
                      <a:pt x="11091" y="5674"/>
                      <a:pt x="11558" y="6373"/>
                      <a:pt x="11558" y="7150"/>
                    </a:cubicBezTo>
                    <a:cubicBezTo>
                      <a:pt x="11558" y="8209"/>
                      <a:pt x="10697" y="9068"/>
                      <a:pt x="9640" y="9071"/>
                    </a:cubicBezTo>
                    <a:cubicBezTo>
                      <a:pt x="8863" y="9071"/>
                      <a:pt x="8161" y="8601"/>
                      <a:pt x="7866" y="7884"/>
                    </a:cubicBezTo>
                    <a:cubicBezTo>
                      <a:pt x="7568" y="7168"/>
                      <a:pt x="7731" y="6343"/>
                      <a:pt x="8282" y="5791"/>
                    </a:cubicBezTo>
                    <a:cubicBezTo>
                      <a:pt x="8648" y="5425"/>
                      <a:pt x="9139" y="5229"/>
                      <a:pt x="9638" y="5229"/>
                    </a:cubicBezTo>
                    <a:close/>
                    <a:moveTo>
                      <a:pt x="571" y="1"/>
                    </a:moveTo>
                    <a:cubicBezTo>
                      <a:pt x="281" y="1"/>
                      <a:pt x="3" y="226"/>
                      <a:pt x="1" y="567"/>
                    </a:cubicBezTo>
                    <a:lnTo>
                      <a:pt x="1" y="7150"/>
                    </a:lnTo>
                    <a:cubicBezTo>
                      <a:pt x="1" y="6373"/>
                      <a:pt x="471" y="5674"/>
                      <a:pt x="1187" y="5376"/>
                    </a:cubicBezTo>
                    <a:cubicBezTo>
                      <a:pt x="1425" y="5277"/>
                      <a:pt x="1674" y="5229"/>
                      <a:pt x="1921" y="5229"/>
                    </a:cubicBezTo>
                    <a:cubicBezTo>
                      <a:pt x="2420" y="5229"/>
                      <a:pt x="2912" y="5425"/>
                      <a:pt x="3280" y="5791"/>
                    </a:cubicBezTo>
                    <a:cubicBezTo>
                      <a:pt x="3828" y="6343"/>
                      <a:pt x="3994" y="7168"/>
                      <a:pt x="3696" y="7884"/>
                    </a:cubicBezTo>
                    <a:cubicBezTo>
                      <a:pt x="3398" y="8601"/>
                      <a:pt x="2699" y="9071"/>
                      <a:pt x="1922" y="9071"/>
                    </a:cubicBezTo>
                    <a:cubicBezTo>
                      <a:pt x="862" y="9068"/>
                      <a:pt x="4" y="8209"/>
                      <a:pt x="1" y="7150"/>
                    </a:cubicBezTo>
                    <a:lnTo>
                      <a:pt x="1" y="10844"/>
                    </a:lnTo>
                    <a:lnTo>
                      <a:pt x="19276" y="10844"/>
                    </a:lnTo>
                    <a:lnTo>
                      <a:pt x="19276" y="7150"/>
                    </a:lnTo>
                    <a:cubicBezTo>
                      <a:pt x="19276" y="7926"/>
                      <a:pt x="18806" y="8625"/>
                      <a:pt x="18089" y="8923"/>
                    </a:cubicBezTo>
                    <a:cubicBezTo>
                      <a:pt x="17852" y="9022"/>
                      <a:pt x="17603" y="9070"/>
                      <a:pt x="17356" y="9070"/>
                    </a:cubicBezTo>
                    <a:cubicBezTo>
                      <a:pt x="16857" y="9070"/>
                      <a:pt x="16365" y="8874"/>
                      <a:pt x="15997" y="8508"/>
                    </a:cubicBezTo>
                    <a:cubicBezTo>
                      <a:pt x="15449" y="7957"/>
                      <a:pt x="15283" y="7131"/>
                      <a:pt x="15581" y="6415"/>
                    </a:cubicBezTo>
                    <a:cubicBezTo>
                      <a:pt x="15879" y="5698"/>
                      <a:pt x="16578" y="5231"/>
                      <a:pt x="17355" y="5231"/>
                    </a:cubicBezTo>
                    <a:cubicBezTo>
                      <a:pt x="18415" y="5231"/>
                      <a:pt x="19273" y="6090"/>
                      <a:pt x="19276" y="7150"/>
                    </a:cubicBezTo>
                    <a:lnTo>
                      <a:pt x="19276" y="567"/>
                    </a:lnTo>
                    <a:cubicBezTo>
                      <a:pt x="19276" y="341"/>
                      <a:pt x="19137" y="133"/>
                      <a:pt x="18927" y="46"/>
                    </a:cubicBezTo>
                    <a:cubicBezTo>
                      <a:pt x="18857" y="17"/>
                      <a:pt x="18783" y="2"/>
                      <a:pt x="18709" y="2"/>
                    </a:cubicBezTo>
                    <a:cubicBezTo>
                      <a:pt x="18564" y="2"/>
                      <a:pt x="18420" y="58"/>
                      <a:pt x="18312" y="166"/>
                    </a:cubicBezTo>
                    <a:lnTo>
                      <a:pt x="14783" y="3641"/>
                    </a:lnTo>
                    <a:lnTo>
                      <a:pt x="9971" y="112"/>
                    </a:lnTo>
                    <a:cubicBezTo>
                      <a:pt x="9871" y="38"/>
                      <a:pt x="9754" y="1"/>
                      <a:pt x="9636" y="1"/>
                    </a:cubicBezTo>
                    <a:cubicBezTo>
                      <a:pt x="9517" y="1"/>
                      <a:pt x="9397" y="39"/>
                      <a:pt x="9297" y="115"/>
                    </a:cubicBezTo>
                    <a:lnTo>
                      <a:pt x="4656" y="3641"/>
                    </a:lnTo>
                    <a:lnTo>
                      <a:pt x="952" y="154"/>
                    </a:lnTo>
                    <a:cubicBezTo>
                      <a:pt x="840" y="48"/>
                      <a:pt x="704" y="1"/>
                      <a:pt x="5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23" name="Google Shape;4223;p65"/>
            <p:cNvGrpSpPr/>
            <p:nvPr/>
          </p:nvGrpSpPr>
          <p:grpSpPr>
            <a:xfrm>
              <a:off x="2705317" y="2811237"/>
              <a:ext cx="151526" cy="157022"/>
              <a:chOff x="3357325" y="2093500"/>
              <a:chExt cx="311525" cy="322825"/>
            </a:xfrm>
          </p:grpSpPr>
          <p:sp>
            <p:nvSpPr>
              <p:cNvPr id="4224" name="Google Shape;4224;p65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rect b="b" l="l" r="r" t="t"/>
                <a:pathLst>
                  <a:path extrusionOk="0" h="8231" w="3428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5" name="Google Shape;4225;p65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rect b="b" l="l" r="r" t="t"/>
                <a:pathLst>
                  <a:path extrusionOk="0" h="10570" w="3389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6" name="Google Shape;4226;p65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rect b="b" l="l" r="r" t="t"/>
                <a:pathLst>
                  <a:path extrusionOk="0" h="12913" w="3388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227" name="Google Shape;4227;p65"/>
            <p:cNvSpPr/>
            <p:nvPr/>
          </p:nvSpPr>
          <p:spPr>
            <a:xfrm>
              <a:off x="2950898" y="2780685"/>
              <a:ext cx="230505" cy="218175"/>
            </a:xfrm>
            <a:custGeom>
              <a:rect b="b" l="l" r="r" t="t"/>
              <a:pathLst>
                <a:path extrusionOk="0" h="17942" w="18956">
                  <a:moveTo>
                    <a:pt x="6270" y="9375"/>
                  </a:moveTo>
                  <a:lnTo>
                    <a:pt x="6267" y="16812"/>
                  </a:lnTo>
                  <a:lnTo>
                    <a:pt x="1130" y="16812"/>
                  </a:lnTo>
                  <a:lnTo>
                    <a:pt x="1130" y="13545"/>
                  </a:lnTo>
                  <a:lnTo>
                    <a:pt x="6270" y="9375"/>
                  </a:lnTo>
                  <a:close/>
                  <a:moveTo>
                    <a:pt x="7399" y="9116"/>
                  </a:moveTo>
                  <a:lnTo>
                    <a:pt x="12103" y="11534"/>
                  </a:lnTo>
                  <a:lnTo>
                    <a:pt x="12100" y="16812"/>
                  </a:lnTo>
                  <a:lnTo>
                    <a:pt x="7399" y="16812"/>
                  </a:lnTo>
                  <a:lnTo>
                    <a:pt x="7399" y="9116"/>
                  </a:lnTo>
                  <a:close/>
                  <a:moveTo>
                    <a:pt x="564" y="1"/>
                  </a:moveTo>
                  <a:cubicBezTo>
                    <a:pt x="251" y="1"/>
                    <a:pt x="1" y="254"/>
                    <a:pt x="1" y="564"/>
                  </a:cubicBezTo>
                  <a:lnTo>
                    <a:pt x="1" y="13274"/>
                  </a:lnTo>
                  <a:lnTo>
                    <a:pt x="1" y="17376"/>
                  </a:lnTo>
                  <a:cubicBezTo>
                    <a:pt x="1" y="17689"/>
                    <a:pt x="251" y="17942"/>
                    <a:pt x="564" y="17942"/>
                  </a:cubicBezTo>
                  <a:lnTo>
                    <a:pt x="18324" y="17942"/>
                  </a:lnTo>
                  <a:cubicBezTo>
                    <a:pt x="18637" y="17942"/>
                    <a:pt x="18890" y="17689"/>
                    <a:pt x="18890" y="17376"/>
                  </a:cubicBezTo>
                  <a:cubicBezTo>
                    <a:pt x="18890" y="17062"/>
                    <a:pt x="18637" y="16812"/>
                    <a:pt x="18324" y="16812"/>
                  </a:cubicBezTo>
                  <a:lnTo>
                    <a:pt x="13232" y="16812"/>
                  </a:lnTo>
                  <a:lnTo>
                    <a:pt x="13232" y="11425"/>
                  </a:lnTo>
                  <a:lnTo>
                    <a:pt x="16210" y="8444"/>
                  </a:lnTo>
                  <a:lnTo>
                    <a:pt x="17400" y="9634"/>
                  </a:lnTo>
                  <a:cubicBezTo>
                    <a:pt x="17514" y="9748"/>
                    <a:pt x="17656" y="9799"/>
                    <a:pt x="17796" y="9799"/>
                  </a:cubicBezTo>
                  <a:cubicBezTo>
                    <a:pt x="18059" y="9799"/>
                    <a:pt x="18314" y="9616"/>
                    <a:pt x="18357" y="9317"/>
                  </a:cubicBezTo>
                  <a:lnTo>
                    <a:pt x="18905" y="5592"/>
                  </a:lnTo>
                  <a:cubicBezTo>
                    <a:pt x="18955" y="5247"/>
                    <a:pt x="18683" y="4948"/>
                    <a:pt x="18347" y="4948"/>
                  </a:cubicBezTo>
                  <a:cubicBezTo>
                    <a:pt x="18320" y="4948"/>
                    <a:pt x="18292" y="4950"/>
                    <a:pt x="18264" y="4954"/>
                  </a:cubicBezTo>
                  <a:lnTo>
                    <a:pt x="14539" y="5502"/>
                  </a:lnTo>
                  <a:cubicBezTo>
                    <a:pt x="14078" y="5568"/>
                    <a:pt x="13895" y="6132"/>
                    <a:pt x="14223" y="6460"/>
                  </a:cubicBezTo>
                  <a:lnTo>
                    <a:pt x="15412" y="7649"/>
                  </a:lnTo>
                  <a:lnTo>
                    <a:pt x="12558" y="10501"/>
                  </a:lnTo>
                  <a:lnTo>
                    <a:pt x="7092" y="7688"/>
                  </a:lnTo>
                  <a:lnTo>
                    <a:pt x="7059" y="7673"/>
                  </a:lnTo>
                  <a:lnTo>
                    <a:pt x="7044" y="7667"/>
                  </a:lnTo>
                  <a:cubicBezTo>
                    <a:pt x="7032" y="7661"/>
                    <a:pt x="7020" y="7658"/>
                    <a:pt x="7008" y="7655"/>
                  </a:cubicBezTo>
                  <a:cubicBezTo>
                    <a:pt x="7002" y="7652"/>
                    <a:pt x="6996" y="7649"/>
                    <a:pt x="6990" y="7649"/>
                  </a:cubicBezTo>
                  <a:lnTo>
                    <a:pt x="6957" y="7640"/>
                  </a:lnTo>
                  <a:lnTo>
                    <a:pt x="6942" y="7637"/>
                  </a:lnTo>
                  <a:cubicBezTo>
                    <a:pt x="6926" y="7634"/>
                    <a:pt x="6908" y="7631"/>
                    <a:pt x="6893" y="7628"/>
                  </a:cubicBezTo>
                  <a:lnTo>
                    <a:pt x="6770" y="7628"/>
                  </a:lnTo>
                  <a:cubicBezTo>
                    <a:pt x="6758" y="7631"/>
                    <a:pt x="6743" y="7634"/>
                    <a:pt x="6728" y="7637"/>
                  </a:cubicBezTo>
                  <a:lnTo>
                    <a:pt x="6710" y="7640"/>
                  </a:lnTo>
                  <a:lnTo>
                    <a:pt x="6680" y="7649"/>
                  </a:lnTo>
                  <a:lnTo>
                    <a:pt x="6658" y="7652"/>
                  </a:lnTo>
                  <a:cubicBezTo>
                    <a:pt x="6646" y="7658"/>
                    <a:pt x="6631" y="7664"/>
                    <a:pt x="6616" y="7670"/>
                  </a:cubicBezTo>
                  <a:cubicBezTo>
                    <a:pt x="6610" y="7670"/>
                    <a:pt x="6607" y="7673"/>
                    <a:pt x="6601" y="7676"/>
                  </a:cubicBezTo>
                  <a:cubicBezTo>
                    <a:pt x="6595" y="7679"/>
                    <a:pt x="6583" y="7685"/>
                    <a:pt x="6574" y="7688"/>
                  </a:cubicBezTo>
                  <a:lnTo>
                    <a:pt x="6556" y="7700"/>
                  </a:lnTo>
                  <a:cubicBezTo>
                    <a:pt x="6547" y="7703"/>
                    <a:pt x="6538" y="7709"/>
                    <a:pt x="6529" y="7715"/>
                  </a:cubicBezTo>
                  <a:lnTo>
                    <a:pt x="6514" y="7724"/>
                  </a:lnTo>
                  <a:cubicBezTo>
                    <a:pt x="6502" y="7733"/>
                    <a:pt x="6490" y="7743"/>
                    <a:pt x="6475" y="7752"/>
                  </a:cubicBezTo>
                  <a:lnTo>
                    <a:pt x="6475" y="7755"/>
                  </a:lnTo>
                  <a:lnTo>
                    <a:pt x="1130" y="12091"/>
                  </a:lnTo>
                  <a:lnTo>
                    <a:pt x="1130" y="564"/>
                  </a:lnTo>
                  <a:cubicBezTo>
                    <a:pt x="1130" y="254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228" name="Google Shape;4228;p65"/>
            <p:cNvGrpSpPr/>
            <p:nvPr/>
          </p:nvGrpSpPr>
          <p:grpSpPr>
            <a:xfrm>
              <a:off x="3253951" y="2772568"/>
              <a:ext cx="201771" cy="234360"/>
              <a:chOff x="4492800" y="2027925"/>
              <a:chExt cx="414825" cy="481825"/>
            </a:xfrm>
          </p:grpSpPr>
          <p:sp>
            <p:nvSpPr>
              <p:cNvPr id="4229" name="Google Shape;4229;p65"/>
              <p:cNvSpPr/>
              <p:nvPr/>
            </p:nvSpPr>
            <p:spPr>
              <a:xfrm>
                <a:off x="4492800" y="2027925"/>
                <a:ext cx="54600" cy="481825"/>
              </a:xfrm>
              <a:custGeom>
                <a:rect b="b" l="l" r="r" t="t"/>
                <a:pathLst>
                  <a:path extrusionOk="0" h="19273" w="2184">
                    <a:moveTo>
                      <a:pt x="912" y="1"/>
                    </a:moveTo>
                    <a:cubicBezTo>
                      <a:pt x="407" y="1"/>
                      <a:pt x="0" y="407"/>
                      <a:pt x="0" y="913"/>
                    </a:cubicBezTo>
                    <a:lnTo>
                      <a:pt x="0" y="18360"/>
                    </a:lnTo>
                    <a:cubicBezTo>
                      <a:pt x="0" y="18866"/>
                      <a:pt x="407" y="19273"/>
                      <a:pt x="912" y="19273"/>
                    </a:cubicBezTo>
                    <a:lnTo>
                      <a:pt x="1271" y="19273"/>
                    </a:lnTo>
                    <a:cubicBezTo>
                      <a:pt x="1777" y="19273"/>
                      <a:pt x="2183" y="18866"/>
                      <a:pt x="2183" y="18360"/>
                    </a:cubicBezTo>
                    <a:lnTo>
                      <a:pt x="2183" y="913"/>
                    </a:lnTo>
                    <a:cubicBezTo>
                      <a:pt x="2183" y="407"/>
                      <a:pt x="1777" y="1"/>
                      <a:pt x="1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0" name="Google Shape;4230;p65"/>
              <p:cNvSpPr/>
              <p:nvPr/>
            </p:nvSpPr>
            <p:spPr>
              <a:xfrm>
                <a:off x="4575600" y="2051425"/>
                <a:ext cx="332025" cy="262450"/>
              </a:xfrm>
              <a:custGeom>
                <a:rect b="b" l="l" r="r" t="t"/>
                <a:pathLst>
                  <a:path extrusionOk="0" h="10498" w="13281">
                    <a:moveTo>
                      <a:pt x="0" y="0"/>
                    </a:moveTo>
                    <a:lnTo>
                      <a:pt x="0" y="10497"/>
                    </a:lnTo>
                    <a:lnTo>
                      <a:pt x="12485" y="10497"/>
                    </a:lnTo>
                    <a:cubicBezTo>
                      <a:pt x="13006" y="10494"/>
                      <a:pt x="13280" y="9874"/>
                      <a:pt x="12925" y="9488"/>
                    </a:cubicBezTo>
                    <a:lnTo>
                      <a:pt x="9010" y="5249"/>
                    </a:lnTo>
                    <a:lnTo>
                      <a:pt x="12925" y="1006"/>
                    </a:lnTo>
                    <a:cubicBezTo>
                      <a:pt x="13280" y="620"/>
                      <a:pt x="13006" y="0"/>
                      <a:pt x="124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31" name="Google Shape;4231;p65"/>
            <p:cNvGrpSpPr/>
            <p:nvPr/>
          </p:nvGrpSpPr>
          <p:grpSpPr>
            <a:xfrm>
              <a:off x="3529649" y="2772562"/>
              <a:ext cx="234323" cy="234372"/>
              <a:chOff x="5049725" y="2027900"/>
              <a:chExt cx="481750" cy="481850"/>
            </a:xfrm>
          </p:grpSpPr>
          <p:sp>
            <p:nvSpPr>
              <p:cNvPr id="4232" name="Google Shape;4232;p65"/>
              <p:cNvSpPr/>
              <p:nvPr/>
            </p:nvSpPr>
            <p:spPr>
              <a:xfrm>
                <a:off x="5191775" y="2394925"/>
                <a:ext cx="197625" cy="114825"/>
              </a:xfrm>
              <a:custGeom>
                <a:rect b="b" l="l" r="r" t="t"/>
                <a:pathLst>
                  <a:path extrusionOk="0" h="4593" w="7905">
                    <a:moveTo>
                      <a:pt x="0" y="0"/>
                    </a:moveTo>
                    <a:lnTo>
                      <a:pt x="0" y="566"/>
                    </a:lnTo>
                    <a:cubicBezTo>
                      <a:pt x="3" y="1298"/>
                      <a:pt x="479" y="1949"/>
                      <a:pt x="1178" y="2171"/>
                    </a:cubicBezTo>
                    <a:cubicBezTo>
                      <a:pt x="1407" y="3502"/>
                      <a:pt x="2560" y="4593"/>
                      <a:pt x="3954" y="4593"/>
                    </a:cubicBezTo>
                    <a:cubicBezTo>
                      <a:pt x="5345" y="4593"/>
                      <a:pt x="6499" y="3502"/>
                      <a:pt x="6728" y="2171"/>
                    </a:cubicBezTo>
                    <a:cubicBezTo>
                      <a:pt x="7426" y="1949"/>
                      <a:pt x="7902" y="1298"/>
                      <a:pt x="7905" y="566"/>
                    </a:cubicBezTo>
                    <a:lnTo>
                      <a:pt x="79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3" name="Google Shape;4233;p65"/>
              <p:cNvSpPr/>
              <p:nvPr/>
            </p:nvSpPr>
            <p:spPr>
              <a:xfrm>
                <a:off x="5113625" y="2027900"/>
                <a:ext cx="347300" cy="338825"/>
              </a:xfrm>
              <a:custGeom>
                <a:rect b="b" l="l" r="r" t="t"/>
                <a:pathLst>
                  <a:path extrusionOk="0" h="13553" w="13892">
                    <a:moveTo>
                      <a:pt x="7080" y="2260"/>
                    </a:moveTo>
                    <a:cubicBezTo>
                      <a:pt x="9574" y="2263"/>
                      <a:pt x="11594" y="4284"/>
                      <a:pt x="11597" y="6777"/>
                    </a:cubicBezTo>
                    <a:cubicBezTo>
                      <a:pt x="11597" y="7090"/>
                      <a:pt x="11344" y="7340"/>
                      <a:pt x="11031" y="7340"/>
                    </a:cubicBezTo>
                    <a:cubicBezTo>
                      <a:pt x="10718" y="7340"/>
                      <a:pt x="10468" y="7090"/>
                      <a:pt x="10468" y="6777"/>
                    </a:cubicBezTo>
                    <a:cubicBezTo>
                      <a:pt x="10465" y="4907"/>
                      <a:pt x="8950" y="3392"/>
                      <a:pt x="7080" y="3389"/>
                    </a:cubicBezTo>
                    <a:cubicBezTo>
                      <a:pt x="6767" y="3389"/>
                      <a:pt x="6514" y="3136"/>
                      <a:pt x="6514" y="2826"/>
                    </a:cubicBezTo>
                    <a:cubicBezTo>
                      <a:pt x="6514" y="2513"/>
                      <a:pt x="6767" y="2260"/>
                      <a:pt x="7080" y="2260"/>
                    </a:cubicBezTo>
                    <a:close/>
                    <a:moveTo>
                      <a:pt x="7070" y="1"/>
                    </a:moveTo>
                    <a:cubicBezTo>
                      <a:pt x="6595" y="1"/>
                      <a:pt x="6111" y="50"/>
                      <a:pt x="5623" y="152"/>
                    </a:cubicBezTo>
                    <a:cubicBezTo>
                      <a:pt x="3075" y="685"/>
                      <a:pt x="1001" y="2754"/>
                      <a:pt x="459" y="5301"/>
                    </a:cubicBezTo>
                    <a:cubicBezTo>
                      <a:pt x="1" y="7469"/>
                      <a:pt x="567" y="9644"/>
                      <a:pt x="2015" y="11270"/>
                    </a:cubicBezTo>
                    <a:cubicBezTo>
                      <a:pt x="2584" y="11908"/>
                      <a:pt x="2952" y="12703"/>
                      <a:pt x="3072" y="13552"/>
                    </a:cubicBezTo>
                    <a:lnTo>
                      <a:pt x="11088" y="13552"/>
                    </a:lnTo>
                    <a:cubicBezTo>
                      <a:pt x="11221" y="12691"/>
                      <a:pt x="11597" y="11887"/>
                      <a:pt x="12175" y="11233"/>
                    </a:cubicBezTo>
                    <a:cubicBezTo>
                      <a:pt x="13259" y="10002"/>
                      <a:pt x="13892" y="8418"/>
                      <a:pt x="13892" y="6777"/>
                    </a:cubicBezTo>
                    <a:cubicBezTo>
                      <a:pt x="13892" y="2969"/>
                      <a:pt x="10766" y="1"/>
                      <a:pt x="70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4" name="Google Shape;4234;p65"/>
              <p:cNvSpPr/>
              <p:nvPr/>
            </p:nvSpPr>
            <p:spPr>
              <a:xfrm>
                <a:off x="5049725" y="2197300"/>
                <a:ext cx="56400" cy="28275"/>
              </a:xfrm>
              <a:custGeom>
                <a:rect b="b" l="l" r="r" t="t"/>
                <a:pathLst>
                  <a:path extrusionOk="0" h="1131" w="2256">
                    <a:moveTo>
                      <a:pt x="563" y="1"/>
                    </a:moveTo>
                    <a:cubicBezTo>
                      <a:pt x="250" y="1"/>
                      <a:pt x="0" y="254"/>
                      <a:pt x="0" y="567"/>
                    </a:cubicBezTo>
                    <a:cubicBezTo>
                      <a:pt x="0" y="877"/>
                      <a:pt x="250" y="1130"/>
                      <a:pt x="563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5" name="Google Shape;4235;p65"/>
              <p:cNvSpPr/>
              <p:nvPr/>
            </p:nvSpPr>
            <p:spPr>
              <a:xfrm>
                <a:off x="5052575" y="2102800"/>
                <a:ext cx="50850" cy="48075"/>
              </a:xfrm>
              <a:custGeom>
                <a:rect b="b" l="l" r="r" t="t"/>
                <a:pathLst>
                  <a:path extrusionOk="0" h="1923" w="2034">
                    <a:moveTo>
                      <a:pt x="623" y="0"/>
                    </a:moveTo>
                    <a:cubicBezTo>
                      <a:pt x="478" y="0"/>
                      <a:pt x="333" y="56"/>
                      <a:pt x="224" y="167"/>
                    </a:cubicBezTo>
                    <a:cubicBezTo>
                      <a:pt x="4" y="384"/>
                      <a:pt x="1" y="736"/>
                      <a:pt x="214" y="959"/>
                    </a:cubicBezTo>
                    <a:lnTo>
                      <a:pt x="1015" y="1757"/>
                    </a:lnTo>
                    <a:cubicBezTo>
                      <a:pt x="1125" y="1867"/>
                      <a:pt x="1269" y="1922"/>
                      <a:pt x="1413" y="1922"/>
                    </a:cubicBezTo>
                    <a:cubicBezTo>
                      <a:pt x="1558" y="1922"/>
                      <a:pt x="1702" y="1867"/>
                      <a:pt x="1813" y="1757"/>
                    </a:cubicBezTo>
                    <a:cubicBezTo>
                      <a:pt x="2033" y="1534"/>
                      <a:pt x="2033" y="1179"/>
                      <a:pt x="1813" y="959"/>
                    </a:cubicBezTo>
                    <a:lnTo>
                      <a:pt x="1015" y="158"/>
                    </a:lnTo>
                    <a:cubicBezTo>
                      <a:pt x="906" y="53"/>
                      <a:pt x="764" y="0"/>
                      <a:pt x="6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6" name="Google Shape;4236;p65"/>
              <p:cNvSpPr/>
              <p:nvPr/>
            </p:nvSpPr>
            <p:spPr>
              <a:xfrm>
                <a:off x="5052575" y="2272175"/>
                <a:ext cx="50700" cy="47900"/>
              </a:xfrm>
              <a:custGeom>
                <a:rect b="b" l="l" r="r" t="t"/>
                <a:pathLst>
                  <a:path extrusionOk="0" h="1916" w="2028">
                    <a:moveTo>
                      <a:pt x="1405" y="0"/>
                    </a:moveTo>
                    <a:cubicBezTo>
                      <a:pt x="1264" y="0"/>
                      <a:pt x="1124" y="53"/>
                      <a:pt x="1015" y="159"/>
                    </a:cubicBezTo>
                    <a:lnTo>
                      <a:pt x="214" y="960"/>
                    </a:lnTo>
                    <a:cubicBezTo>
                      <a:pt x="1" y="1179"/>
                      <a:pt x="4" y="1532"/>
                      <a:pt x="224" y="1749"/>
                    </a:cubicBezTo>
                    <a:cubicBezTo>
                      <a:pt x="333" y="1860"/>
                      <a:pt x="478" y="1916"/>
                      <a:pt x="623" y="1916"/>
                    </a:cubicBezTo>
                    <a:cubicBezTo>
                      <a:pt x="764" y="1916"/>
                      <a:pt x="906" y="1863"/>
                      <a:pt x="1015" y="1758"/>
                    </a:cubicBezTo>
                    <a:lnTo>
                      <a:pt x="1813" y="960"/>
                    </a:lnTo>
                    <a:cubicBezTo>
                      <a:pt x="2027" y="737"/>
                      <a:pt x="2024" y="384"/>
                      <a:pt x="1804" y="168"/>
                    </a:cubicBezTo>
                    <a:cubicBezTo>
                      <a:pt x="1695" y="56"/>
                      <a:pt x="1550" y="0"/>
                      <a:pt x="14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7" name="Google Shape;4237;p65"/>
              <p:cNvSpPr/>
              <p:nvPr/>
            </p:nvSpPr>
            <p:spPr>
              <a:xfrm>
                <a:off x="5475050" y="2197300"/>
                <a:ext cx="56425" cy="28275"/>
              </a:xfrm>
              <a:custGeom>
                <a:rect b="b" l="l" r="r" t="t"/>
                <a:pathLst>
                  <a:path extrusionOk="0" h="1131" w="2257">
                    <a:moveTo>
                      <a:pt x="564" y="1"/>
                    </a:moveTo>
                    <a:cubicBezTo>
                      <a:pt x="251" y="1"/>
                      <a:pt x="1" y="254"/>
                      <a:pt x="1" y="567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8" name="Google Shape;4238;p65"/>
              <p:cNvSpPr/>
              <p:nvPr/>
            </p:nvSpPr>
            <p:spPr>
              <a:xfrm>
                <a:off x="5477925" y="2102800"/>
                <a:ext cx="50675" cy="47900"/>
              </a:xfrm>
              <a:custGeom>
                <a:rect b="b" l="l" r="r" t="t"/>
                <a:pathLst>
                  <a:path extrusionOk="0" h="1916" w="2027">
                    <a:moveTo>
                      <a:pt x="1405" y="0"/>
                    </a:moveTo>
                    <a:cubicBezTo>
                      <a:pt x="1264" y="0"/>
                      <a:pt x="1123" y="53"/>
                      <a:pt x="1015" y="158"/>
                    </a:cubicBezTo>
                    <a:lnTo>
                      <a:pt x="214" y="959"/>
                    </a:lnTo>
                    <a:cubicBezTo>
                      <a:pt x="0" y="1179"/>
                      <a:pt x="3" y="1531"/>
                      <a:pt x="223" y="1748"/>
                    </a:cubicBezTo>
                    <a:cubicBezTo>
                      <a:pt x="333" y="1860"/>
                      <a:pt x="478" y="1915"/>
                      <a:pt x="623" y="1915"/>
                    </a:cubicBezTo>
                    <a:cubicBezTo>
                      <a:pt x="764" y="1915"/>
                      <a:pt x="905" y="1863"/>
                      <a:pt x="1015" y="1757"/>
                    </a:cubicBezTo>
                    <a:lnTo>
                      <a:pt x="1813" y="959"/>
                    </a:lnTo>
                    <a:cubicBezTo>
                      <a:pt x="2027" y="736"/>
                      <a:pt x="2024" y="384"/>
                      <a:pt x="1804" y="167"/>
                    </a:cubicBezTo>
                    <a:cubicBezTo>
                      <a:pt x="1694" y="56"/>
                      <a:pt x="1549" y="0"/>
                      <a:pt x="14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9" name="Google Shape;4239;p65"/>
              <p:cNvSpPr/>
              <p:nvPr/>
            </p:nvSpPr>
            <p:spPr>
              <a:xfrm>
                <a:off x="5477775" y="2272000"/>
                <a:ext cx="50825" cy="48075"/>
              </a:xfrm>
              <a:custGeom>
                <a:rect b="b" l="l" r="r" t="t"/>
                <a:pathLst>
                  <a:path extrusionOk="0" h="1923" w="2033">
                    <a:moveTo>
                      <a:pt x="621" y="1"/>
                    </a:moveTo>
                    <a:cubicBezTo>
                      <a:pt x="476" y="1"/>
                      <a:pt x="331" y="56"/>
                      <a:pt x="220" y="166"/>
                    </a:cubicBezTo>
                    <a:cubicBezTo>
                      <a:pt x="0" y="388"/>
                      <a:pt x="0" y="744"/>
                      <a:pt x="220" y="967"/>
                    </a:cubicBezTo>
                    <a:lnTo>
                      <a:pt x="1021" y="1765"/>
                    </a:lnTo>
                    <a:cubicBezTo>
                      <a:pt x="1129" y="1870"/>
                      <a:pt x="1270" y="1923"/>
                      <a:pt x="1411" y="1923"/>
                    </a:cubicBezTo>
                    <a:cubicBezTo>
                      <a:pt x="1555" y="1923"/>
                      <a:pt x="1700" y="1867"/>
                      <a:pt x="1810" y="1756"/>
                    </a:cubicBezTo>
                    <a:cubicBezTo>
                      <a:pt x="2030" y="1539"/>
                      <a:pt x="2033" y="1186"/>
                      <a:pt x="1819" y="967"/>
                    </a:cubicBezTo>
                    <a:lnTo>
                      <a:pt x="1021" y="166"/>
                    </a:lnTo>
                    <a:cubicBezTo>
                      <a:pt x="910" y="56"/>
                      <a:pt x="765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0" name="Google Shape;4240;p65"/>
            <p:cNvGrpSpPr/>
            <p:nvPr/>
          </p:nvGrpSpPr>
          <p:grpSpPr>
            <a:xfrm>
              <a:off x="3856814" y="2772623"/>
              <a:ext cx="151903" cy="234250"/>
              <a:chOff x="5726350" y="2028150"/>
              <a:chExt cx="312300" cy="481600"/>
            </a:xfrm>
          </p:grpSpPr>
          <p:sp>
            <p:nvSpPr>
              <p:cNvPr id="4241" name="Google Shape;4241;p65"/>
              <p:cNvSpPr/>
              <p:nvPr/>
            </p:nvSpPr>
            <p:spPr>
              <a:xfrm>
                <a:off x="5756075" y="2028150"/>
                <a:ext cx="252825" cy="83275"/>
              </a:xfrm>
              <a:custGeom>
                <a:rect b="b" l="l" r="r" t="t"/>
                <a:pathLst>
                  <a:path extrusionOk="0" h="3331" w="10113">
                    <a:moveTo>
                      <a:pt x="1639" y="1"/>
                    </a:moveTo>
                    <a:cubicBezTo>
                      <a:pt x="730" y="13"/>
                      <a:pt x="1" y="753"/>
                      <a:pt x="1" y="1666"/>
                    </a:cubicBezTo>
                    <a:cubicBezTo>
                      <a:pt x="1" y="2575"/>
                      <a:pt x="730" y="3316"/>
                      <a:pt x="1639" y="3331"/>
                    </a:cubicBezTo>
                    <a:lnTo>
                      <a:pt x="8474" y="3331"/>
                    </a:lnTo>
                    <a:cubicBezTo>
                      <a:pt x="9384" y="3316"/>
                      <a:pt x="10113" y="2575"/>
                      <a:pt x="10113" y="1666"/>
                    </a:cubicBezTo>
                    <a:cubicBezTo>
                      <a:pt x="10113" y="753"/>
                      <a:pt x="9384" y="13"/>
                      <a:pt x="84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2" name="Google Shape;4242;p65"/>
              <p:cNvSpPr/>
              <p:nvPr/>
            </p:nvSpPr>
            <p:spPr>
              <a:xfrm>
                <a:off x="5726350" y="2139650"/>
                <a:ext cx="312300" cy="224425"/>
              </a:xfrm>
              <a:custGeom>
                <a:rect b="b" l="l" r="r" t="t"/>
                <a:pathLst>
                  <a:path extrusionOk="0" h="8977" w="12492">
                    <a:moveTo>
                      <a:pt x="2822" y="0"/>
                    </a:moveTo>
                    <a:lnTo>
                      <a:pt x="2822" y="4800"/>
                    </a:lnTo>
                    <a:cubicBezTo>
                      <a:pt x="1527" y="5589"/>
                      <a:pt x="542" y="6797"/>
                      <a:pt x="36" y="8224"/>
                    </a:cubicBezTo>
                    <a:lnTo>
                      <a:pt x="30" y="8233"/>
                    </a:lnTo>
                    <a:cubicBezTo>
                      <a:pt x="27" y="8242"/>
                      <a:pt x="24" y="8254"/>
                      <a:pt x="21" y="8266"/>
                    </a:cubicBezTo>
                    <a:cubicBezTo>
                      <a:pt x="18" y="8278"/>
                      <a:pt x="15" y="8281"/>
                      <a:pt x="15" y="8287"/>
                    </a:cubicBezTo>
                    <a:cubicBezTo>
                      <a:pt x="12" y="8296"/>
                      <a:pt x="9" y="8308"/>
                      <a:pt x="9" y="8317"/>
                    </a:cubicBezTo>
                    <a:cubicBezTo>
                      <a:pt x="6" y="8326"/>
                      <a:pt x="6" y="8335"/>
                      <a:pt x="3" y="8347"/>
                    </a:cubicBezTo>
                    <a:cubicBezTo>
                      <a:pt x="3" y="8356"/>
                      <a:pt x="3" y="8362"/>
                      <a:pt x="3" y="8368"/>
                    </a:cubicBezTo>
                    <a:cubicBezTo>
                      <a:pt x="0" y="8378"/>
                      <a:pt x="3" y="8393"/>
                      <a:pt x="3" y="8405"/>
                    </a:cubicBezTo>
                    <a:cubicBezTo>
                      <a:pt x="3" y="8408"/>
                      <a:pt x="3" y="8411"/>
                      <a:pt x="3" y="8414"/>
                    </a:cubicBezTo>
                    <a:lnTo>
                      <a:pt x="3" y="8426"/>
                    </a:lnTo>
                    <a:cubicBezTo>
                      <a:pt x="3" y="8438"/>
                      <a:pt x="3" y="8450"/>
                      <a:pt x="3" y="8462"/>
                    </a:cubicBezTo>
                    <a:lnTo>
                      <a:pt x="6" y="8483"/>
                    </a:lnTo>
                    <a:cubicBezTo>
                      <a:pt x="6" y="8495"/>
                      <a:pt x="9" y="8504"/>
                      <a:pt x="12" y="8513"/>
                    </a:cubicBezTo>
                    <a:cubicBezTo>
                      <a:pt x="12" y="8525"/>
                      <a:pt x="15" y="8531"/>
                      <a:pt x="15" y="8540"/>
                    </a:cubicBezTo>
                    <a:cubicBezTo>
                      <a:pt x="18" y="8549"/>
                      <a:pt x="21" y="8558"/>
                      <a:pt x="21" y="8564"/>
                    </a:cubicBezTo>
                    <a:cubicBezTo>
                      <a:pt x="24" y="8573"/>
                      <a:pt x="27" y="8585"/>
                      <a:pt x="33" y="8594"/>
                    </a:cubicBezTo>
                    <a:cubicBezTo>
                      <a:pt x="36" y="8606"/>
                      <a:pt x="36" y="8609"/>
                      <a:pt x="40" y="8615"/>
                    </a:cubicBezTo>
                    <a:cubicBezTo>
                      <a:pt x="43" y="8624"/>
                      <a:pt x="49" y="8636"/>
                      <a:pt x="52" y="8646"/>
                    </a:cubicBezTo>
                    <a:cubicBezTo>
                      <a:pt x="58" y="8658"/>
                      <a:pt x="58" y="8661"/>
                      <a:pt x="61" y="8667"/>
                    </a:cubicBezTo>
                    <a:cubicBezTo>
                      <a:pt x="67" y="8673"/>
                      <a:pt x="73" y="8685"/>
                      <a:pt x="76" y="8694"/>
                    </a:cubicBezTo>
                    <a:cubicBezTo>
                      <a:pt x="82" y="8703"/>
                      <a:pt x="85" y="8709"/>
                      <a:pt x="88" y="8715"/>
                    </a:cubicBezTo>
                    <a:cubicBezTo>
                      <a:pt x="94" y="8721"/>
                      <a:pt x="100" y="8730"/>
                      <a:pt x="106" y="8739"/>
                    </a:cubicBezTo>
                    <a:cubicBezTo>
                      <a:pt x="112" y="8748"/>
                      <a:pt x="115" y="8754"/>
                      <a:pt x="121" y="8760"/>
                    </a:cubicBezTo>
                    <a:cubicBezTo>
                      <a:pt x="127" y="8769"/>
                      <a:pt x="133" y="8775"/>
                      <a:pt x="139" y="8781"/>
                    </a:cubicBezTo>
                    <a:cubicBezTo>
                      <a:pt x="145" y="8787"/>
                      <a:pt x="151" y="8796"/>
                      <a:pt x="157" y="8802"/>
                    </a:cubicBezTo>
                    <a:lnTo>
                      <a:pt x="175" y="8820"/>
                    </a:lnTo>
                    <a:cubicBezTo>
                      <a:pt x="181" y="8826"/>
                      <a:pt x="190" y="8832"/>
                      <a:pt x="196" y="8841"/>
                    </a:cubicBezTo>
                    <a:lnTo>
                      <a:pt x="217" y="8856"/>
                    </a:lnTo>
                    <a:lnTo>
                      <a:pt x="238" y="8874"/>
                    </a:lnTo>
                    <a:lnTo>
                      <a:pt x="262" y="8889"/>
                    </a:lnTo>
                    <a:lnTo>
                      <a:pt x="283" y="8901"/>
                    </a:lnTo>
                    <a:lnTo>
                      <a:pt x="314" y="8917"/>
                    </a:lnTo>
                    <a:cubicBezTo>
                      <a:pt x="320" y="8920"/>
                      <a:pt x="326" y="8923"/>
                      <a:pt x="332" y="8926"/>
                    </a:cubicBezTo>
                    <a:cubicBezTo>
                      <a:pt x="341" y="8929"/>
                      <a:pt x="356" y="8938"/>
                      <a:pt x="368" y="8941"/>
                    </a:cubicBezTo>
                    <a:lnTo>
                      <a:pt x="377" y="8947"/>
                    </a:lnTo>
                    <a:lnTo>
                      <a:pt x="386" y="8947"/>
                    </a:lnTo>
                    <a:lnTo>
                      <a:pt x="413" y="8956"/>
                    </a:lnTo>
                    <a:lnTo>
                      <a:pt x="437" y="8962"/>
                    </a:lnTo>
                    <a:lnTo>
                      <a:pt x="461" y="8968"/>
                    </a:lnTo>
                    <a:cubicBezTo>
                      <a:pt x="473" y="8971"/>
                      <a:pt x="485" y="8971"/>
                      <a:pt x="497" y="8974"/>
                    </a:cubicBezTo>
                    <a:lnTo>
                      <a:pt x="512" y="8977"/>
                    </a:lnTo>
                    <a:lnTo>
                      <a:pt x="11928" y="8977"/>
                    </a:lnTo>
                    <a:cubicBezTo>
                      <a:pt x="11946" y="8977"/>
                      <a:pt x="11967" y="8977"/>
                      <a:pt x="11985" y="8974"/>
                    </a:cubicBezTo>
                    <a:lnTo>
                      <a:pt x="11991" y="8974"/>
                    </a:lnTo>
                    <a:cubicBezTo>
                      <a:pt x="12006" y="8974"/>
                      <a:pt x="12021" y="8971"/>
                      <a:pt x="12033" y="8968"/>
                    </a:cubicBezTo>
                    <a:lnTo>
                      <a:pt x="12051" y="8965"/>
                    </a:lnTo>
                    <a:cubicBezTo>
                      <a:pt x="12063" y="8962"/>
                      <a:pt x="12072" y="8959"/>
                      <a:pt x="12085" y="8956"/>
                    </a:cubicBezTo>
                    <a:lnTo>
                      <a:pt x="12106" y="8950"/>
                    </a:lnTo>
                    <a:lnTo>
                      <a:pt x="12118" y="8947"/>
                    </a:lnTo>
                    <a:lnTo>
                      <a:pt x="12130" y="8941"/>
                    </a:lnTo>
                    <a:lnTo>
                      <a:pt x="12160" y="8929"/>
                    </a:lnTo>
                    <a:lnTo>
                      <a:pt x="12184" y="8917"/>
                    </a:lnTo>
                    <a:cubicBezTo>
                      <a:pt x="12193" y="8914"/>
                      <a:pt x="12199" y="8907"/>
                      <a:pt x="12208" y="8904"/>
                    </a:cubicBezTo>
                    <a:cubicBezTo>
                      <a:pt x="12214" y="8898"/>
                      <a:pt x="12226" y="8892"/>
                      <a:pt x="12235" y="8889"/>
                    </a:cubicBezTo>
                    <a:lnTo>
                      <a:pt x="12253" y="8877"/>
                    </a:lnTo>
                    <a:cubicBezTo>
                      <a:pt x="12262" y="8868"/>
                      <a:pt x="12271" y="8862"/>
                      <a:pt x="12280" y="8856"/>
                    </a:cubicBezTo>
                    <a:lnTo>
                      <a:pt x="12295" y="8844"/>
                    </a:lnTo>
                    <a:cubicBezTo>
                      <a:pt x="12304" y="8835"/>
                      <a:pt x="12313" y="8826"/>
                      <a:pt x="12319" y="8820"/>
                    </a:cubicBezTo>
                    <a:lnTo>
                      <a:pt x="12334" y="8805"/>
                    </a:lnTo>
                    <a:cubicBezTo>
                      <a:pt x="12343" y="8796"/>
                      <a:pt x="12349" y="8790"/>
                      <a:pt x="12359" y="8781"/>
                    </a:cubicBezTo>
                    <a:lnTo>
                      <a:pt x="12371" y="8763"/>
                    </a:lnTo>
                    <a:lnTo>
                      <a:pt x="12389" y="8739"/>
                    </a:lnTo>
                    <a:lnTo>
                      <a:pt x="12404" y="8718"/>
                    </a:lnTo>
                    <a:cubicBezTo>
                      <a:pt x="12410" y="8709"/>
                      <a:pt x="12413" y="8703"/>
                      <a:pt x="12419" y="8694"/>
                    </a:cubicBezTo>
                    <a:cubicBezTo>
                      <a:pt x="12422" y="8688"/>
                      <a:pt x="12428" y="8679"/>
                      <a:pt x="12431" y="8670"/>
                    </a:cubicBezTo>
                    <a:cubicBezTo>
                      <a:pt x="12437" y="8661"/>
                      <a:pt x="12440" y="8655"/>
                      <a:pt x="12443" y="8646"/>
                    </a:cubicBezTo>
                    <a:cubicBezTo>
                      <a:pt x="12446" y="8639"/>
                      <a:pt x="12449" y="8627"/>
                      <a:pt x="12455" y="8618"/>
                    </a:cubicBezTo>
                    <a:cubicBezTo>
                      <a:pt x="12458" y="8609"/>
                      <a:pt x="12461" y="8603"/>
                      <a:pt x="12461" y="8594"/>
                    </a:cubicBezTo>
                    <a:cubicBezTo>
                      <a:pt x="12464" y="8588"/>
                      <a:pt x="12467" y="8576"/>
                      <a:pt x="12470" y="8567"/>
                    </a:cubicBezTo>
                    <a:cubicBezTo>
                      <a:pt x="12473" y="8558"/>
                      <a:pt x="12476" y="8549"/>
                      <a:pt x="12479" y="8540"/>
                    </a:cubicBezTo>
                    <a:cubicBezTo>
                      <a:pt x="12479" y="8534"/>
                      <a:pt x="12482" y="8525"/>
                      <a:pt x="12482" y="8516"/>
                    </a:cubicBezTo>
                    <a:cubicBezTo>
                      <a:pt x="12485" y="8507"/>
                      <a:pt x="12485" y="8495"/>
                      <a:pt x="12488" y="8486"/>
                    </a:cubicBezTo>
                    <a:lnTo>
                      <a:pt x="12491" y="8462"/>
                    </a:lnTo>
                    <a:cubicBezTo>
                      <a:pt x="12491" y="8450"/>
                      <a:pt x="12491" y="8438"/>
                      <a:pt x="12491" y="8426"/>
                    </a:cubicBezTo>
                    <a:lnTo>
                      <a:pt x="12491" y="8414"/>
                    </a:lnTo>
                    <a:cubicBezTo>
                      <a:pt x="12491" y="8411"/>
                      <a:pt x="12491" y="8408"/>
                      <a:pt x="12491" y="8405"/>
                    </a:cubicBezTo>
                    <a:lnTo>
                      <a:pt x="12491" y="8371"/>
                    </a:lnTo>
                    <a:cubicBezTo>
                      <a:pt x="12491" y="8359"/>
                      <a:pt x="12491" y="8356"/>
                      <a:pt x="12491" y="8347"/>
                    </a:cubicBezTo>
                    <a:cubicBezTo>
                      <a:pt x="12488" y="8338"/>
                      <a:pt x="12488" y="8329"/>
                      <a:pt x="12485" y="8317"/>
                    </a:cubicBezTo>
                    <a:cubicBezTo>
                      <a:pt x="12482" y="8308"/>
                      <a:pt x="12482" y="8299"/>
                      <a:pt x="12479" y="8290"/>
                    </a:cubicBezTo>
                    <a:cubicBezTo>
                      <a:pt x="12476" y="8278"/>
                      <a:pt x="12476" y="8275"/>
                      <a:pt x="12473" y="8266"/>
                    </a:cubicBezTo>
                    <a:cubicBezTo>
                      <a:pt x="12473" y="8260"/>
                      <a:pt x="12467" y="8245"/>
                      <a:pt x="12464" y="8233"/>
                    </a:cubicBezTo>
                    <a:lnTo>
                      <a:pt x="12461" y="8224"/>
                    </a:lnTo>
                    <a:cubicBezTo>
                      <a:pt x="11955" y="6797"/>
                      <a:pt x="10970" y="5589"/>
                      <a:pt x="9676" y="4803"/>
                    </a:cubicBezTo>
                    <a:lnTo>
                      <a:pt x="967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3" name="Google Shape;4243;p65"/>
              <p:cNvSpPr/>
              <p:nvPr/>
            </p:nvSpPr>
            <p:spPr>
              <a:xfrm>
                <a:off x="5842500" y="2392350"/>
                <a:ext cx="79975" cy="117400"/>
              </a:xfrm>
              <a:custGeom>
                <a:rect b="b" l="l" r="r" t="t"/>
                <a:pathLst>
                  <a:path extrusionOk="0" h="4696" w="3199">
                    <a:moveTo>
                      <a:pt x="4" y="1"/>
                    </a:moveTo>
                    <a:lnTo>
                      <a:pt x="4" y="1651"/>
                    </a:lnTo>
                    <a:cubicBezTo>
                      <a:pt x="1" y="2591"/>
                      <a:pt x="287" y="3509"/>
                      <a:pt x="820" y="4283"/>
                    </a:cubicBezTo>
                    <a:cubicBezTo>
                      <a:pt x="994" y="4542"/>
                      <a:pt x="1287" y="4696"/>
                      <a:pt x="1600" y="4696"/>
                    </a:cubicBezTo>
                    <a:cubicBezTo>
                      <a:pt x="1913" y="4696"/>
                      <a:pt x="2205" y="4542"/>
                      <a:pt x="2380" y="4283"/>
                    </a:cubicBezTo>
                    <a:cubicBezTo>
                      <a:pt x="2913" y="3509"/>
                      <a:pt x="3199" y="2591"/>
                      <a:pt x="3196" y="1651"/>
                    </a:cubicBezTo>
                    <a:lnTo>
                      <a:pt x="31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4" name="Google Shape;4244;p65"/>
            <p:cNvGrpSpPr/>
            <p:nvPr/>
          </p:nvGrpSpPr>
          <p:grpSpPr>
            <a:xfrm>
              <a:off x="4105638" y="2774769"/>
              <a:ext cx="229958" cy="229958"/>
              <a:chOff x="6239925" y="2032450"/>
              <a:chExt cx="472775" cy="472775"/>
            </a:xfrm>
          </p:grpSpPr>
          <p:sp>
            <p:nvSpPr>
              <p:cNvPr id="4245" name="Google Shape;4245;p65"/>
              <p:cNvSpPr/>
              <p:nvPr/>
            </p:nvSpPr>
            <p:spPr>
              <a:xfrm>
                <a:off x="6239925" y="2032450"/>
                <a:ext cx="472775" cy="472775"/>
              </a:xfrm>
              <a:custGeom>
                <a:rect b="b" l="l" r="r" t="t"/>
                <a:pathLst>
                  <a:path extrusionOk="0" h="18911" w="18911">
                    <a:moveTo>
                      <a:pt x="9455" y="2466"/>
                    </a:moveTo>
                    <a:cubicBezTo>
                      <a:pt x="13307" y="2466"/>
                      <a:pt x="16442" y="5601"/>
                      <a:pt x="16442" y="9456"/>
                    </a:cubicBezTo>
                    <a:cubicBezTo>
                      <a:pt x="16442" y="13310"/>
                      <a:pt x="13307" y="16445"/>
                      <a:pt x="9455" y="16445"/>
                    </a:cubicBezTo>
                    <a:cubicBezTo>
                      <a:pt x="5601" y="16445"/>
                      <a:pt x="2466" y="13310"/>
                      <a:pt x="2466" y="9456"/>
                    </a:cubicBezTo>
                    <a:cubicBezTo>
                      <a:pt x="2466" y="5601"/>
                      <a:pt x="5601" y="2466"/>
                      <a:pt x="9455" y="2466"/>
                    </a:cubicBezTo>
                    <a:close/>
                    <a:moveTo>
                      <a:pt x="9455" y="0"/>
                    </a:moveTo>
                    <a:cubicBezTo>
                      <a:pt x="4228" y="0"/>
                      <a:pt x="0" y="4228"/>
                      <a:pt x="0" y="9456"/>
                    </a:cubicBezTo>
                    <a:cubicBezTo>
                      <a:pt x="0" y="14683"/>
                      <a:pt x="4228" y="18911"/>
                      <a:pt x="9455" y="18911"/>
                    </a:cubicBezTo>
                    <a:cubicBezTo>
                      <a:pt x="14680" y="18911"/>
                      <a:pt x="18911" y="14683"/>
                      <a:pt x="18911" y="9456"/>
                    </a:cubicBezTo>
                    <a:cubicBezTo>
                      <a:pt x="18911" y="4231"/>
                      <a:pt x="14680" y="0"/>
                      <a:pt x="94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6" name="Google Shape;4246;p65"/>
              <p:cNvSpPr/>
              <p:nvPr/>
            </p:nvSpPr>
            <p:spPr>
              <a:xfrm>
                <a:off x="6329800" y="2122325"/>
                <a:ext cx="292950" cy="293025"/>
              </a:xfrm>
              <a:custGeom>
                <a:rect b="b" l="l" r="r" t="t"/>
                <a:pathLst>
                  <a:path extrusionOk="0" h="11721" w="11718">
                    <a:moveTo>
                      <a:pt x="5860" y="1043"/>
                    </a:moveTo>
                    <a:cubicBezTo>
                      <a:pt x="6171" y="1043"/>
                      <a:pt x="6424" y="1295"/>
                      <a:pt x="6424" y="1609"/>
                    </a:cubicBezTo>
                    <a:lnTo>
                      <a:pt x="6424" y="2542"/>
                    </a:lnTo>
                    <a:cubicBezTo>
                      <a:pt x="7264" y="2792"/>
                      <a:pt x="7839" y="3566"/>
                      <a:pt x="7842" y="4442"/>
                    </a:cubicBezTo>
                    <a:cubicBezTo>
                      <a:pt x="7842" y="4755"/>
                      <a:pt x="7589" y="5008"/>
                      <a:pt x="7276" y="5008"/>
                    </a:cubicBezTo>
                    <a:cubicBezTo>
                      <a:pt x="6966" y="5008"/>
                      <a:pt x="6713" y="4755"/>
                      <a:pt x="6713" y="4442"/>
                    </a:cubicBezTo>
                    <a:cubicBezTo>
                      <a:pt x="6713" y="3929"/>
                      <a:pt x="6292" y="3588"/>
                      <a:pt x="5853" y="3588"/>
                    </a:cubicBezTo>
                    <a:cubicBezTo>
                      <a:pt x="5644" y="3588"/>
                      <a:pt x="5429" y="3666"/>
                      <a:pt x="5255" y="3840"/>
                    </a:cubicBezTo>
                    <a:cubicBezTo>
                      <a:pt x="4719" y="4376"/>
                      <a:pt x="5099" y="5297"/>
                      <a:pt x="5860" y="5297"/>
                    </a:cubicBezTo>
                    <a:cubicBezTo>
                      <a:pt x="5862" y="5297"/>
                      <a:pt x="5865" y="5297"/>
                      <a:pt x="5867" y="5297"/>
                    </a:cubicBezTo>
                    <a:cubicBezTo>
                      <a:pt x="6849" y="5297"/>
                      <a:pt x="7680" y="6019"/>
                      <a:pt x="7821" y="6993"/>
                    </a:cubicBezTo>
                    <a:cubicBezTo>
                      <a:pt x="7962" y="7968"/>
                      <a:pt x="7369" y="8899"/>
                      <a:pt x="6424" y="9179"/>
                    </a:cubicBezTo>
                    <a:lnTo>
                      <a:pt x="6424" y="10115"/>
                    </a:lnTo>
                    <a:cubicBezTo>
                      <a:pt x="6424" y="10426"/>
                      <a:pt x="6171" y="10679"/>
                      <a:pt x="5860" y="10679"/>
                    </a:cubicBezTo>
                    <a:cubicBezTo>
                      <a:pt x="5547" y="10679"/>
                      <a:pt x="5294" y="10426"/>
                      <a:pt x="5294" y="10115"/>
                    </a:cubicBezTo>
                    <a:lnTo>
                      <a:pt x="5294" y="9179"/>
                    </a:lnTo>
                    <a:cubicBezTo>
                      <a:pt x="4454" y="8929"/>
                      <a:pt x="3879" y="8155"/>
                      <a:pt x="3876" y="7279"/>
                    </a:cubicBezTo>
                    <a:cubicBezTo>
                      <a:pt x="3876" y="6966"/>
                      <a:pt x="4129" y="6713"/>
                      <a:pt x="4442" y="6713"/>
                    </a:cubicBezTo>
                    <a:cubicBezTo>
                      <a:pt x="4752" y="6713"/>
                      <a:pt x="5005" y="6966"/>
                      <a:pt x="5005" y="7279"/>
                    </a:cubicBezTo>
                    <a:cubicBezTo>
                      <a:pt x="5005" y="7792"/>
                      <a:pt x="5426" y="8133"/>
                      <a:pt x="5865" y="8133"/>
                    </a:cubicBezTo>
                    <a:cubicBezTo>
                      <a:pt x="6074" y="8133"/>
                      <a:pt x="6288" y="8055"/>
                      <a:pt x="6463" y="7881"/>
                    </a:cubicBezTo>
                    <a:cubicBezTo>
                      <a:pt x="6999" y="7345"/>
                      <a:pt x="6619" y="6427"/>
                      <a:pt x="5860" y="6427"/>
                    </a:cubicBezTo>
                    <a:cubicBezTo>
                      <a:pt x="4873" y="6427"/>
                      <a:pt x="4039" y="5704"/>
                      <a:pt x="3897" y="4728"/>
                    </a:cubicBezTo>
                    <a:cubicBezTo>
                      <a:pt x="3756" y="3753"/>
                      <a:pt x="4349" y="2822"/>
                      <a:pt x="5294" y="2542"/>
                    </a:cubicBezTo>
                    <a:lnTo>
                      <a:pt x="5294" y="1609"/>
                    </a:lnTo>
                    <a:cubicBezTo>
                      <a:pt x="5294" y="1295"/>
                      <a:pt x="5547" y="1043"/>
                      <a:pt x="5860" y="1043"/>
                    </a:cubicBezTo>
                    <a:close/>
                    <a:moveTo>
                      <a:pt x="5860" y="1"/>
                    </a:moveTo>
                    <a:cubicBezTo>
                      <a:pt x="2629" y="1"/>
                      <a:pt x="1" y="2629"/>
                      <a:pt x="1" y="5861"/>
                    </a:cubicBezTo>
                    <a:cubicBezTo>
                      <a:pt x="1" y="9092"/>
                      <a:pt x="2629" y="11720"/>
                      <a:pt x="5860" y="11720"/>
                    </a:cubicBezTo>
                    <a:cubicBezTo>
                      <a:pt x="9088" y="11720"/>
                      <a:pt x="11717" y="9092"/>
                      <a:pt x="11717" y="5861"/>
                    </a:cubicBezTo>
                    <a:cubicBezTo>
                      <a:pt x="11717" y="2629"/>
                      <a:pt x="9088" y="1"/>
                      <a:pt x="58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7" name="Google Shape;4247;p65"/>
            <p:cNvGrpSpPr/>
            <p:nvPr/>
          </p:nvGrpSpPr>
          <p:grpSpPr>
            <a:xfrm>
              <a:off x="4416115" y="1960977"/>
              <a:ext cx="231174" cy="128093"/>
              <a:chOff x="903075" y="2730000"/>
              <a:chExt cx="475275" cy="263350"/>
            </a:xfrm>
          </p:grpSpPr>
          <p:sp>
            <p:nvSpPr>
              <p:cNvPr id="4248" name="Google Shape;4248;p65"/>
              <p:cNvSpPr/>
              <p:nvPr/>
            </p:nvSpPr>
            <p:spPr>
              <a:xfrm>
                <a:off x="986725" y="2807325"/>
                <a:ext cx="308000" cy="108800"/>
              </a:xfrm>
              <a:custGeom>
                <a:rect b="b" l="l" r="r" t="t"/>
                <a:pathLst>
                  <a:path extrusionOk="0" h="4352" w="12320">
                    <a:moveTo>
                      <a:pt x="6161" y="482"/>
                    </a:moveTo>
                    <a:cubicBezTo>
                      <a:pt x="6845" y="482"/>
                      <a:pt x="7462" y="894"/>
                      <a:pt x="7724" y="1527"/>
                    </a:cubicBezTo>
                    <a:cubicBezTo>
                      <a:pt x="7986" y="2159"/>
                      <a:pt x="7838" y="2888"/>
                      <a:pt x="7357" y="3370"/>
                    </a:cubicBezTo>
                    <a:cubicBezTo>
                      <a:pt x="7032" y="3694"/>
                      <a:pt x="6599" y="3866"/>
                      <a:pt x="6158" y="3866"/>
                    </a:cubicBezTo>
                    <a:cubicBezTo>
                      <a:pt x="5940" y="3866"/>
                      <a:pt x="5720" y="3824"/>
                      <a:pt x="5511" y="3737"/>
                    </a:cubicBezTo>
                    <a:cubicBezTo>
                      <a:pt x="4881" y="3475"/>
                      <a:pt x="4469" y="2858"/>
                      <a:pt x="4469" y="2174"/>
                    </a:cubicBezTo>
                    <a:cubicBezTo>
                      <a:pt x="4469" y="1241"/>
                      <a:pt x="5225" y="482"/>
                      <a:pt x="6161" y="482"/>
                    </a:cubicBezTo>
                    <a:close/>
                    <a:moveTo>
                      <a:pt x="1418" y="0"/>
                    </a:moveTo>
                    <a:cubicBezTo>
                      <a:pt x="1220" y="684"/>
                      <a:pt x="684" y="1220"/>
                      <a:pt x="0" y="1415"/>
                    </a:cubicBezTo>
                    <a:lnTo>
                      <a:pt x="0" y="2933"/>
                    </a:lnTo>
                    <a:cubicBezTo>
                      <a:pt x="684" y="3129"/>
                      <a:pt x="1220" y="3665"/>
                      <a:pt x="1418" y="4351"/>
                    </a:cubicBezTo>
                    <a:lnTo>
                      <a:pt x="10904" y="4351"/>
                    </a:lnTo>
                    <a:cubicBezTo>
                      <a:pt x="11100" y="3665"/>
                      <a:pt x="11636" y="3129"/>
                      <a:pt x="12319" y="2933"/>
                    </a:cubicBezTo>
                    <a:lnTo>
                      <a:pt x="12319" y="1415"/>
                    </a:lnTo>
                    <a:cubicBezTo>
                      <a:pt x="11636" y="1220"/>
                      <a:pt x="11100" y="684"/>
                      <a:pt x="109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9" name="Google Shape;4249;p65"/>
              <p:cNvSpPr/>
              <p:nvPr/>
            </p:nvSpPr>
            <p:spPr>
              <a:xfrm>
                <a:off x="1126675" y="2847600"/>
                <a:ext cx="28100" cy="28175"/>
              </a:xfrm>
              <a:custGeom>
                <a:rect b="b" l="l" r="r" t="t"/>
                <a:pathLst>
                  <a:path extrusionOk="0" h="1127" w="1124">
                    <a:moveTo>
                      <a:pt x="563" y="0"/>
                    </a:moveTo>
                    <a:cubicBezTo>
                      <a:pt x="250" y="0"/>
                      <a:pt x="0" y="253"/>
                      <a:pt x="0" y="563"/>
                    </a:cubicBezTo>
                    <a:cubicBezTo>
                      <a:pt x="0" y="873"/>
                      <a:pt x="250" y="1126"/>
                      <a:pt x="563" y="1126"/>
                    </a:cubicBezTo>
                    <a:cubicBezTo>
                      <a:pt x="873" y="1126"/>
                      <a:pt x="1123" y="873"/>
                      <a:pt x="1123" y="563"/>
                    </a:cubicBezTo>
                    <a:cubicBezTo>
                      <a:pt x="1123" y="253"/>
                      <a:pt x="873" y="0"/>
                      <a:pt x="5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0" name="Google Shape;4250;p65"/>
              <p:cNvSpPr/>
              <p:nvPr/>
            </p:nvSpPr>
            <p:spPr>
              <a:xfrm>
                <a:off x="903075" y="2730000"/>
                <a:ext cx="475275" cy="263350"/>
              </a:xfrm>
              <a:custGeom>
                <a:rect b="b" l="l" r="r" t="t"/>
                <a:pathLst>
                  <a:path extrusionOk="0" h="10534" w="19011">
                    <a:moveTo>
                      <a:pt x="14735" y="1964"/>
                    </a:moveTo>
                    <a:cubicBezTo>
                      <a:pt x="15045" y="1964"/>
                      <a:pt x="15298" y="2217"/>
                      <a:pt x="15298" y="2530"/>
                    </a:cubicBezTo>
                    <a:cubicBezTo>
                      <a:pt x="15298" y="3042"/>
                      <a:pt x="15716" y="3460"/>
                      <a:pt x="16231" y="3460"/>
                    </a:cubicBezTo>
                    <a:cubicBezTo>
                      <a:pt x="16541" y="3460"/>
                      <a:pt x="16794" y="3713"/>
                      <a:pt x="16794" y="4026"/>
                    </a:cubicBezTo>
                    <a:lnTo>
                      <a:pt x="16794" y="6511"/>
                    </a:lnTo>
                    <a:cubicBezTo>
                      <a:pt x="16794" y="6821"/>
                      <a:pt x="16541" y="7074"/>
                      <a:pt x="16231" y="7074"/>
                    </a:cubicBezTo>
                    <a:cubicBezTo>
                      <a:pt x="15716" y="7074"/>
                      <a:pt x="15298" y="7492"/>
                      <a:pt x="15298" y="8007"/>
                    </a:cubicBezTo>
                    <a:cubicBezTo>
                      <a:pt x="15298" y="8318"/>
                      <a:pt x="15045" y="8570"/>
                      <a:pt x="14735" y="8570"/>
                    </a:cubicBezTo>
                    <a:lnTo>
                      <a:pt x="4277" y="8570"/>
                    </a:lnTo>
                    <a:cubicBezTo>
                      <a:pt x="3966" y="8570"/>
                      <a:pt x="3714" y="8318"/>
                      <a:pt x="3714" y="8007"/>
                    </a:cubicBezTo>
                    <a:cubicBezTo>
                      <a:pt x="3714" y="7492"/>
                      <a:pt x="3295" y="7074"/>
                      <a:pt x="2783" y="7074"/>
                    </a:cubicBezTo>
                    <a:cubicBezTo>
                      <a:pt x="2470" y="7074"/>
                      <a:pt x="2217" y="6821"/>
                      <a:pt x="2217" y="6511"/>
                    </a:cubicBezTo>
                    <a:lnTo>
                      <a:pt x="2217" y="4026"/>
                    </a:lnTo>
                    <a:cubicBezTo>
                      <a:pt x="2217" y="3713"/>
                      <a:pt x="2470" y="3460"/>
                      <a:pt x="2783" y="3460"/>
                    </a:cubicBezTo>
                    <a:cubicBezTo>
                      <a:pt x="3295" y="3460"/>
                      <a:pt x="3714" y="3042"/>
                      <a:pt x="3714" y="2530"/>
                    </a:cubicBezTo>
                    <a:cubicBezTo>
                      <a:pt x="3714" y="2217"/>
                      <a:pt x="3966" y="1964"/>
                      <a:pt x="4277" y="1964"/>
                    </a:cubicBezTo>
                    <a:close/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lnTo>
                      <a:pt x="1" y="9968"/>
                    </a:lnTo>
                    <a:cubicBezTo>
                      <a:pt x="1" y="10281"/>
                      <a:pt x="254" y="10534"/>
                      <a:pt x="567" y="10534"/>
                    </a:cubicBezTo>
                    <a:lnTo>
                      <a:pt x="18445" y="10534"/>
                    </a:lnTo>
                    <a:cubicBezTo>
                      <a:pt x="18758" y="10534"/>
                      <a:pt x="19011" y="10281"/>
                      <a:pt x="19011" y="9968"/>
                    </a:cubicBezTo>
                    <a:lnTo>
                      <a:pt x="19011" y="567"/>
                    </a:lnTo>
                    <a:cubicBezTo>
                      <a:pt x="19011" y="253"/>
                      <a:pt x="18758" y="0"/>
                      <a:pt x="184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51" name="Google Shape;4251;p65"/>
            <p:cNvGrpSpPr/>
            <p:nvPr/>
          </p:nvGrpSpPr>
          <p:grpSpPr>
            <a:xfrm>
              <a:off x="1793827" y="2772568"/>
              <a:ext cx="234360" cy="234360"/>
              <a:chOff x="1492675" y="2027925"/>
              <a:chExt cx="481825" cy="481825"/>
            </a:xfrm>
          </p:grpSpPr>
          <p:sp>
            <p:nvSpPr>
              <p:cNvPr id="4252" name="Google Shape;4252;p65"/>
              <p:cNvSpPr/>
              <p:nvPr/>
            </p:nvSpPr>
            <p:spPr>
              <a:xfrm>
                <a:off x="1719425" y="2170050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3" name="Google Shape;4253;p65"/>
              <p:cNvSpPr/>
              <p:nvPr/>
            </p:nvSpPr>
            <p:spPr>
              <a:xfrm>
                <a:off x="1832350" y="2254750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7" y="0"/>
                    </a:moveTo>
                    <a:cubicBezTo>
                      <a:pt x="253" y="0"/>
                      <a:pt x="0" y="250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0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4" name="Google Shape;4254;p65"/>
              <p:cNvSpPr/>
              <p:nvPr/>
            </p:nvSpPr>
            <p:spPr>
              <a:xfrm>
                <a:off x="1606500" y="2254750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7" y="0"/>
                    </a:moveTo>
                    <a:cubicBezTo>
                      <a:pt x="254" y="0"/>
                      <a:pt x="1" y="250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0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5" name="Google Shape;4255;p65"/>
              <p:cNvSpPr/>
              <p:nvPr/>
            </p:nvSpPr>
            <p:spPr>
              <a:xfrm>
                <a:off x="1492675" y="2425025"/>
                <a:ext cx="481825" cy="84725"/>
              </a:xfrm>
              <a:custGeom>
                <a:rect b="b" l="l" r="r" t="t"/>
                <a:pathLst>
                  <a:path extrusionOk="0" h="3389" w="19273">
                    <a:moveTo>
                      <a:pt x="1" y="1"/>
                    </a:moveTo>
                    <a:lnTo>
                      <a:pt x="1" y="1696"/>
                    </a:lnTo>
                    <a:cubicBezTo>
                      <a:pt x="1" y="2630"/>
                      <a:pt x="757" y="3389"/>
                      <a:pt x="1693" y="3389"/>
                    </a:cubicBezTo>
                    <a:lnTo>
                      <a:pt x="17577" y="3389"/>
                    </a:lnTo>
                    <a:cubicBezTo>
                      <a:pt x="18514" y="3389"/>
                      <a:pt x="19270" y="2630"/>
                      <a:pt x="19273" y="1696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6" name="Google Shape;4256;p65"/>
              <p:cNvSpPr/>
              <p:nvPr/>
            </p:nvSpPr>
            <p:spPr>
              <a:xfrm>
                <a:off x="1492675" y="2027925"/>
                <a:ext cx="481825" cy="368000"/>
              </a:xfrm>
              <a:custGeom>
                <a:rect b="b" l="l" r="r" t="t"/>
                <a:pathLst>
                  <a:path extrusionOk="0" h="14720" w="19273">
                    <a:moveTo>
                      <a:pt x="5120" y="2259"/>
                    </a:moveTo>
                    <a:cubicBezTo>
                      <a:pt x="5430" y="2259"/>
                      <a:pt x="5683" y="2512"/>
                      <a:pt x="5683" y="2825"/>
                    </a:cubicBezTo>
                    <a:lnTo>
                      <a:pt x="5683" y="8047"/>
                    </a:lnTo>
                    <a:cubicBezTo>
                      <a:pt x="6360" y="8281"/>
                      <a:pt x="6812" y="8920"/>
                      <a:pt x="6812" y="9637"/>
                    </a:cubicBezTo>
                    <a:cubicBezTo>
                      <a:pt x="6812" y="10353"/>
                      <a:pt x="6360" y="10992"/>
                      <a:pt x="5683" y="11226"/>
                    </a:cubicBezTo>
                    <a:lnTo>
                      <a:pt x="5683" y="13024"/>
                    </a:lnTo>
                    <a:cubicBezTo>
                      <a:pt x="5683" y="13337"/>
                      <a:pt x="5430" y="13587"/>
                      <a:pt x="5120" y="13587"/>
                    </a:cubicBezTo>
                    <a:cubicBezTo>
                      <a:pt x="4807" y="13587"/>
                      <a:pt x="4554" y="13337"/>
                      <a:pt x="4554" y="13024"/>
                    </a:cubicBezTo>
                    <a:lnTo>
                      <a:pt x="4554" y="11226"/>
                    </a:lnTo>
                    <a:cubicBezTo>
                      <a:pt x="3876" y="10992"/>
                      <a:pt x="3425" y="10353"/>
                      <a:pt x="3425" y="9637"/>
                    </a:cubicBezTo>
                    <a:cubicBezTo>
                      <a:pt x="3425" y="8920"/>
                      <a:pt x="3876" y="8281"/>
                      <a:pt x="4554" y="8047"/>
                    </a:cubicBezTo>
                    <a:lnTo>
                      <a:pt x="4554" y="2825"/>
                    </a:lnTo>
                    <a:cubicBezTo>
                      <a:pt x="4554" y="2512"/>
                      <a:pt x="4807" y="2259"/>
                      <a:pt x="5120" y="2259"/>
                    </a:cubicBezTo>
                    <a:close/>
                    <a:moveTo>
                      <a:pt x="9637" y="2259"/>
                    </a:moveTo>
                    <a:cubicBezTo>
                      <a:pt x="9947" y="2259"/>
                      <a:pt x="10200" y="2512"/>
                      <a:pt x="10200" y="2825"/>
                    </a:cubicBezTo>
                    <a:lnTo>
                      <a:pt x="10200" y="4659"/>
                    </a:lnTo>
                    <a:cubicBezTo>
                      <a:pt x="10877" y="4894"/>
                      <a:pt x="11329" y="5532"/>
                      <a:pt x="11329" y="6249"/>
                    </a:cubicBezTo>
                    <a:cubicBezTo>
                      <a:pt x="11329" y="6966"/>
                      <a:pt x="10877" y="7604"/>
                      <a:pt x="10200" y="7839"/>
                    </a:cubicBezTo>
                    <a:lnTo>
                      <a:pt x="10200" y="13024"/>
                    </a:lnTo>
                    <a:cubicBezTo>
                      <a:pt x="10200" y="13337"/>
                      <a:pt x="9947" y="13587"/>
                      <a:pt x="9637" y="13587"/>
                    </a:cubicBezTo>
                    <a:cubicBezTo>
                      <a:pt x="9324" y="13587"/>
                      <a:pt x="9071" y="13337"/>
                      <a:pt x="9071" y="13024"/>
                    </a:cubicBezTo>
                    <a:lnTo>
                      <a:pt x="9071" y="7839"/>
                    </a:lnTo>
                    <a:cubicBezTo>
                      <a:pt x="8393" y="7604"/>
                      <a:pt x="7941" y="6966"/>
                      <a:pt x="7941" y="6249"/>
                    </a:cubicBezTo>
                    <a:cubicBezTo>
                      <a:pt x="7941" y="5532"/>
                      <a:pt x="8393" y="4894"/>
                      <a:pt x="9071" y="4659"/>
                    </a:cubicBezTo>
                    <a:lnTo>
                      <a:pt x="9071" y="2825"/>
                    </a:lnTo>
                    <a:cubicBezTo>
                      <a:pt x="9071" y="2512"/>
                      <a:pt x="9324" y="2259"/>
                      <a:pt x="9637" y="2259"/>
                    </a:cubicBezTo>
                    <a:close/>
                    <a:moveTo>
                      <a:pt x="14154" y="2259"/>
                    </a:moveTo>
                    <a:cubicBezTo>
                      <a:pt x="14464" y="2259"/>
                      <a:pt x="14717" y="2512"/>
                      <a:pt x="14717" y="2825"/>
                    </a:cubicBezTo>
                    <a:lnTo>
                      <a:pt x="14717" y="8047"/>
                    </a:lnTo>
                    <a:cubicBezTo>
                      <a:pt x="15394" y="8281"/>
                      <a:pt x="15846" y="8920"/>
                      <a:pt x="15846" y="9637"/>
                    </a:cubicBezTo>
                    <a:cubicBezTo>
                      <a:pt x="15846" y="10353"/>
                      <a:pt x="15394" y="10992"/>
                      <a:pt x="14717" y="11226"/>
                    </a:cubicBezTo>
                    <a:lnTo>
                      <a:pt x="14717" y="13024"/>
                    </a:lnTo>
                    <a:cubicBezTo>
                      <a:pt x="14717" y="13337"/>
                      <a:pt x="14464" y="13587"/>
                      <a:pt x="14154" y="13587"/>
                    </a:cubicBezTo>
                    <a:cubicBezTo>
                      <a:pt x="13840" y="13587"/>
                      <a:pt x="13587" y="13337"/>
                      <a:pt x="13587" y="13024"/>
                    </a:cubicBezTo>
                    <a:lnTo>
                      <a:pt x="13587" y="11226"/>
                    </a:lnTo>
                    <a:cubicBezTo>
                      <a:pt x="12910" y="10992"/>
                      <a:pt x="12458" y="10353"/>
                      <a:pt x="12458" y="9637"/>
                    </a:cubicBezTo>
                    <a:cubicBezTo>
                      <a:pt x="12458" y="8920"/>
                      <a:pt x="12910" y="8281"/>
                      <a:pt x="13587" y="8047"/>
                    </a:cubicBezTo>
                    <a:lnTo>
                      <a:pt x="13587" y="2825"/>
                    </a:lnTo>
                    <a:cubicBezTo>
                      <a:pt x="13587" y="2512"/>
                      <a:pt x="13840" y="2259"/>
                      <a:pt x="14154" y="2259"/>
                    </a:cubicBezTo>
                    <a:close/>
                    <a:moveTo>
                      <a:pt x="1693" y="1"/>
                    </a:moveTo>
                    <a:cubicBezTo>
                      <a:pt x="757" y="1"/>
                      <a:pt x="1" y="759"/>
                      <a:pt x="1" y="1696"/>
                    </a:cubicBezTo>
                    <a:lnTo>
                      <a:pt x="1" y="14720"/>
                    </a:lnTo>
                    <a:lnTo>
                      <a:pt x="19273" y="14720"/>
                    </a:lnTo>
                    <a:lnTo>
                      <a:pt x="19273" y="1696"/>
                    </a:lnTo>
                    <a:cubicBezTo>
                      <a:pt x="19270" y="759"/>
                      <a:pt x="18514" y="1"/>
                      <a:pt x="17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57" name="Google Shape;4257;p65"/>
            <p:cNvGrpSpPr/>
            <p:nvPr/>
          </p:nvGrpSpPr>
          <p:grpSpPr>
            <a:xfrm>
              <a:off x="4713695" y="1907844"/>
              <a:ext cx="234360" cy="234360"/>
              <a:chOff x="1492675" y="2620775"/>
              <a:chExt cx="481825" cy="481825"/>
            </a:xfrm>
          </p:grpSpPr>
          <p:sp>
            <p:nvSpPr>
              <p:cNvPr id="4258" name="Google Shape;4258;p65"/>
              <p:cNvSpPr/>
              <p:nvPr/>
            </p:nvSpPr>
            <p:spPr>
              <a:xfrm>
                <a:off x="1677125" y="2620775"/>
                <a:ext cx="112950" cy="113850"/>
              </a:xfrm>
              <a:custGeom>
                <a:rect b="b" l="l" r="r" t="t"/>
                <a:pathLst>
                  <a:path extrusionOk="0" h="4554" w="4518">
                    <a:moveTo>
                      <a:pt x="2259" y="0"/>
                    </a:moveTo>
                    <a:cubicBezTo>
                      <a:pt x="1009" y="0"/>
                      <a:pt x="0" y="1048"/>
                      <a:pt x="0" y="2298"/>
                    </a:cubicBezTo>
                    <a:cubicBezTo>
                      <a:pt x="0" y="3544"/>
                      <a:pt x="1009" y="4553"/>
                      <a:pt x="2259" y="4553"/>
                    </a:cubicBezTo>
                    <a:cubicBezTo>
                      <a:pt x="3505" y="4553"/>
                      <a:pt x="4517" y="3544"/>
                      <a:pt x="4517" y="2298"/>
                    </a:cubicBezTo>
                    <a:cubicBezTo>
                      <a:pt x="4517" y="1048"/>
                      <a:pt x="3505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9" name="Google Shape;4259;p65"/>
              <p:cNvSpPr/>
              <p:nvPr/>
            </p:nvSpPr>
            <p:spPr>
              <a:xfrm>
                <a:off x="1492675" y="2734675"/>
                <a:ext cx="481825" cy="367925"/>
              </a:xfrm>
              <a:custGeom>
                <a:rect b="b" l="l" r="r" t="t"/>
                <a:pathLst>
                  <a:path extrusionOk="0" h="14717" w="19273">
                    <a:moveTo>
                      <a:pt x="5120" y="4517"/>
                    </a:moveTo>
                    <a:cubicBezTo>
                      <a:pt x="5623" y="4517"/>
                      <a:pt x="5873" y="5122"/>
                      <a:pt x="5517" y="5481"/>
                    </a:cubicBezTo>
                    <a:cubicBezTo>
                      <a:pt x="5403" y="5595"/>
                      <a:pt x="5262" y="5647"/>
                      <a:pt x="5123" y="5647"/>
                    </a:cubicBezTo>
                    <a:cubicBezTo>
                      <a:pt x="4833" y="5647"/>
                      <a:pt x="4554" y="5421"/>
                      <a:pt x="4554" y="5080"/>
                    </a:cubicBezTo>
                    <a:cubicBezTo>
                      <a:pt x="4554" y="4767"/>
                      <a:pt x="4807" y="4517"/>
                      <a:pt x="5120" y="4517"/>
                    </a:cubicBezTo>
                    <a:close/>
                    <a:moveTo>
                      <a:pt x="3991" y="0"/>
                    </a:moveTo>
                    <a:cubicBezTo>
                      <a:pt x="3677" y="0"/>
                      <a:pt x="3425" y="250"/>
                      <a:pt x="3425" y="563"/>
                    </a:cubicBezTo>
                    <a:lnTo>
                      <a:pt x="3425" y="2572"/>
                    </a:lnTo>
                    <a:cubicBezTo>
                      <a:pt x="2455" y="3367"/>
                      <a:pt x="1750" y="4439"/>
                      <a:pt x="1401" y="5646"/>
                    </a:cubicBezTo>
                    <a:lnTo>
                      <a:pt x="564" y="5646"/>
                    </a:lnTo>
                    <a:cubicBezTo>
                      <a:pt x="251" y="5646"/>
                      <a:pt x="1" y="5896"/>
                      <a:pt x="1" y="6209"/>
                    </a:cubicBezTo>
                    <a:lnTo>
                      <a:pt x="1" y="9597"/>
                    </a:lnTo>
                    <a:cubicBezTo>
                      <a:pt x="1" y="9910"/>
                      <a:pt x="251" y="10163"/>
                      <a:pt x="564" y="10163"/>
                    </a:cubicBezTo>
                    <a:lnTo>
                      <a:pt x="1850" y="10163"/>
                    </a:lnTo>
                    <a:cubicBezTo>
                      <a:pt x="2446" y="11322"/>
                      <a:pt x="3391" y="12265"/>
                      <a:pt x="4554" y="12858"/>
                    </a:cubicBezTo>
                    <a:lnTo>
                      <a:pt x="4554" y="14153"/>
                    </a:lnTo>
                    <a:cubicBezTo>
                      <a:pt x="4554" y="14463"/>
                      <a:pt x="4807" y="14716"/>
                      <a:pt x="5120" y="14716"/>
                    </a:cubicBezTo>
                    <a:lnTo>
                      <a:pt x="7378" y="14716"/>
                    </a:lnTo>
                    <a:cubicBezTo>
                      <a:pt x="7688" y="14716"/>
                      <a:pt x="7941" y="14463"/>
                      <a:pt x="7941" y="14153"/>
                    </a:cubicBezTo>
                    <a:lnTo>
                      <a:pt x="7941" y="13551"/>
                    </a:lnTo>
                    <a:lnTo>
                      <a:pt x="11329" y="13551"/>
                    </a:lnTo>
                    <a:lnTo>
                      <a:pt x="11329" y="14153"/>
                    </a:lnTo>
                    <a:cubicBezTo>
                      <a:pt x="11329" y="14463"/>
                      <a:pt x="11582" y="14716"/>
                      <a:pt x="11895" y="14716"/>
                    </a:cubicBezTo>
                    <a:lnTo>
                      <a:pt x="14154" y="14716"/>
                    </a:lnTo>
                    <a:cubicBezTo>
                      <a:pt x="14464" y="14716"/>
                      <a:pt x="14717" y="14463"/>
                      <a:pt x="14717" y="14153"/>
                    </a:cubicBezTo>
                    <a:lnTo>
                      <a:pt x="14717" y="12864"/>
                    </a:lnTo>
                    <a:cubicBezTo>
                      <a:pt x="16647" y="11880"/>
                      <a:pt x="17945" y="9958"/>
                      <a:pt x="18107" y="7808"/>
                    </a:cubicBezTo>
                    <a:cubicBezTo>
                      <a:pt x="18800" y="7582"/>
                      <a:pt x="19270" y="6938"/>
                      <a:pt x="19273" y="6209"/>
                    </a:cubicBezTo>
                    <a:lnTo>
                      <a:pt x="19273" y="5080"/>
                    </a:lnTo>
                    <a:cubicBezTo>
                      <a:pt x="19273" y="4767"/>
                      <a:pt x="19020" y="4517"/>
                      <a:pt x="18707" y="4517"/>
                    </a:cubicBezTo>
                    <a:cubicBezTo>
                      <a:pt x="18393" y="4517"/>
                      <a:pt x="18144" y="4767"/>
                      <a:pt x="18144" y="5080"/>
                    </a:cubicBezTo>
                    <a:lnTo>
                      <a:pt x="18144" y="6209"/>
                    </a:lnTo>
                    <a:cubicBezTo>
                      <a:pt x="18141" y="6300"/>
                      <a:pt x="18116" y="6387"/>
                      <a:pt x="18074" y="6465"/>
                    </a:cubicBezTo>
                    <a:cubicBezTo>
                      <a:pt x="17647" y="3454"/>
                      <a:pt x="15021" y="1129"/>
                      <a:pt x="11895" y="1129"/>
                    </a:cubicBezTo>
                    <a:lnTo>
                      <a:pt x="7378" y="1129"/>
                    </a:lnTo>
                    <a:cubicBezTo>
                      <a:pt x="7020" y="1129"/>
                      <a:pt x="6665" y="1166"/>
                      <a:pt x="6315" y="1232"/>
                    </a:cubicBezTo>
                    <a:cubicBezTo>
                      <a:pt x="5788" y="464"/>
                      <a:pt x="4921" y="3"/>
                      <a:pt x="39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260" name="Google Shape;4260;p65"/>
            <p:cNvSpPr/>
            <p:nvPr/>
          </p:nvSpPr>
          <p:spPr>
            <a:xfrm>
              <a:off x="4990066" y="1907875"/>
              <a:ext cx="243516" cy="234360"/>
            </a:xfrm>
            <a:custGeom>
              <a:rect b="b" l="l" r="r" t="t"/>
              <a:pathLst>
                <a:path extrusionOk="0" h="19273" w="20026">
                  <a:moveTo>
                    <a:pt x="14841" y="2901"/>
                  </a:moveTo>
                  <a:cubicBezTo>
                    <a:pt x="15282" y="2901"/>
                    <a:pt x="15717" y="3074"/>
                    <a:pt x="16042" y="3397"/>
                  </a:cubicBezTo>
                  <a:cubicBezTo>
                    <a:pt x="16704" y="4059"/>
                    <a:pt x="16704" y="5131"/>
                    <a:pt x="16042" y="5794"/>
                  </a:cubicBezTo>
                  <a:cubicBezTo>
                    <a:pt x="15717" y="6118"/>
                    <a:pt x="15284" y="6290"/>
                    <a:pt x="14843" y="6290"/>
                  </a:cubicBezTo>
                  <a:cubicBezTo>
                    <a:pt x="14625" y="6290"/>
                    <a:pt x="14405" y="6248"/>
                    <a:pt x="14196" y="6161"/>
                  </a:cubicBezTo>
                  <a:cubicBezTo>
                    <a:pt x="13563" y="5899"/>
                    <a:pt x="13151" y="5282"/>
                    <a:pt x="13151" y="4595"/>
                  </a:cubicBezTo>
                  <a:cubicBezTo>
                    <a:pt x="13151" y="3912"/>
                    <a:pt x="13563" y="3294"/>
                    <a:pt x="14196" y="3029"/>
                  </a:cubicBezTo>
                  <a:cubicBezTo>
                    <a:pt x="14404" y="2943"/>
                    <a:pt x="14623" y="2901"/>
                    <a:pt x="14841" y="2901"/>
                  </a:cubicBezTo>
                  <a:close/>
                  <a:moveTo>
                    <a:pt x="10859" y="4837"/>
                  </a:moveTo>
                  <a:cubicBezTo>
                    <a:pt x="11001" y="4837"/>
                    <a:pt x="11142" y="4890"/>
                    <a:pt x="11251" y="4996"/>
                  </a:cubicBezTo>
                  <a:lnTo>
                    <a:pt x="12049" y="5794"/>
                  </a:lnTo>
                  <a:cubicBezTo>
                    <a:pt x="12269" y="6014"/>
                    <a:pt x="12269" y="6372"/>
                    <a:pt x="12049" y="6592"/>
                  </a:cubicBezTo>
                  <a:cubicBezTo>
                    <a:pt x="11939" y="6702"/>
                    <a:pt x="11794" y="6757"/>
                    <a:pt x="11650" y="6757"/>
                  </a:cubicBezTo>
                  <a:cubicBezTo>
                    <a:pt x="11505" y="6757"/>
                    <a:pt x="11361" y="6702"/>
                    <a:pt x="11251" y="6592"/>
                  </a:cubicBezTo>
                  <a:lnTo>
                    <a:pt x="10453" y="5794"/>
                  </a:lnTo>
                  <a:cubicBezTo>
                    <a:pt x="10239" y="5571"/>
                    <a:pt x="10242" y="5219"/>
                    <a:pt x="10459" y="5002"/>
                  </a:cubicBezTo>
                  <a:cubicBezTo>
                    <a:pt x="10570" y="4892"/>
                    <a:pt x="10715" y="4837"/>
                    <a:pt x="10859" y="4837"/>
                  </a:cubicBezTo>
                  <a:close/>
                  <a:moveTo>
                    <a:pt x="13255" y="7232"/>
                  </a:moveTo>
                  <a:cubicBezTo>
                    <a:pt x="13396" y="7232"/>
                    <a:pt x="13538" y="7284"/>
                    <a:pt x="13648" y="7390"/>
                  </a:cubicBezTo>
                  <a:lnTo>
                    <a:pt x="14446" y="8188"/>
                  </a:lnTo>
                  <a:cubicBezTo>
                    <a:pt x="14665" y="8411"/>
                    <a:pt x="14665" y="8766"/>
                    <a:pt x="14446" y="8989"/>
                  </a:cubicBezTo>
                  <a:cubicBezTo>
                    <a:pt x="14336" y="9099"/>
                    <a:pt x="14191" y="9154"/>
                    <a:pt x="14047" y="9154"/>
                  </a:cubicBezTo>
                  <a:cubicBezTo>
                    <a:pt x="13902" y="9154"/>
                    <a:pt x="13758" y="9099"/>
                    <a:pt x="13648" y="8989"/>
                  </a:cubicBezTo>
                  <a:lnTo>
                    <a:pt x="12850" y="8188"/>
                  </a:lnTo>
                  <a:cubicBezTo>
                    <a:pt x="12633" y="7968"/>
                    <a:pt x="12636" y="7616"/>
                    <a:pt x="12856" y="7399"/>
                  </a:cubicBezTo>
                  <a:cubicBezTo>
                    <a:pt x="12966" y="7287"/>
                    <a:pt x="13110" y="7232"/>
                    <a:pt x="13255" y="7232"/>
                  </a:cubicBezTo>
                  <a:close/>
                  <a:moveTo>
                    <a:pt x="10846" y="8029"/>
                  </a:moveTo>
                  <a:cubicBezTo>
                    <a:pt x="10991" y="8029"/>
                    <a:pt x="11135" y="8084"/>
                    <a:pt x="11245" y="8194"/>
                  </a:cubicBezTo>
                  <a:cubicBezTo>
                    <a:pt x="11462" y="8411"/>
                    <a:pt x="11465" y="8763"/>
                    <a:pt x="11251" y="8986"/>
                  </a:cubicBezTo>
                  <a:lnTo>
                    <a:pt x="11251" y="8989"/>
                  </a:lnTo>
                  <a:lnTo>
                    <a:pt x="10778" y="9461"/>
                  </a:lnTo>
                  <a:cubicBezTo>
                    <a:pt x="11088" y="10106"/>
                    <a:pt x="10959" y="10874"/>
                    <a:pt x="10453" y="11383"/>
                  </a:cubicBezTo>
                  <a:cubicBezTo>
                    <a:pt x="10343" y="11493"/>
                    <a:pt x="10198" y="11548"/>
                    <a:pt x="10054" y="11548"/>
                  </a:cubicBezTo>
                  <a:cubicBezTo>
                    <a:pt x="9909" y="11548"/>
                    <a:pt x="9765" y="11493"/>
                    <a:pt x="9655" y="11383"/>
                  </a:cubicBezTo>
                  <a:cubicBezTo>
                    <a:pt x="9435" y="11163"/>
                    <a:pt x="9435" y="10804"/>
                    <a:pt x="9655" y="10585"/>
                  </a:cubicBezTo>
                  <a:cubicBezTo>
                    <a:pt x="10010" y="10229"/>
                    <a:pt x="9757" y="9621"/>
                    <a:pt x="9254" y="9621"/>
                  </a:cubicBezTo>
                  <a:cubicBezTo>
                    <a:pt x="8751" y="9621"/>
                    <a:pt x="8498" y="10229"/>
                    <a:pt x="8857" y="10585"/>
                  </a:cubicBezTo>
                  <a:cubicBezTo>
                    <a:pt x="9441" y="11166"/>
                    <a:pt x="9519" y="12084"/>
                    <a:pt x="9043" y="12756"/>
                  </a:cubicBezTo>
                  <a:cubicBezTo>
                    <a:pt x="8717" y="13218"/>
                    <a:pt x="8196" y="13472"/>
                    <a:pt x="7661" y="13472"/>
                  </a:cubicBezTo>
                  <a:cubicBezTo>
                    <a:pt x="7415" y="13472"/>
                    <a:pt x="7167" y="13419"/>
                    <a:pt x="6933" y="13307"/>
                  </a:cubicBezTo>
                  <a:lnTo>
                    <a:pt x="6460" y="13777"/>
                  </a:lnTo>
                  <a:cubicBezTo>
                    <a:pt x="6351" y="13882"/>
                    <a:pt x="6210" y="13935"/>
                    <a:pt x="6068" y="13935"/>
                  </a:cubicBezTo>
                  <a:cubicBezTo>
                    <a:pt x="5924" y="13935"/>
                    <a:pt x="5779" y="13880"/>
                    <a:pt x="5668" y="13771"/>
                  </a:cubicBezTo>
                  <a:cubicBezTo>
                    <a:pt x="5451" y="13551"/>
                    <a:pt x="5448" y="13198"/>
                    <a:pt x="5662" y="12979"/>
                  </a:cubicBezTo>
                  <a:lnTo>
                    <a:pt x="6135" y="12506"/>
                  </a:lnTo>
                  <a:cubicBezTo>
                    <a:pt x="5824" y="11861"/>
                    <a:pt x="5957" y="11091"/>
                    <a:pt x="6460" y="10582"/>
                  </a:cubicBezTo>
                  <a:cubicBezTo>
                    <a:pt x="6570" y="10476"/>
                    <a:pt x="6711" y="10424"/>
                    <a:pt x="6852" y="10424"/>
                  </a:cubicBezTo>
                  <a:cubicBezTo>
                    <a:pt x="6997" y="10424"/>
                    <a:pt x="7142" y="10479"/>
                    <a:pt x="7252" y="10591"/>
                  </a:cubicBezTo>
                  <a:cubicBezTo>
                    <a:pt x="7469" y="10808"/>
                    <a:pt x="7472" y="11160"/>
                    <a:pt x="7258" y="11383"/>
                  </a:cubicBezTo>
                  <a:cubicBezTo>
                    <a:pt x="6902" y="11738"/>
                    <a:pt x="7155" y="12346"/>
                    <a:pt x="7658" y="12346"/>
                  </a:cubicBezTo>
                  <a:cubicBezTo>
                    <a:pt x="8161" y="12346"/>
                    <a:pt x="8414" y="11738"/>
                    <a:pt x="8059" y="11383"/>
                  </a:cubicBezTo>
                  <a:cubicBezTo>
                    <a:pt x="7475" y="10798"/>
                    <a:pt x="7393" y="9883"/>
                    <a:pt x="7869" y="9209"/>
                  </a:cubicBezTo>
                  <a:cubicBezTo>
                    <a:pt x="8195" y="8749"/>
                    <a:pt x="8716" y="8495"/>
                    <a:pt x="9251" y="8495"/>
                  </a:cubicBezTo>
                  <a:cubicBezTo>
                    <a:pt x="9497" y="8495"/>
                    <a:pt x="9746" y="8549"/>
                    <a:pt x="9980" y="8660"/>
                  </a:cubicBezTo>
                  <a:lnTo>
                    <a:pt x="10453" y="8188"/>
                  </a:lnTo>
                  <a:cubicBezTo>
                    <a:pt x="10563" y="8082"/>
                    <a:pt x="10705" y="8029"/>
                    <a:pt x="10846" y="8029"/>
                  </a:cubicBezTo>
                  <a:close/>
                  <a:moveTo>
                    <a:pt x="13208" y="0"/>
                  </a:moveTo>
                  <a:cubicBezTo>
                    <a:pt x="11632" y="0"/>
                    <a:pt x="10059" y="597"/>
                    <a:pt x="8857" y="1801"/>
                  </a:cubicBezTo>
                  <a:lnTo>
                    <a:pt x="8456" y="2201"/>
                  </a:lnTo>
                  <a:lnTo>
                    <a:pt x="9655" y="3397"/>
                  </a:lnTo>
                  <a:cubicBezTo>
                    <a:pt x="9869" y="3620"/>
                    <a:pt x="9866" y="3972"/>
                    <a:pt x="9646" y="4189"/>
                  </a:cubicBezTo>
                  <a:cubicBezTo>
                    <a:pt x="9536" y="4300"/>
                    <a:pt x="9391" y="4356"/>
                    <a:pt x="9246" y="4356"/>
                  </a:cubicBezTo>
                  <a:cubicBezTo>
                    <a:pt x="9106" y="4356"/>
                    <a:pt x="8965" y="4303"/>
                    <a:pt x="8857" y="4198"/>
                  </a:cubicBezTo>
                  <a:lnTo>
                    <a:pt x="7658" y="2999"/>
                  </a:lnTo>
                  <a:lnTo>
                    <a:pt x="663" y="9994"/>
                  </a:lnTo>
                  <a:cubicBezTo>
                    <a:pt x="1" y="10654"/>
                    <a:pt x="1" y="11726"/>
                    <a:pt x="663" y="12388"/>
                  </a:cubicBezTo>
                  <a:lnTo>
                    <a:pt x="7053" y="18775"/>
                  </a:lnTo>
                  <a:cubicBezTo>
                    <a:pt x="7383" y="19107"/>
                    <a:pt x="7816" y="19272"/>
                    <a:pt x="8249" y="19272"/>
                  </a:cubicBezTo>
                  <a:cubicBezTo>
                    <a:pt x="8682" y="19272"/>
                    <a:pt x="9116" y="19107"/>
                    <a:pt x="9447" y="18775"/>
                  </a:cubicBezTo>
                  <a:lnTo>
                    <a:pt x="16442" y="11783"/>
                  </a:lnTo>
                  <a:lnTo>
                    <a:pt x="15244" y="10585"/>
                  </a:lnTo>
                  <a:cubicBezTo>
                    <a:pt x="15030" y="10362"/>
                    <a:pt x="15033" y="10010"/>
                    <a:pt x="15250" y="9793"/>
                  </a:cubicBezTo>
                  <a:cubicBezTo>
                    <a:pt x="15361" y="9683"/>
                    <a:pt x="15506" y="9628"/>
                    <a:pt x="15650" y="9628"/>
                  </a:cubicBezTo>
                  <a:cubicBezTo>
                    <a:pt x="15792" y="9628"/>
                    <a:pt x="15933" y="9681"/>
                    <a:pt x="16042" y="9787"/>
                  </a:cubicBezTo>
                  <a:lnTo>
                    <a:pt x="17240" y="10982"/>
                  </a:lnTo>
                  <a:lnTo>
                    <a:pt x="17641" y="10585"/>
                  </a:lnTo>
                  <a:cubicBezTo>
                    <a:pt x="19923" y="8299"/>
                    <a:pt x="20025" y="4677"/>
                    <a:pt x="17999" y="2240"/>
                  </a:cubicBezTo>
                  <a:lnTo>
                    <a:pt x="19237" y="1003"/>
                  </a:lnTo>
                  <a:cubicBezTo>
                    <a:pt x="19456" y="783"/>
                    <a:pt x="19456" y="425"/>
                    <a:pt x="19237" y="205"/>
                  </a:cubicBezTo>
                  <a:cubicBezTo>
                    <a:pt x="19127" y="95"/>
                    <a:pt x="18982" y="40"/>
                    <a:pt x="18838" y="40"/>
                  </a:cubicBezTo>
                  <a:cubicBezTo>
                    <a:pt x="18693" y="40"/>
                    <a:pt x="18548" y="95"/>
                    <a:pt x="18439" y="205"/>
                  </a:cubicBezTo>
                  <a:lnTo>
                    <a:pt x="17198" y="1443"/>
                  </a:lnTo>
                  <a:cubicBezTo>
                    <a:pt x="16045" y="483"/>
                    <a:pt x="14625" y="0"/>
                    <a:pt x="132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261" name="Google Shape;4261;p65"/>
            <p:cNvGrpSpPr/>
            <p:nvPr/>
          </p:nvGrpSpPr>
          <p:grpSpPr>
            <a:xfrm>
              <a:off x="5282752" y="1918885"/>
              <a:ext cx="230444" cy="212277"/>
              <a:chOff x="2682350" y="2643425"/>
              <a:chExt cx="473775" cy="436425"/>
            </a:xfrm>
          </p:grpSpPr>
          <p:sp>
            <p:nvSpPr>
              <p:cNvPr id="4262" name="Google Shape;4262;p65"/>
              <p:cNvSpPr/>
              <p:nvPr/>
            </p:nvSpPr>
            <p:spPr>
              <a:xfrm>
                <a:off x="2682350" y="2725775"/>
                <a:ext cx="70175" cy="73425"/>
              </a:xfrm>
              <a:custGeom>
                <a:rect b="b" l="l" r="r" t="t"/>
                <a:pathLst>
                  <a:path extrusionOk="0" h="2937" w="2807">
                    <a:moveTo>
                      <a:pt x="1130" y="1"/>
                    </a:moveTo>
                    <a:cubicBezTo>
                      <a:pt x="506" y="1"/>
                      <a:pt x="1" y="504"/>
                      <a:pt x="1" y="1130"/>
                    </a:cubicBezTo>
                    <a:lnTo>
                      <a:pt x="1" y="2937"/>
                    </a:lnTo>
                    <a:lnTo>
                      <a:pt x="1991" y="2937"/>
                    </a:lnTo>
                    <a:cubicBezTo>
                      <a:pt x="2443" y="2937"/>
                      <a:pt x="2807" y="2572"/>
                      <a:pt x="2807" y="212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3" name="Google Shape;4263;p65"/>
              <p:cNvSpPr/>
              <p:nvPr/>
            </p:nvSpPr>
            <p:spPr>
              <a:xfrm>
                <a:off x="2682350" y="3006350"/>
                <a:ext cx="70175" cy="73500"/>
              </a:xfrm>
              <a:custGeom>
                <a:rect b="b" l="l" r="r" t="t"/>
                <a:pathLst>
                  <a:path extrusionOk="0" h="2940" w="2807">
                    <a:moveTo>
                      <a:pt x="1" y="1"/>
                    </a:moveTo>
                    <a:lnTo>
                      <a:pt x="1" y="1811"/>
                    </a:lnTo>
                    <a:cubicBezTo>
                      <a:pt x="1" y="2434"/>
                      <a:pt x="506" y="2940"/>
                      <a:pt x="1130" y="2940"/>
                    </a:cubicBezTo>
                    <a:lnTo>
                      <a:pt x="2807" y="2940"/>
                    </a:lnTo>
                    <a:lnTo>
                      <a:pt x="2807" y="817"/>
                    </a:lnTo>
                    <a:cubicBezTo>
                      <a:pt x="2807" y="365"/>
                      <a:pt x="2443" y="4"/>
                      <a:pt x="19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4" name="Google Shape;4264;p65"/>
              <p:cNvSpPr/>
              <p:nvPr/>
            </p:nvSpPr>
            <p:spPr>
              <a:xfrm>
                <a:off x="3085925" y="2725700"/>
                <a:ext cx="70200" cy="73500"/>
              </a:xfrm>
              <a:custGeom>
                <a:rect b="b" l="l" r="r" t="t"/>
                <a:pathLst>
                  <a:path extrusionOk="0" h="2940" w="2808">
                    <a:moveTo>
                      <a:pt x="1" y="1"/>
                    </a:moveTo>
                    <a:lnTo>
                      <a:pt x="1" y="2127"/>
                    </a:lnTo>
                    <a:cubicBezTo>
                      <a:pt x="1" y="2575"/>
                      <a:pt x="365" y="2940"/>
                      <a:pt x="817" y="2940"/>
                    </a:cubicBezTo>
                    <a:lnTo>
                      <a:pt x="2807" y="2940"/>
                    </a:lnTo>
                    <a:lnTo>
                      <a:pt x="2807" y="1130"/>
                    </a:lnTo>
                    <a:cubicBezTo>
                      <a:pt x="2807" y="507"/>
                      <a:pt x="2301" y="1"/>
                      <a:pt x="16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5" name="Google Shape;4265;p65"/>
              <p:cNvSpPr/>
              <p:nvPr/>
            </p:nvSpPr>
            <p:spPr>
              <a:xfrm>
                <a:off x="2825150" y="2843075"/>
                <a:ext cx="180700" cy="107375"/>
              </a:xfrm>
              <a:custGeom>
                <a:rect b="b" l="l" r="r" t="t"/>
                <a:pathLst>
                  <a:path extrusionOk="0" h="4295" w="7228">
                    <a:moveTo>
                      <a:pt x="5024" y="714"/>
                    </a:moveTo>
                    <a:cubicBezTo>
                      <a:pt x="5337" y="714"/>
                      <a:pt x="5590" y="967"/>
                      <a:pt x="5590" y="1277"/>
                    </a:cubicBezTo>
                    <a:cubicBezTo>
                      <a:pt x="5590" y="1590"/>
                      <a:pt x="5337" y="1843"/>
                      <a:pt x="5024" y="1843"/>
                    </a:cubicBezTo>
                    <a:lnTo>
                      <a:pt x="2503" y="1843"/>
                    </a:lnTo>
                    <a:cubicBezTo>
                      <a:pt x="2190" y="1843"/>
                      <a:pt x="1937" y="1590"/>
                      <a:pt x="1937" y="1277"/>
                    </a:cubicBezTo>
                    <a:cubicBezTo>
                      <a:pt x="1937" y="967"/>
                      <a:pt x="2190" y="714"/>
                      <a:pt x="2503" y="714"/>
                    </a:cubicBezTo>
                    <a:close/>
                    <a:moveTo>
                      <a:pt x="6078" y="2452"/>
                    </a:moveTo>
                    <a:cubicBezTo>
                      <a:pt x="6391" y="2452"/>
                      <a:pt x="6644" y="2704"/>
                      <a:pt x="6644" y="3018"/>
                    </a:cubicBezTo>
                    <a:cubicBezTo>
                      <a:pt x="6644" y="3328"/>
                      <a:pt x="6391" y="3581"/>
                      <a:pt x="6078" y="3581"/>
                    </a:cubicBezTo>
                    <a:lnTo>
                      <a:pt x="1449" y="3581"/>
                    </a:lnTo>
                    <a:cubicBezTo>
                      <a:pt x="1136" y="3581"/>
                      <a:pt x="883" y="3328"/>
                      <a:pt x="883" y="3018"/>
                    </a:cubicBezTo>
                    <a:cubicBezTo>
                      <a:pt x="883" y="2704"/>
                      <a:pt x="1136" y="2452"/>
                      <a:pt x="1449" y="2452"/>
                    </a:cubicBezTo>
                    <a:close/>
                    <a:moveTo>
                      <a:pt x="1" y="0"/>
                    </a:moveTo>
                    <a:lnTo>
                      <a:pt x="1" y="4294"/>
                    </a:lnTo>
                    <a:lnTo>
                      <a:pt x="7228" y="4294"/>
                    </a:lnTo>
                    <a:lnTo>
                      <a:pt x="722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6" name="Google Shape;4266;p65"/>
              <p:cNvSpPr/>
              <p:nvPr/>
            </p:nvSpPr>
            <p:spPr>
              <a:xfrm>
                <a:off x="2682350" y="2725700"/>
                <a:ext cx="473775" cy="354150"/>
              </a:xfrm>
              <a:custGeom>
                <a:rect b="b" l="l" r="r" t="t"/>
                <a:pathLst>
                  <a:path extrusionOk="0" h="14166" w="18951">
                    <a:moveTo>
                      <a:pt x="13503" y="3566"/>
                    </a:moveTo>
                    <a:cubicBezTo>
                      <a:pt x="13816" y="3566"/>
                      <a:pt x="14069" y="3819"/>
                      <a:pt x="14069" y="4129"/>
                    </a:cubicBezTo>
                    <a:lnTo>
                      <a:pt x="14069" y="9556"/>
                    </a:lnTo>
                    <a:cubicBezTo>
                      <a:pt x="14069" y="9866"/>
                      <a:pt x="13816" y="10119"/>
                      <a:pt x="13503" y="10119"/>
                    </a:cubicBezTo>
                    <a:lnTo>
                      <a:pt x="5147" y="10119"/>
                    </a:lnTo>
                    <a:cubicBezTo>
                      <a:pt x="4834" y="10119"/>
                      <a:pt x="4584" y="9866"/>
                      <a:pt x="4584" y="9556"/>
                    </a:cubicBezTo>
                    <a:lnTo>
                      <a:pt x="4584" y="4129"/>
                    </a:lnTo>
                    <a:cubicBezTo>
                      <a:pt x="4584" y="3819"/>
                      <a:pt x="4834" y="3566"/>
                      <a:pt x="5147" y="3566"/>
                    </a:cubicBezTo>
                    <a:close/>
                    <a:moveTo>
                      <a:pt x="3936" y="1"/>
                    </a:moveTo>
                    <a:lnTo>
                      <a:pt x="3936" y="2127"/>
                    </a:lnTo>
                    <a:cubicBezTo>
                      <a:pt x="3933" y="3199"/>
                      <a:pt x="3066" y="4069"/>
                      <a:pt x="1991" y="4069"/>
                    </a:cubicBezTo>
                    <a:lnTo>
                      <a:pt x="1" y="4069"/>
                    </a:lnTo>
                    <a:lnTo>
                      <a:pt x="1" y="10098"/>
                    </a:lnTo>
                    <a:lnTo>
                      <a:pt x="1991" y="10098"/>
                    </a:lnTo>
                    <a:cubicBezTo>
                      <a:pt x="3066" y="10101"/>
                      <a:pt x="3933" y="10968"/>
                      <a:pt x="3936" y="12043"/>
                    </a:cubicBezTo>
                    <a:lnTo>
                      <a:pt x="3936" y="14166"/>
                    </a:lnTo>
                    <a:lnTo>
                      <a:pt x="15015" y="14166"/>
                    </a:lnTo>
                    <a:lnTo>
                      <a:pt x="15015" y="12043"/>
                    </a:lnTo>
                    <a:cubicBezTo>
                      <a:pt x="15018" y="10968"/>
                      <a:pt x="15885" y="10101"/>
                      <a:pt x="16960" y="10098"/>
                    </a:cubicBezTo>
                    <a:lnTo>
                      <a:pt x="18950" y="10098"/>
                    </a:lnTo>
                    <a:lnTo>
                      <a:pt x="18950" y="4069"/>
                    </a:lnTo>
                    <a:lnTo>
                      <a:pt x="16960" y="4069"/>
                    </a:lnTo>
                    <a:cubicBezTo>
                      <a:pt x="15885" y="4069"/>
                      <a:pt x="15018" y="3199"/>
                      <a:pt x="15015" y="2127"/>
                    </a:cubicBezTo>
                    <a:lnTo>
                      <a:pt x="15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7" name="Google Shape;4267;p65"/>
              <p:cNvSpPr/>
              <p:nvPr/>
            </p:nvSpPr>
            <p:spPr>
              <a:xfrm>
                <a:off x="3085925" y="3006350"/>
                <a:ext cx="70200" cy="73500"/>
              </a:xfrm>
              <a:custGeom>
                <a:rect b="b" l="l" r="r" t="t"/>
                <a:pathLst>
                  <a:path extrusionOk="0" h="2940" w="2808">
                    <a:moveTo>
                      <a:pt x="817" y="1"/>
                    </a:moveTo>
                    <a:cubicBezTo>
                      <a:pt x="365" y="4"/>
                      <a:pt x="1" y="365"/>
                      <a:pt x="1" y="817"/>
                    </a:cubicBezTo>
                    <a:lnTo>
                      <a:pt x="1" y="2940"/>
                    </a:lnTo>
                    <a:lnTo>
                      <a:pt x="1678" y="2940"/>
                    </a:lnTo>
                    <a:cubicBezTo>
                      <a:pt x="2301" y="2940"/>
                      <a:pt x="2807" y="2434"/>
                      <a:pt x="2807" y="1811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8" name="Google Shape;4268;p65"/>
              <p:cNvSpPr/>
              <p:nvPr/>
            </p:nvSpPr>
            <p:spPr>
              <a:xfrm>
                <a:off x="2825450" y="2643425"/>
                <a:ext cx="187550" cy="54075"/>
              </a:xfrm>
              <a:custGeom>
                <a:rect b="b" l="l" r="r" t="t"/>
                <a:pathLst>
                  <a:path extrusionOk="0" h="2163" w="7502">
                    <a:moveTo>
                      <a:pt x="1862" y="1"/>
                    </a:moveTo>
                    <a:cubicBezTo>
                      <a:pt x="835" y="4"/>
                      <a:pt x="1" y="835"/>
                      <a:pt x="1" y="1861"/>
                    </a:cubicBezTo>
                    <a:lnTo>
                      <a:pt x="1" y="2163"/>
                    </a:lnTo>
                    <a:lnTo>
                      <a:pt x="1130" y="2163"/>
                    </a:lnTo>
                    <a:lnTo>
                      <a:pt x="1130" y="1861"/>
                    </a:lnTo>
                    <a:cubicBezTo>
                      <a:pt x="1130" y="1458"/>
                      <a:pt x="1458" y="1133"/>
                      <a:pt x="1862" y="1130"/>
                    </a:cubicBezTo>
                    <a:lnTo>
                      <a:pt x="5641" y="1130"/>
                    </a:lnTo>
                    <a:cubicBezTo>
                      <a:pt x="6044" y="1133"/>
                      <a:pt x="6373" y="1458"/>
                      <a:pt x="6373" y="1861"/>
                    </a:cubicBezTo>
                    <a:lnTo>
                      <a:pt x="6373" y="2163"/>
                    </a:lnTo>
                    <a:lnTo>
                      <a:pt x="7502" y="2163"/>
                    </a:lnTo>
                    <a:lnTo>
                      <a:pt x="7502" y="1861"/>
                    </a:lnTo>
                    <a:cubicBezTo>
                      <a:pt x="7502" y="835"/>
                      <a:pt x="6668" y="4"/>
                      <a:pt x="5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69" name="Google Shape;4269;p65"/>
            <p:cNvGrpSpPr/>
            <p:nvPr/>
          </p:nvGrpSpPr>
          <p:grpSpPr>
            <a:xfrm>
              <a:off x="5604317" y="1907844"/>
              <a:ext cx="164780" cy="234360"/>
              <a:chOff x="3342725" y="2620775"/>
              <a:chExt cx="338775" cy="481825"/>
            </a:xfrm>
          </p:grpSpPr>
          <p:sp>
            <p:nvSpPr>
              <p:cNvPr id="4270" name="Google Shape;4270;p65"/>
              <p:cNvSpPr/>
              <p:nvPr/>
            </p:nvSpPr>
            <p:spPr>
              <a:xfrm>
                <a:off x="3342725" y="2620775"/>
                <a:ext cx="338775" cy="56475"/>
              </a:xfrm>
              <a:custGeom>
                <a:rect b="b" l="l" r="r" t="t"/>
                <a:pathLst>
                  <a:path extrusionOk="0" h="2259" w="13551">
                    <a:moveTo>
                      <a:pt x="1693" y="0"/>
                    </a:moveTo>
                    <a:cubicBezTo>
                      <a:pt x="756" y="0"/>
                      <a:pt x="0" y="759"/>
                      <a:pt x="0" y="1695"/>
                    </a:cubicBezTo>
                    <a:lnTo>
                      <a:pt x="0" y="2259"/>
                    </a:lnTo>
                    <a:lnTo>
                      <a:pt x="13551" y="2259"/>
                    </a:lnTo>
                    <a:lnTo>
                      <a:pt x="13551" y="1695"/>
                    </a:lnTo>
                    <a:cubicBezTo>
                      <a:pt x="13548" y="759"/>
                      <a:pt x="12792" y="0"/>
                      <a:pt x="118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1" name="Google Shape;4271;p65"/>
              <p:cNvSpPr/>
              <p:nvPr/>
            </p:nvSpPr>
            <p:spPr>
              <a:xfrm>
                <a:off x="3342725" y="2705450"/>
                <a:ext cx="338775" cy="284225"/>
              </a:xfrm>
              <a:custGeom>
                <a:rect b="b" l="l" r="r" t="t"/>
                <a:pathLst>
                  <a:path extrusionOk="0" h="11369" w="13551">
                    <a:moveTo>
                      <a:pt x="0" y="1"/>
                    </a:moveTo>
                    <a:lnTo>
                      <a:pt x="0" y="11368"/>
                    </a:lnTo>
                    <a:lnTo>
                      <a:pt x="13551" y="11368"/>
                    </a:lnTo>
                    <a:lnTo>
                      <a:pt x="1355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2" name="Google Shape;4272;p65"/>
              <p:cNvSpPr/>
              <p:nvPr/>
            </p:nvSpPr>
            <p:spPr>
              <a:xfrm>
                <a:off x="3342725" y="3017875"/>
                <a:ext cx="338775" cy="84725"/>
              </a:xfrm>
              <a:custGeom>
                <a:rect b="b" l="l" r="r" t="t"/>
                <a:pathLst>
                  <a:path extrusionOk="0" h="3389" w="13551">
                    <a:moveTo>
                      <a:pt x="8224" y="1205"/>
                    </a:moveTo>
                    <a:cubicBezTo>
                      <a:pt x="8534" y="1205"/>
                      <a:pt x="8787" y="1458"/>
                      <a:pt x="8787" y="1771"/>
                    </a:cubicBezTo>
                    <a:cubicBezTo>
                      <a:pt x="8787" y="2081"/>
                      <a:pt x="8534" y="2334"/>
                      <a:pt x="8224" y="2334"/>
                    </a:cubicBezTo>
                    <a:lnTo>
                      <a:pt x="5324" y="2334"/>
                    </a:lnTo>
                    <a:cubicBezTo>
                      <a:pt x="5014" y="2334"/>
                      <a:pt x="4761" y="2081"/>
                      <a:pt x="4761" y="1771"/>
                    </a:cubicBezTo>
                    <a:cubicBezTo>
                      <a:pt x="4761" y="1458"/>
                      <a:pt x="5014" y="1205"/>
                      <a:pt x="5324" y="1205"/>
                    </a:cubicBezTo>
                    <a:close/>
                    <a:moveTo>
                      <a:pt x="0" y="0"/>
                    </a:moveTo>
                    <a:lnTo>
                      <a:pt x="0" y="1696"/>
                    </a:lnTo>
                    <a:cubicBezTo>
                      <a:pt x="0" y="2629"/>
                      <a:pt x="756" y="3388"/>
                      <a:pt x="1693" y="3388"/>
                    </a:cubicBezTo>
                    <a:lnTo>
                      <a:pt x="11855" y="3388"/>
                    </a:lnTo>
                    <a:cubicBezTo>
                      <a:pt x="12792" y="3388"/>
                      <a:pt x="13548" y="2629"/>
                      <a:pt x="13551" y="1696"/>
                    </a:cubicBezTo>
                    <a:lnTo>
                      <a:pt x="1355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73" name="Google Shape;4273;p65"/>
            <p:cNvGrpSpPr/>
            <p:nvPr/>
          </p:nvGrpSpPr>
          <p:grpSpPr>
            <a:xfrm>
              <a:off x="5876324" y="1907844"/>
              <a:ext cx="192250" cy="234360"/>
              <a:chOff x="3907325" y="2620775"/>
              <a:chExt cx="395250" cy="481825"/>
            </a:xfrm>
          </p:grpSpPr>
          <p:sp>
            <p:nvSpPr>
              <p:cNvPr id="4274" name="Google Shape;4274;p65"/>
              <p:cNvSpPr/>
              <p:nvPr/>
            </p:nvSpPr>
            <p:spPr>
              <a:xfrm>
                <a:off x="3907325" y="3016975"/>
                <a:ext cx="74550" cy="56475"/>
              </a:xfrm>
              <a:custGeom>
                <a:rect b="b" l="l" r="r" t="t"/>
                <a:pathLst>
                  <a:path extrusionOk="0" h="2259" w="2982">
                    <a:moveTo>
                      <a:pt x="1" y="0"/>
                    </a:moveTo>
                    <a:lnTo>
                      <a:pt x="1" y="563"/>
                    </a:lnTo>
                    <a:cubicBezTo>
                      <a:pt x="1" y="1500"/>
                      <a:pt x="756" y="2256"/>
                      <a:pt x="1693" y="2259"/>
                    </a:cubicBezTo>
                    <a:lnTo>
                      <a:pt x="2982" y="2259"/>
                    </a:lnTo>
                    <a:cubicBezTo>
                      <a:pt x="2711" y="1527"/>
                      <a:pt x="2515" y="768"/>
                      <a:pt x="2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5" name="Google Shape;4275;p65"/>
              <p:cNvSpPr/>
              <p:nvPr/>
            </p:nvSpPr>
            <p:spPr>
              <a:xfrm>
                <a:off x="3907325" y="2705450"/>
                <a:ext cx="282325" cy="283325"/>
              </a:xfrm>
              <a:custGeom>
                <a:rect b="b" l="l" r="r" t="t"/>
                <a:pathLst>
                  <a:path extrusionOk="0" h="11333" w="11293">
                    <a:moveTo>
                      <a:pt x="1" y="1"/>
                    </a:moveTo>
                    <a:lnTo>
                      <a:pt x="1" y="11332"/>
                    </a:lnTo>
                    <a:lnTo>
                      <a:pt x="2283" y="11332"/>
                    </a:lnTo>
                    <a:cubicBezTo>
                      <a:pt x="2274" y="11142"/>
                      <a:pt x="2259" y="10956"/>
                      <a:pt x="2259" y="10766"/>
                    </a:cubicBezTo>
                    <a:lnTo>
                      <a:pt x="2259" y="9637"/>
                    </a:lnTo>
                    <a:cubicBezTo>
                      <a:pt x="2259" y="8396"/>
                      <a:pt x="2834" y="7249"/>
                      <a:pt x="3834" y="6490"/>
                    </a:cubicBezTo>
                    <a:lnTo>
                      <a:pt x="4517" y="5975"/>
                    </a:lnTo>
                    <a:lnTo>
                      <a:pt x="4517" y="3145"/>
                    </a:lnTo>
                    <a:cubicBezTo>
                      <a:pt x="4517" y="2051"/>
                      <a:pt x="5400" y="1169"/>
                      <a:pt x="6493" y="1169"/>
                    </a:cubicBezTo>
                    <a:cubicBezTo>
                      <a:pt x="7583" y="1169"/>
                      <a:pt x="8468" y="2051"/>
                      <a:pt x="8468" y="3145"/>
                    </a:cubicBezTo>
                    <a:lnTo>
                      <a:pt x="8468" y="3617"/>
                    </a:lnTo>
                    <a:cubicBezTo>
                      <a:pt x="8743" y="3487"/>
                      <a:pt x="9031" y="3426"/>
                      <a:pt x="9314" y="3426"/>
                    </a:cubicBezTo>
                    <a:cubicBezTo>
                      <a:pt x="10141" y="3426"/>
                      <a:pt x="10923" y="3949"/>
                      <a:pt x="11196" y="4795"/>
                    </a:cubicBezTo>
                    <a:cubicBezTo>
                      <a:pt x="11226" y="4780"/>
                      <a:pt x="11260" y="4771"/>
                      <a:pt x="11293" y="4759"/>
                    </a:cubicBezTo>
                    <a:lnTo>
                      <a:pt x="112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6" name="Google Shape;4276;p65"/>
              <p:cNvSpPr/>
              <p:nvPr/>
            </p:nvSpPr>
            <p:spPr>
              <a:xfrm>
                <a:off x="3907325" y="2620775"/>
                <a:ext cx="282325" cy="56475"/>
              </a:xfrm>
              <a:custGeom>
                <a:rect b="b" l="l" r="r" t="t"/>
                <a:pathLst>
                  <a:path extrusionOk="0" h="2259" w="11293">
                    <a:moveTo>
                      <a:pt x="1693" y="0"/>
                    </a:moveTo>
                    <a:cubicBezTo>
                      <a:pt x="756" y="0"/>
                      <a:pt x="1" y="759"/>
                      <a:pt x="1" y="1695"/>
                    </a:cubicBezTo>
                    <a:lnTo>
                      <a:pt x="1" y="2259"/>
                    </a:lnTo>
                    <a:lnTo>
                      <a:pt x="11293" y="2259"/>
                    </a:lnTo>
                    <a:lnTo>
                      <a:pt x="11293" y="1695"/>
                    </a:lnTo>
                    <a:cubicBezTo>
                      <a:pt x="11290" y="759"/>
                      <a:pt x="10534" y="0"/>
                      <a:pt x="95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7" name="Google Shape;4277;p65"/>
              <p:cNvSpPr/>
              <p:nvPr/>
            </p:nvSpPr>
            <p:spPr>
              <a:xfrm>
                <a:off x="3992025" y="2762900"/>
                <a:ext cx="310550" cy="339700"/>
              </a:xfrm>
              <a:custGeom>
                <a:rect b="b" l="l" r="r" t="t"/>
                <a:pathLst>
                  <a:path extrusionOk="0" h="13588" w="12422">
                    <a:moveTo>
                      <a:pt x="3105" y="0"/>
                    </a:moveTo>
                    <a:cubicBezTo>
                      <a:pt x="2635" y="0"/>
                      <a:pt x="2259" y="377"/>
                      <a:pt x="2259" y="847"/>
                    </a:cubicBezTo>
                    <a:lnTo>
                      <a:pt x="2259" y="8468"/>
                    </a:lnTo>
                    <a:cubicBezTo>
                      <a:pt x="2259" y="8781"/>
                      <a:pt x="2006" y="9031"/>
                      <a:pt x="1693" y="9031"/>
                    </a:cubicBezTo>
                    <a:cubicBezTo>
                      <a:pt x="1379" y="9031"/>
                      <a:pt x="1129" y="8781"/>
                      <a:pt x="1129" y="8468"/>
                    </a:cubicBezTo>
                    <a:lnTo>
                      <a:pt x="1129" y="5095"/>
                    </a:lnTo>
                    <a:cubicBezTo>
                      <a:pt x="419" y="5622"/>
                      <a:pt x="0" y="6453"/>
                      <a:pt x="0" y="7339"/>
                    </a:cubicBezTo>
                    <a:lnTo>
                      <a:pt x="0" y="8468"/>
                    </a:lnTo>
                    <a:cubicBezTo>
                      <a:pt x="0" y="10052"/>
                      <a:pt x="368" y="11615"/>
                      <a:pt x="1069" y="13036"/>
                    </a:cubicBezTo>
                    <a:cubicBezTo>
                      <a:pt x="1223" y="13346"/>
                      <a:pt x="1322" y="13587"/>
                      <a:pt x="1693" y="13587"/>
                    </a:cubicBezTo>
                    <a:lnTo>
                      <a:pt x="10726" y="13587"/>
                    </a:lnTo>
                    <a:cubicBezTo>
                      <a:pt x="11097" y="13587"/>
                      <a:pt x="11196" y="13346"/>
                      <a:pt x="11350" y="13036"/>
                    </a:cubicBezTo>
                    <a:cubicBezTo>
                      <a:pt x="12051" y="11615"/>
                      <a:pt x="12419" y="10052"/>
                      <a:pt x="12422" y="8468"/>
                    </a:cubicBezTo>
                    <a:lnTo>
                      <a:pt x="12422" y="5363"/>
                    </a:lnTo>
                    <a:cubicBezTo>
                      <a:pt x="12422" y="4894"/>
                      <a:pt x="12042" y="4517"/>
                      <a:pt x="11572" y="4517"/>
                    </a:cubicBezTo>
                    <a:cubicBezTo>
                      <a:pt x="11106" y="4517"/>
                      <a:pt x="10726" y="4894"/>
                      <a:pt x="10726" y="5363"/>
                    </a:cubicBezTo>
                    <a:lnTo>
                      <a:pt x="10726" y="7339"/>
                    </a:lnTo>
                    <a:cubicBezTo>
                      <a:pt x="10726" y="7652"/>
                      <a:pt x="10473" y="7902"/>
                      <a:pt x="10163" y="7902"/>
                    </a:cubicBezTo>
                    <a:cubicBezTo>
                      <a:pt x="9850" y="7902"/>
                      <a:pt x="9597" y="7652"/>
                      <a:pt x="9597" y="7339"/>
                    </a:cubicBezTo>
                    <a:lnTo>
                      <a:pt x="9597" y="6297"/>
                    </a:lnTo>
                    <a:lnTo>
                      <a:pt x="9597" y="4234"/>
                    </a:lnTo>
                    <a:cubicBezTo>
                      <a:pt x="9597" y="3764"/>
                      <a:pt x="9218" y="3388"/>
                      <a:pt x="8751" y="3388"/>
                    </a:cubicBezTo>
                    <a:cubicBezTo>
                      <a:pt x="8281" y="3388"/>
                      <a:pt x="7905" y="3764"/>
                      <a:pt x="7905" y="4234"/>
                    </a:cubicBezTo>
                    <a:lnTo>
                      <a:pt x="7905" y="6210"/>
                    </a:lnTo>
                    <a:cubicBezTo>
                      <a:pt x="7905" y="6523"/>
                      <a:pt x="7652" y="6773"/>
                      <a:pt x="7339" y="6773"/>
                    </a:cubicBezTo>
                    <a:cubicBezTo>
                      <a:pt x="7025" y="6773"/>
                      <a:pt x="6776" y="6523"/>
                      <a:pt x="6776" y="6210"/>
                    </a:cubicBezTo>
                    <a:lnTo>
                      <a:pt x="6776" y="3105"/>
                    </a:lnTo>
                    <a:cubicBezTo>
                      <a:pt x="6776" y="2635"/>
                      <a:pt x="6396" y="2259"/>
                      <a:pt x="5926" y="2259"/>
                    </a:cubicBezTo>
                    <a:cubicBezTo>
                      <a:pt x="5460" y="2259"/>
                      <a:pt x="5080" y="2635"/>
                      <a:pt x="5080" y="3105"/>
                    </a:cubicBezTo>
                    <a:lnTo>
                      <a:pt x="5080" y="6210"/>
                    </a:lnTo>
                    <a:cubicBezTo>
                      <a:pt x="5080" y="6523"/>
                      <a:pt x="4827" y="6773"/>
                      <a:pt x="4517" y="6773"/>
                    </a:cubicBezTo>
                    <a:cubicBezTo>
                      <a:pt x="4204" y="6773"/>
                      <a:pt x="3951" y="6523"/>
                      <a:pt x="3951" y="6210"/>
                    </a:cubicBezTo>
                    <a:lnTo>
                      <a:pt x="3951" y="847"/>
                    </a:lnTo>
                    <a:cubicBezTo>
                      <a:pt x="3951" y="377"/>
                      <a:pt x="3572" y="0"/>
                      <a:pt x="3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78" name="Google Shape;4278;p65"/>
            <p:cNvGrpSpPr/>
            <p:nvPr/>
          </p:nvGrpSpPr>
          <p:grpSpPr>
            <a:xfrm>
              <a:off x="6147942" y="1915170"/>
              <a:ext cx="234360" cy="219707"/>
              <a:chOff x="4456875" y="2635825"/>
              <a:chExt cx="481825" cy="451700"/>
            </a:xfrm>
          </p:grpSpPr>
          <p:sp>
            <p:nvSpPr>
              <p:cNvPr id="4279" name="Google Shape;4279;p65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rect b="b" l="l" r="r" t="t"/>
                <a:pathLst>
                  <a:path extrusionOk="0" h="2259" w="7589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0" name="Google Shape;4280;p65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rect b="b" l="l" r="r" t="t"/>
                <a:pathLst>
                  <a:path extrusionOk="0" h="2260" w="10245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1" name="Google Shape;4281;p65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rect b="b" l="l" r="r" t="t"/>
                <a:pathLst>
                  <a:path extrusionOk="0" h="5647" w="6776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2" name="Google Shape;4282;p65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rect b="b" l="l" r="r" t="t"/>
                <a:pathLst>
                  <a:path extrusionOk="0" h="1696" w="6776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3" name="Google Shape;4283;p65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rect b="b" l="l" r="r" t="t"/>
                <a:pathLst>
                  <a:path extrusionOk="0" h="11293" w="19273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4" name="Google Shape;4284;p65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rect b="b" l="l" r="r" t="t"/>
                <a:pathLst>
                  <a:path extrusionOk="0" h="1693" w="6776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85" name="Google Shape;4285;p65"/>
            <p:cNvGrpSpPr/>
            <p:nvPr/>
          </p:nvGrpSpPr>
          <p:grpSpPr>
            <a:xfrm>
              <a:off x="6441485" y="1915170"/>
              <a:ext cx="234360" cy="219707"/>
              <a:chOff x="5049725" y="2635825"/>
              <a:chExt cx="481825" cy="451700"/>
            </a:xfrm>
          </p:grpSpPr>
          <p:sp>
            <p:nvSpPr>
              <p:cNvPr id="4286" name="Google Shape;4286;p65"/>
              <p:cNvSpPr/>
              <p:nvPr/>
            </p:nvSpPr>
            <p:spPr>
              <a:xfrm>
                <a:off x="5135325" y="3031050"/>
                <a:ext cx="310550" cy="56475"/>
              </a:xfrm>
              <a:custGeom>
                <a:rect b="b" l="l" r="r" t="t"/>
                <a:pathLst>
                  <a:path extrusionOk="0" h="2259" w="12422">
                    <a:moveTo>
                      <a:pt x="2791" y="0"/>
                    </a:moveTo>
                    <a:lnTo>
                      <a:pt x="2415" y="1130"/>
                    </a:lnTo>
                    <a:lnTo>
                      <a:pt x="566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6" y="2259"/>
                    </a:cubicBezTo>
                    <a:lnTo>
                      <a:pt x="11858" y="2259"/>
                    </a:lnTo>
                    <a:cubicBezTo>
                      <a:pt x="12169" y="2259"/>
                      <a:pt x="12421" y="2006"/>
                      <a:pt x="12421" y="1696"/>
                    </a:cubicBezTo>
                    <a:cubicBezTo>
                      <a:pt x="12421" y="1383"/>
                      <a:pt x="12169" y="1130"/>
                      <a:pt x="11858" y="1130"/>
                    </a:cubicBezTo>
                    <a:lnTo>
                      <a:pt x="10006" y="1130"/>
                    </a:lnTo>
                    <a:lnTo>
                      <a:pt x="96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7" name="Google Shape;4287;p65"/>
              <p:cNvSpPr/>
              <p:nvPr/>
            </p:nvSpPr>
            <p:spPr>
              <a:xfrm>
                <a:off x="5049725" y="2946350"/>
                <a:ext cx="481825" cy="56500"/>
              </a:xfrm>
              <a:custGeom>
                <a:rect b="b" l="l" r="r" t="t"/>
                <a:pathLst>
                  <a:path extrusionOk="0" h="2260" w="19273">
                    <a:moveTo>
                      <a:pt x="0" y="1"/>
                    </a:moveTo>
                    <a:lnTo>
                      <a:pt x="0" y="567"/>
                    </a:lnTo>
                    <a:cubicBezTo>
                      <a:pt x="0" y="1500"/>
                      <a:pt x="756" y="2259"/>
                      <a:pt x="1693" y="2259"/>
                    </a:cubicBezTo>
                    <a:lnTo>
                      <a:pt x="17577" y="2259"/>
                    </a:lnTo>
                    <a:cubicBezTo>
                      <a:pt x="18513" y="2259"/>
                      <a:pt x="19269" y="1500"/>
                      <a:pt x="19272" y="567"/>
                    </a:cubicBezTo>
                    <a:lnTo>
                      <a:pt x="1927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8" name="Google Shape;4288;p65"/>
              <p:cNvSpPr/>
              <p:nvPr/>
            </p:nvSpPr>
            <p:spPr>
              <a:xfrm>
                <a:off x="5049725" y="2635825"/>
                <a:ext cx="481825" cy="282325"/>
              </a:xfrm>
              <a:custGeom>
                <a:rect b="b" l="l" r="r" t="t"/>
                <a:pathLst>
                  <a:path extrusionOk="0" h="11293" w="19273">
                    <a:moveTo>
                      <a:pt x="1693" y="0"/>
                    </a:moveTo>
                    <a:cubicBezTo>
                      <a:pt x="756" y="0"/>
                      <a:pt x="0" y="759"/>
                      <a:pt x="0" y="1696"/>
                    </a:cubicBezTo>
                    <a:lnTo>
                      <a:pt x="0" y="11293"/>
                    </a:lnTo>
                    <a:lnTo>
                      <a:pt x="19272" y="11293"/>
                    </a:lnTo>
                    <a:lnTo>
                      <a:pt x="19272" y="1696"/>
                    </a:lnTo>
                    <a:cubicBezTo>
                      <a:pt x="19269" y="759"/>
                      <a:pt x="18513" y="0"/>
                      <a:pt x="17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89" name="Google Shape;4289;p65"/>
            <p:cNvGrpSpPr/>
            <p:nvPr/>
          </p:nvGrpSpPr>
          <p:grpSpPr>
            <a:xfrm>
              <a:off x="6726904" y="1908148"/>
              <a:ext cx="233885" cy="233752"/>
              <a:chOff x="5643000" y="2621375"/>
              <a:chExt cx="480850" cy="480575"/>
            </a:xfrm>
          </p:grpSpPr>
          <p:sp>
            <p:nvSpPr>
              <p:cNvPr id="4290" name="Google Shape;4290;p65"/>
              <p:cNvSpPr/>
              <p:nvPr/>
            </p:nvSpPr>
            <p:spPr>
              <a:xfrm>
                <a:off x="5837150" y="2812950"/>
                <a:ext cx="92625" cy="88125"/>
              </a:xfrm>
              <a:custGeom>
                <a:rect b="b" l="l" r="r" t="t"/>
                <a:pathLst>
                  <a:path extrusionOk="0" h="3525" w="3705">
                    <a:moveTo>
                      <a:pt x="1853" y="1"/>
                    </a:moveTo>
                    <a:lnTo>
                      <a:pt x="1" y="1347"/>
                    </a:lnTo>
                    <a:lnTo>
                      <a:pt x="706" y="3524"/>
                    </a:lnTo>
                    <a:lnTo>
                      <a:pt x="2997" y="3524"/>
                    </a:lnTo>
                    <a:lnTo>
                      <a:pt x="3705" y="1347"/>
                    </a:lnTo>
                    <a:lnTo>
                      <a:pt x="18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1" name="Google Shape;4291;p65"/>
              <p:cNvSpPr/>
              <p:nvPr/>
            </p:nvSpPr>
            <p:spPr>
              <a:xfrm>
                <a:off x="5643000" y="2631975"/>
                <a:ext cx="480850" cy="469975"/>
              </a:xfrm>
              <a:custGeom>
                <a:rect b="b" l="l" r="r" t="t"/>
                <a:pathLst>
                  <a:path extrusionOk="0" h="18799" w="19234">
                    <a:moveTo>
                      <a:pt x="9617" y="5978"/>
                    </a:moveTo>
                    <a:cubicBezTo>
                      <a:pt x="9734" y="5978"/>
                      <a:pt x="9851" y="6014"/>
                      <a:pt x="9950" y="6087"/>
                    </a:cubicBezTo>
                    <a:lnTo>
                      <a:pt x="12464" y="7914"/>
                    </a:lnTo>
                    <a:cubicBezTo>
                      <a:pt x="12663" y="8059"/>
                      <a:pt x="12745" y="8312"/>
                      <a:pt x="12669" y="8547"/>
                    </a:cubicBezTo>
                    <a:lnTo>
                      <a:pt x="11709" y="11504"/>
                    </a:lnTo>
                    <a:cubicBezTo>
                      <a:pt x="11633" y="11736"/>
                      <a:pt x="11417" y="11892"/>
                      <a:pt x="11173" y="11892"/>
                    </a:cubicBezTo>
                    <a:lnTo>
                      <a:pt x="8062" y="11892"/>
                    </a:lnTo>
                    <a:cubicBezTo>
                      <a:pt x="7818" y="11892"/>
                      <a:pt x="7601" y="11736"/>
                      <a:pt x="7526" y="11504"/>
                    </a:cubicBezTo>
                    <a:lnTo>
                      <a:pt x="6565" y="8547"/>
                    </a:lnTo>
                    <a:cubicBezTo>
                      <a:pt x="6490" y="8312"/>
                      <a:pt x="6571" y="8059"/>
                      <a:pt x="6770" y="7914"/>
                    </a:cubicBezTo>
                    <a:lnTo>
                      <a:pt x="9285" y="6087"/>
                    </a:lnTo>
                    <a:cubicBezTo>
                      <a:pt x="9384" y="6014"/>
                      <a:pt x="9501" y="5978"/>
                      <a:pt x="9617" y="5978"/>
                    </a:cubicBezTo>
                    <a:close/>
                    <a:moveTo>
                      <a:pt x="6785" y="1"/>
                    </a:moveTo>
                    <a:lnTo>
                      <a:pt x="6785" y="1"/>
                    </a:lnTo>
                    <a:cubicBezTo>
                      <a:pt x="5289" y="462"/>
                      <a:pt x="3928" y="1284"/>
                      <a:pt x="2822" y="2395"/>
                    </a:cubicBezTo>
                    <a:cubicBezTo>
                      <a:pt x="2431" y="2783"/>
                      <a:pt x="2076" y="3208"/>
                      <a:pt x="1756" y="3656"/>
                    </a:cubicBezTo>
                    <a:lnTo>
                      <a:pt x="3072" y="3834"/>
                    </a:lnTo>
                    <a:cubicBezTo>
                      <a:pt x="3289" y="3864"/>
                      <a:pt x="3467" y="4015"/>
                      <a:pt x="3533" y="4220"/>
                    </a:cubicBezTo>
                    <a:lnTo>
                      <a:pt x="4497" y="7177"/>
                    </a:lnTo>
                    <a:cubicBezTo>
                      <a:pt x="4572" y="7408"/>
                      <a:pt x="4488" y="7664"/>
                      <a:pt x="4289" y="7809"/>
                    </a:cubicBezTo>
                    <a:lnTo>
                      <a:pt x="1775" y="9637"/>
                    </a:lnTo>
                    <a:cubicBezTo>
                      <a:pt x="1677" y="9708"/>
                      <a:pt x="1560" y="9743"/>
                      <a:pt x="1444" y="9743"/>
                    </a:cubicBezTo>
                    <a:cubicBezTo>
                      <a:pt x="1351" y="9743"/>
                      <a:pt x="1259" y="9721"/>
                      <a:pt x="1175" y="9676"/>
                    </a:cubicBezTo>
                    <a:lnTo>
                      <a:pt x="7" y="9047"/>
                    </a:lnTo>
                    <a:cubicBezTo>
                      <a:pt x="7" y="9092"/>
                      <a:pt x="7" y="9140"/>
                      <a:pt x="7" y="9188"/>
                    </a:cubicBezTo>
                    <a:cubicBezTo>
                      <a:pt x="1" y="11269"/>
                      <a:pt x="675" y="13292"/>
                      <a:pt x="1925" y="14955"/>
                    </a:cubicBezTo>
                    <a:lnTo>
                      <a:pt x="2500" y="13756"/>
                    </a:lnTo>
                    <a:cubicBezTo>
                      <a:pt x="2594" y="13560"/>
                      <a:pt x="2792" y="13437"/>
                      <a:pt x="3009" y="13437"/>
                    </a:cubicBezTo>
                    <a:lnTo>
                      <a:pt x="6120" y="13437"/>
                    </a:lnTo>
                    <a:cubicBezTo>
                      <a:pt x="6364" y="13437"/>
                      <a:pt x="6580" y="13594"/>
                      <a:pt x="6656" y="13828"/>
                    </a:cubicBezTo>
                    <a:lnTo>
                      <a:pt x="7616" y="16786"/>
                    </a:lnTo>
                    <a:cubicBezTo>
                      <a:pt x="7683" y="16990"/>
                      <a:pt x="7625" y="17216"/>
                      <a:pt x="7469" y="17367"/>
                    </a:cubicBezTo>
                    <a:lnTo>
                      <a:pt x="6508" y="18288"/>
                    </a:lnTo>
                    <a:cubicBezTo>
                      <a:pt x="7515" y="18628"/>
                      <a:pt x="8566" y="18799"/>
                      <a:pt x="9616" y="18799"/>
                    </a:cubicBezTo>
                    <a:cubicBezTo>
                      <a:pt x="10667" y="18799"/>
                      <a:pt x="11718" y="18628"/>
                      <a:pt x="12726" y="18288"/>
                    </a:cubicBezTo>
                    <a:lnTo>
                      <a:pt x="11763" y="17367"/>
                    </a:lnTo>
                    <a:cubicBezTo>
                      <a:pt x="11606" y="17216"/>
                      <a:pt x="11549" y="16990"/>
                      <a:pt x="11615" y="16786"/>
                    </a:cubicBezTo>
                    <a:lnTo>
                      <a:pt x="12576" y="13828"/>
                    </a:lnTo>
                    <a:cubicBezTo>
                      <a:pt x="12651" y="13594"/>
                      <a:pt x="12868" y="13437"/>
                      <a:pt x="13115" y="13437"/>
                    </a:cubicBezTo>
                    <a:lnTo>
                      <a:pt x="16223" y="13437"/>
                    </a:lnTo>
                    <a:cubicBezTo>
                      <a:pt x="16439" y="13437"/>
                      <a:pt x="16638" y="13560"/>
                      <a:pt x="16731" y="13756"/>
                    </a:cubicBezTo>
                    <a:lnTo>
                      <a:pt x="17307" y="14955"/>
                    </a:lnTo>
                    <a:cubicBezTo>
                      <a:pt x="18559" y="13292"/>
                      <a:pt x="19234" y="11269"/>
                      <a:pt x="19228" y="9188"/>
                    </a:cubicBezTo>
                    <a:cubicBezTo>
                      <a:pt x="19228" y="9140"/>
                      <a:pt x="19228" y="9092"/>
                      <a:pt x="19225" y="9044"/>
                    </a:cubicBezTo>
                    <a:lnTo>
                      <a:pt x="18059" y="9673"/>
                    </a:lnTo>
                    <a:cubicBezTo>
                      <a:pt x="17975" y="9719"/>
                      <a:pt x="17883" y="9742"/>
                      <a:pt x="17791" y="9742"/>
                    </a:cubicBezTo>
                    <a:cubicBezTo>
                      <a:pt x="17674" y="9742"/>
                      <a:pt x="17557" y="9705"/>
                      <a:pt x="17457" y="9634"/>
                    </a:cubicBezTo>
                    <a:lnTo>
                      <a:pt x="14943" y="7806"/>
                    </a:lnTo>
                    <a:cubicBezTo>
                      <a:pt x="14744" y="7661"/>
                      <a:pt x="14663" y="7408"/>
                      <a:pt x="14738" y="7174"/>
                    </a:cubicBezTo>
                    <a:lnTo>
                      <a:pt x="15702" y="4220"/>
                    </a:lnTo>
                    <a:cubicBezTo>
                      <a:pt x="15768" y="4012"/>
                      <a:pt x="15945" y="3864"/>
                      <a:pt x="16162" y="3834"/>
                    </a:cubicBezTo>
                    <a:lnTo>
                      <a:pt x="17478" y="3656"/>
                    </a:lnTo>
                    <a:cubicBezTo>
                      <a:pt x="17162" y="3208"/>
                      <a:pt x="16804" y="2783"/>
                      <a:pt x="16415" y="2395"/>
                    </a:cubicBezTo>
                    <a:cubicBezTo>
                      <a:pt x="15307" y="1284"/>
                      <a:pt x="13946" y="462"/>
                      <a:pt x="12449" y="1"/>
                    </a:cubicBezTo>
                    <a:lnTo>
                      <a:pt x="12449" y="1"/>
                    </a:lnTo>
                    <a:lnTo>
                      <a:pt x="12690" y="1311"/>
                    </a:lnTo>
                    <a:cubicBezTo>
                      <a:pt x="12726" y="1524"/>
                      <a:pt x="12642" y="1741"/>
                      <a:pt x="12464" y="1868"/>
                    </a:cubicBezTo>
                    <a:lnTo>
                      <a:pt x="9950" y="3696"/>
                    </a:lnTo>
                    <a:cubicBezTo>
                      <a:pt x="9851" y="3768"/>
                      <a:pt x="9734" y="3804"/>
                      <a:pt x="9618" y="3804"/>
                    </a:cubicBezTo>
                    <a:cubicBezTo>
                      <a:pt x="9501" y="3804"/>
                      <a:pt x="9385" y="3768"/>
                      <a:pt x="9288" y="3696"/>
                    </a:cubicBezTo>
                    <a:lnTo>
                      <a:pt x="6770" y="1868"/>
                    </a:lnTo>
                    <a:cubicBezTo>
                      <a:pt x="6596" y="1741"/>
                      <a:pt x="6508" y="1524"/>
                      <a:pt x="6547" y="1311"/>
                    </a:cubicBezTo>
                    <a:lnTo>
                      <a:pt x="678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2" name="Google Shape;4292;p65"/>
              <p:cNvSpPr/>
              <p:nvPr/>
            </p:nvSpPr>
            <p:spPr>
              <a:xfrm>
                <a:off x="6041550" y="2749725"/>
                <a:ext cx="79750" cy="95025"/>
              </a:xfrm>
              <a:custGeom>
                <a:rect b="b" l="l" r="r" t="t"/>
                <a:pathLst>
                  <a:path extrusionOk="0" h="3801" w="3190">
                    <a:moveTo>
                      <a:pt x="2184" y="0"/>
                    </a:moveTo>
                    <a:lnTo>
                      <a:pt x="723" y="196"/>
                    </a:lnTo>
                    <a:lnTo>
                      <a:pt x="0" y="2424"/>
                    </a:lnTo>
                    <a:lnTo>
                      <a:pt x="1895" y="3801"/>
                    </a:lnTo>
                    <a:lnTo>
                      <a:pt x="3189" y="3102"/>
                    </a:lnTo>
                    <a:cubicBezTo>
                      <a:pt x="3036" y="2018"/>
                      <a:pt x="2696" y="967"/>
                      <a:pt x="2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3" name="Google Shape;4293;p65"/>
              <p:cNvSpPr/>
              <p:nvPr/>
            </p:nvSpPr>
            <p:spPr>
              <a:xfrm>
                <a:off x="5963025" y="2996125"/>
                <a:ext cx="92625" cy="81175"/>
              </a:xfrm>
              <a:custGeom>
                <a:rect b="b" l="l" r="r" t="t"/>
                <a:pathLst>
                  <a:path extrusionOk="0" h="3247" w="3705">
                    <a:moveTo>
                      <a:pt x="723" y="0"/>
                    </a:moveTo>
                    <a:lnTo>
                      <a:pt x="1" y="2229"/>
                    </a:lnTo>
                    <a:lnTo>
                      <a:pt x="1067" y="3246"/>
                    </a:lnTo>
                    <a:cubicBezTo>
                      <a:pt x="2009" y="2780"/>
                      <a:pt x="2870" y="2162"/>
                      <a:pt x="3614" y="1416"/>
                    </a:cubicBezTo>
                    <a:cubicBezTo>
                      <a:pt x="3644" y="1388"/>
                      <a:pt x="3674" y="1355"/>
                      <a:pt x="3705" y="1325"/>
                    </a:cubicBezTo>
                    <a:lnTo>
                      <a:pt x="30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4" name="Google Shape;4294;p65"/>
              <p:cNvSpPr/>
              <p:nvPr/>
            </p:nvSpPr>
            <p:spPr>
              <a:xfrm>
                <a:off x="5711225" y="2996200"/>
                <a:ext cx="92600" cy="81100"/>
              </a:xfrm>
              <a:custGeom>
                <a:rect b="b" l="l" r="r" t="t"/>
                <a:pathLst>
                  <a:path extrusionOk="0" h="3244" w="3704">
                    <a:moveTo>
                      <a:pt x="635" y="0"/>
                    </a:moveTo>
                    <a:lnTo>
                      <a:pt x="0" y="1322"/>
                    </a:lnTo>
                    <a:cubicBezTo>
                      <a:pt x="30" y="1355"/>
                      <a:pt x="60" y="1385"/>
                      <a:pt x="93" y="1416"/>
                    </a:cubicBezTo>
                    <a:cubicBezTo>
                      <a:pt x="834" y="2162"/>
                      <a:pt x="1695" y="2780"/>
                      <a:pt x="2638" y="3243"/>
                    </a:cubicBezTo>
                    <a:lnTo>
                      <a:pt x="3704" y="2229"/>
                    </a:lnTo>
                    <a:lnTo>
                      <a:pt x="298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5" name="Google Shape;4295;p65"/>
              <p:cNvSpPr/>
              <p:nvPr/>
            </p:nvSpPr>
            <p:spPr>
              <a:xfrm>
                <a:off x="5645575" y="2749725"/>
                <a:ext cx="79825" cy="95100"/>
              </a:xfrm>
              <a:custGeom>
                <a:rect b="b" l="l" r="r" t="t"/>
                <a:pathLst>
                  <a:path extrusionOk="0" h="3804" w="3193">
                    <a:moveTo>
                      <a:pt x="1009" y="0"/>
                    </a:moveTo>
                    <a:cubicBezTo>
                      <a:pt x="497" y="967"/>
                      <a:pt x="154" y="2018"/>
                      <a:pt x="0" y="3105"/>
                    </a:cubicBezTo>
                    <a:lnTo>
                      <a:pt x="1295" y="3804"/>
                    </a:lnTo>
                    <a:lnTo>
                      <a:pt x="3192" y="2424"/>
                    </a:lnTo>
                    <a:lnTo>
                      <a:pt x="2467" y="196"/>
                    </a:lnTo>
                    <a:lnTo>
                      <a:pt x="100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6" name="Google Shape;4296;p65"/>
              <p:cNvSpPr/>
              <p:nvPr/>
            </p:nvSpPr>
            <p:spPr>
              <a:xfrm>
                <a:off x="5836025" y="2621375"/>
                <a:ext cx="94800" cy="74100"/>
              </a:xfrm>
              <a:custGeom>
                <a:rect b="b" l="l" r="r" t="t"/>
                <a:pathLst>
                  <a:path extrusionOk="0" h="2964" w="3792">
                    <a:moveTo>
                      <a:pt x="1897" y="1"/>
                    </a:moveTo>
                    <a:cubicBezTo>
                      <a:pt x="1351" y="1"/>
                      <a:pt x="805" y="47"/>
                      <a:pt x="266" y="139"/>
                    </a:cubicBezTo>
                    <a:lnTo>
                      <a:pt x="1" y="1587"/>
                    </a:lnTo>
                    <a:lnTo>
                      <a:pt x="1898" y="2963"/>
                    </a:lnTo>
                    <a:lnTo>
                      <a:pt x="3792" y="1587"/>
                    </a:lnTo>
                    <a:lnTo>
                      <a:pt x="3530" y="139"/>
                    </a:lnTo>
                    <a:cubicBezTo>
                      <a:pt x="2989" y="47"/>
                      <a:pt x="2443" y="1"/>
                      <a:pt x="18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97" name="Google Shape;4297;p65"/>
            <p:cNvGrpSpPr/>
            <p:nvPr/>
          </p:nvGrpSpPr>
          <p:grpSpPr>
            <a:xfrm>
              <a:off x="7016622" y="1907844"/>
              <a:ext cx="234433" cy="234360"/>
              <a:chOff x="6235250" y="2620775"/>
              <a:chExt cx="481975" cy="481825"/>
            </a:xfrm>
          </p:grpSpPr>
          <p:sp>
            <p:nvSpPr>
              <p:cNvPr id="4298" name="Google Shape;4298;p65"/>
              <p:cNvSpPr/>
              <p:nvPr/>
            </p:nvSpPr>
            <p:spPr>
              <a:xfrm>
                <a:off x="6405675" y="2620775"/>
                <a:ext cx="28275" cy="56475"/>
              </a:xfrm>
              <a:custGeom>
                <a:rect b="b" l="l" r="r" t="t"/>
                <a:pathLst>
                  <a:path extrusionOk="0" h="2259" w="1131">
                    <a:moveTo>
                      <a:pt x="567" y="0"/>
                    </a:moveTo>
                    <a:cubicBezTo>
                      <a:pt x="254" y="0"/>
                      <a:pt x="1" y="253"/>
                      <a:pt x="1" y="566"/>
                    </a:cubicBezTo>
                    <a:lnTo>
                      <a:pt x="1" y="1695"/>
                    </a:lnTo>
                    <a:cubicBezTo>
                      <a:pt x="1" y="2006"/>
                      <a:pt x="254" y="2259"/>
                      <a:pt x="567" y="2259"/>
                    </a:cubicBezTo>
                    <a:cubicBezTo>
                      <a:pt x="877" y="2259"/>
                      <a:pt x="1130" y="2006"/>
                      <a:pt x="1130" y="1695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9" name="Google Shape;4299;p65"/>
              <p:cNvSpPr/>
              <p:nvPr/>
            </p:nvSpPr>
            <p:spPr>
              <a:xfrm>
                <a:off x="6518600" y="2620775"/>
                <a:ext cx="28250" cy="56475"/>
              </a:xfrm>
              <a:custGeom>
                <a:rect b="b" l="l" r="r" t="t"/>
                <a:pathLst>
                  <a:path extrusionOk="0" h="2259" w="1130">
                    <a:moveTo>
                      <a:pt x="567" y="0"/>
                    </a:moveTo>
                    <a:cubicBezTo>
                      <a:pt x="254" y="0"/>
                      <a:pt x="1" y="253"/>
                      <a:pt x="1" y="566"/>
                    </a:cubicBezTo>
                    <a:lnTo>
                      <a:pt x="1" y="1695"/>
                    </a:lnTo>
                    <a:cubicBezTo>
                      <a:pt x="1" y="2006"/>
                      <a:pt x="254" y="2259"/>
                      <a:pt x="567" y="2259"/>
                    </a:cubicBezTo>
                    <a:cubicBezTo>
                      <a:pt x="877" y="2259"/>
                      <a:pt x="1130" y="2006"/>
                      <a:pt x="1130" y="1695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0" name="Google Shape;4300;p65"/>
              <p:cNvSpPr/>
              <p:nvPr/>
            </p:nvSpPr>
            <p:spPr>
              <a:xfrm>
                <a:off x="6603300" y="2649000"/>
                <a:ext cx="28250" cy="56475"/>
              </a:xfrm>
              <a:custGeom>
                <a:rect b="b" l="l" r="r" t="t"/>
                <a:pathLst>
                  <a:path extrusionOk="0" h="2259" w="1130">
                    <a:moveTo>
                      <a:pt x="567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696"/>
                    </a:lnTo>
                    <a:cubicBezTo>
                      <a:pt x="0" y="2006"/>
                      <a:pt x="253" y="2259"/>
                      <a:pt x="567" y="2259"/>
                    </a:cubicBezTo>
                    <a:cubicBezTo>
                      <a:pt x="877" y="2259"/>
                      <a:pt x="1130" y="2006"/>
                      <a:pt x="1130" y="1696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1" name="Google Shape;4301;p65"/>
              <p:cNvSpPr/>
              <p:nvPr/>
            </p:nvSpPr>
            <p:spPr>
              <a:xfrm>
                <a:off x="6321000" y="2649000"/>
                <a:ext cx="28250" cy="56475"/>
              </a:xfrm>
              <a:custGeom>
                <a:rect b="b" l="l" r="r" t="t"/>
                <a:pathLst>
                  <a:path extrusionOk="0" h="2259" w="1130">
                    <a:moveTo>
                      <a:pt x="566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696"/>
                    </a:lnTo>
                    <a:cubicBezTo>
                      <a:pt x="0" y="2006"/>
                      <a:pt x="253" y="2259"/>
                      <a:pt x="566" y="2259"/>
                    </a:cubicBezTo>
                    <a:cubicBezTo>
                      <a:pt x="876" y="2259"/>
                      <a:pt x="1129" y="2006"/>
                      <a:pt x="1129" y="1696"/>
                    </a:cubicBezTo>
                    <a:lnTo>
                      <a:pt x="1129" y="566"/>
                    </a:lnTo>
                    <a:cubicBezTo>
                      <a:pt x="1129" y="253"/>
                      <a:pt x="876" y="0"/>
                      <a:pt x="5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2" name="Google Shape;4302;p65"/>
              <p:cNvSpPr/>
              <p:nvPr/>
            </p:nvSpPr>
            <p:spPr>
              <a:xfrm>
                <a:off x="6235250" y="2677225"/>
                <a:ext cx="481975" cy="425375"/>
              </a:xfrm>
              <a:custGeom>
                <a:rect b="b" l="l" r="r" t="t"/>
                <a:pathLst>
                  <a:path extrusionOk="0" h="17015" w="19279">
                    <a:moveTo>
                      <a:pt x="9639" y="1"/>
                    </a:moveTo>
                    <a:cubicBezTo>
                      <a:pt x="9326" y="1"/>
                      <a:pt x="9073" y="254"/>
                      <a:pt x="9073" y="567"/>
                    </a:cubicBezTo>
                    <a:lnTo>
                      <a:pt x="9073" y="1202"/>
                    </a:lnTo>
                    <a:cubicBezTo>
                      <a:pt x="7920" y="1470"/>
                      <a:pt x="6872" y="2548"/>
                      <a:pt x="6252" y="4156"/>
                    </a:cubicBezTo>
                    <a:cubicBezTo>
                      <a:pt x="6164" y="4380"/>
                      <a:pt x="5952" y="4518"/>
                      <a:pt x="5726" y="4518"/>
                    </a:cubicBezTo>
                    <a:cubicBezTo>
                      <a:pt x="5658" y="4518"/>
                      <a:pt x="5588" y="4505"/>
                      <a:pt x="5520" y="4478"/>
                    </a:cubicBezTo>
                    <a:cubicBezTo>
                      <a:pt x="5231" y="4367"/>
                      <a:pt x="5083" y="4042"/>
                      <a:pt x="5198" y="3750"/>
                    </a:cubicBezTo>
                    <a:cubicBezTo>
                      <a:pt x="5532" y="2876"/>
                      <a:pt x="5987" y="2130"/>
                      <a:pt x="6517" y="1536"/>
                    </a:cubicBezTo>
                    <a:lnTo>
                      <a:pt x="6517" y="1536"/>
                    </a:lnTo>
                    <a:cubicBezTo>
                      <a:pt x="2753" y="2527"/>
                      <a:pt x="0" y="5258"/>
                      <a:pt x="0" y="8468"/>
                    </a:cubicBezTo>
                    <a:lnTo>
                      <a:pt x="0" y="9034"/>
                    </a:lnTo>
                    <a:cubicBezTo>
                      <a:pt x="0" y="9347"/>
                      <a:pt x="253" y="9597"/>
                      <a:pt x="564" y="9597"/>
                    </a:cubicBezTo>
                    <a:cubicBezTo>
                      <a:pt x="877" y="9597"/>
                      <a:pt x="1130" y="9347"/>
                      <a:pt x="1130" y="9034"/>
                    </a:cubicBezTo>
                    <a:cubicBezTo>
                      <a:pt x="1130" y="8423"/>
                      <a:pt x="1904" y="7905"/>
                      <a:pt x="2822" y="7905"/>
                    </a:cubicBezTo>
                    <a:cubicBezTo>
                      <a:pt x="3740" y="7905"/>
                      <a:pt x="4553" y="8423"/>
                      <a:pt x="4553" y="9034"/>
                    </a:cubicBezTo>
                    <a:cubicBezTo>
                      <a:pt x="4553" y="9347"/>
                      <a:pt x="4806" y="9597"/>
                      <a:pt x="5120" y="9597"/>
                    </a:cubicBezTo>
                    <a:cubicBezTo>
                      <a:pt x="5430" y="9597"/>
                      <a:pt x="5683" y="9347"/>
                      <a:pt x="5683" y="9034"/>
                    </a:cubicBezTo>
                    <a:cubicBezTo>
                      <a:pt x="5683" y="8423"/>
                      <a:pt x="6460" y="7905"/>
                      <a:pt x="7378" y="7905"/>
                    </a:cubicBezTo>
                    <a:cubicBezTo>
                      <a:pt x="8296" y="7905"/>
                      <a:pt x="9070" y="8423"/>
                      <a:pt x="9070" y="9034"/>
                    </a:cubicBezTo>
                    <a:lnTo>
                      <a:pt x="9070" y="14756"/>
                    </a:lnTo>
                    <a:cubicBezTo>
                      <a:pt x="9070" y="15379"/>
                      <a:pt x="8564" y="15885"/>
                      <a:pt x="7941" y="15885"/>
                    </a:cubicBezTo>
                    <a:cubicBezTo>
                      <a:pt x="7318" y="15885"/>
                      <a:pt x="6812" y="15379"/>
                      <a:pt x="6812" y="14756"/>
                    </a:cubicBezTo>
                    <a:lnTo>
                      <a:pt x="6812" y="14190"/>
                    </a:lnTo>
                    <a:cubicBezTo>
                      <a:pt x="6812" y="13879"/>
                      <a:pt x="6559" y="13626"/>
                      <a:pt x="6249" y="13626"/>
                    </a:cubicBezTo>
                    <a:cubicBezTo>
                      <a:pt x="5936" y="13626"/>
                      <a:pt x="5683" y="13879"/>
                      <a:pt x="5683" y="14190"/>
                    </a:cubicBezTo>
                    <a:lnTo>
                      <a:pt x="5683" y="14756"/>
                    </a:lnTo>
                    <a:cubicBezTo>
                      <a:pt x="5683" y="16002"/>
                      <a:pt x="6694" y="17014"/>
                      <a:pt x="7941" y="17014"/>
                    </a:cubicBezTo>
                    <a:cubicBezTo>
                      <a:pt x="9188" y="17014"/>
                      <a:pt x="10200" y="16002"/>
                      <a:pt x="10200" y="14756"/>
                    </a:cubicBezTo>
                    <a:lnTo>
                      <a:pt x="10200" y="9034"/>
                    </a:lnTo>
                    <a:cubicBezTo>
                      <a:pt x="10200" y="8423"/>
                      <a:pt x="10976" y="7905"/>
                      <a:pt x="11895" y="7905"/>
                    </a:cubicBezTo>
                    <a:cubicBezTo>
                      <a:pt x="12813" y="7905"/>
                      <a:pt x="13587" y="8423"/>
                      <a:pt x="13587" y="9034"/>
                    </a:cubicBezTo>
                    <a:cubicBezTo>
                      <a:pt x="13587" y="9347"/>
                      <a:pt x="13840" y="9597"/>
                      <a:pt x="14153" y="9597"/>
                    </a:cubicBezTo>
                    <a:cubicBezTo>
                      <a:pt x="14463" y="9597"/>
                      <a:pt x="14716" y="9347"/>
                      <a:pt x="14716" y="9034"/>
                    </a:cubicBezTo>
                    <a:cubicBezTo>
                      <a:pt x="14716" y="8423"/>
                      <a:pt x="15529" y="7905"/>
                      <a:pt x="16448" y="7905"/>
                    </a:cubicBezTo>
                    <a:cubicBezTo>
                      <a:pt x="17366" y="7905"/>
                      <a:pt x="18143" y="8423"/>
                      <a:pt x="18143" y="9034"/>
                    </a:cubicBezTo>
                    <a:cubicBezTo>
                      <a:pt x="18143" y="9347"/>
                      <a:pt x="18396" y="9597"/>
                      <a:pt x="18706" y="9597"/>
                    </a:cubicBezTo>
                    <a:cubicBezTo>
                      <a:pt x="19019" y="9597"/>
                      <a:pt x="19272" y="9347"/>
                      <a:pt x="19272" y="9034"/>
                    </a:cubicBezTo>
                    <a:lnTo>
                      <a:pt x="19272" y="8471"/>
                    </a:lnTo>
                    <a:cubicBezTo>
                      <a:pt x="19278" y="5258"/>
                      <a:pt x="16523" y="2527"/>
                      <a:pt x="12759" y="1536"/>
                    </a:cubicBezTo>
                    <a:lnTo>
                      <a:pt x="12759" y="1536"/>
                    </a:lnTo>
                    <a:cubicBezTo>
                      <a:pt x="13292" y="2130"/>
                      <a:pt x="13744" y="2876"/>
                      <a:pt x="14081" y="3750"/>
                    </a:cubicBezTo>
                    <a:cubicBezTo>
                      <a:pt x="14192" y="4042"/>
                      <a:pt x="14048" y="4367"/>
                      <a:pt x="13756" y="4478"/>
                    </a:cubicBezTo>
                    <a:cubicBezTo>
                      <a:pt x="13688" y="4505"/>
                      <a:pt x="13618" y="4518"/>
                      <a:pt x="13550" y="4518"/>
                    </a:cubicBezTo>
                    <a:cubicBezTo>
                      <a:pt x="13324" y="4518"/>
                      <a:pt x="13113" y="4380"/>
                      <a:pt x="13027" y="4156"/>
                    </a:cubicBezTo>
                    <a:cubicBezTo>
                      <a:pt x="12407" y="2548"/>
                      <a:pt x="11359" y="1470"/>
                      <a:pt x="10203" y="1202"/>
                    </a:cubicBezTo>
                    <a:lnTo>
                      <a:pt x="10203" y="567"/>
                    </a:lnTo>
                    <a:cubicBezTo>
                      <a:pt x="10203" y="254"/>
                      <a:pt x="9950" y="1"/>
                      <a:pt x="96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03" name="Google Shape;4303;p65"/>
            <p:cNvSpPr/>
            <p:nvPr/>
          </p:nvSpPr>
          <p:spPr>
            <a:xfrm>
              <a:off x="4412543" y="2207431"/>
              <a:ext cx="238348" cy="221263"/>
            </a:xfrm>
            <a:custGeom>
              <a:rect b="b" l="l" r="r" t="t"/>
              <a:pathLst>
                <a:path extrusionOk="0" h="18196" w="19601">
                  <a:moveTo>
                    <a:pt x="9798" y="0"/>
                  </a:moveTo>
                  <a:cubicBezTo>
                    <a:pt x="9597" y="0"/>
                    <a:pt x="9397" y="104"/>
                    <a:pt x="9293" y="312"/>
                  </a:cubicBezTo>
                  <a:lnTo>
                    <a:pt x="6619" y="5666"/>
                  </a:lnTo>
                  <a:lnTo>
                    <a:pt x="648" y="6524"/>
                  </a:lnTo>
                  <a:cubicBezTo>
                    <a:pt x="184" y="6590"/>
                    <a:pt x="1" y="7163"/>
                    <a:pt x="338" y="7488"/>
                  </a:cubicBezTo>
                  <a:lnTo>
                    <a:pt x="4659" y="11652"/>
                  </a:lnTo>
                  <a:lnTo>
                    <a:pt x="3638" y="17530"/>
                  </a:lnTo>
                  <a:cubicBezTo>
                    <a:pt x="3574" y="17898"/>
                    <a:pt x="3865" y="18195"/>
                    <a:pt x="4195" y="18195"/>
                  </a:cubicBezTo>
                  <a:cubicBezTo>
                    <a:pt x="4281" y="18195"/>
                    <a:pt x="4371" y="18175"/>
                    <a:pt x="4457" y="18129"/>
                  </a:cubicBezTo>
                  <a:lnTo>
                    <a:pt x="9802" y="15350"/>
                  </a:lnTo>
                  <a:lnTo>
                    <a:pt x="15147" y="18129"/>
                  </a:lnTo>
                  <a:cubicBezTo>
                    <a:pt x="15233" y="18175"/>
                    <a:pt x="15322" y="18195"/>
                    <a:pt x="15408" y="18195"/>
                  </a:cubicBezTo>
                  <a:cubicBezTo>
                    <a:pt x="15736" y="18195"/>
                    <a:pt x="16025" y="17898"/>
                    <a:pt x="15963" y="17533"/>
                  </a:cubicBezTo>
                  <a:lnTo>
                    <a:pt x="14942" y="11652"/>
                  </a:lnTo>
                  <a:lnTo>
                    <a:pt x="19263" y="7491"/>
                  </a:lnTo>
                  <a:cubicBezTo>
                    <a:pt x="19601" y="7163"/>
                    <a:pt x="19417" y="6590"/>
                    <a:pt x="18950" y="6524"/>
                  </a:cubicBezTo>
                  <a:lnTo>
                    <a:pt x="12976" y="5666"/>
                  </a:lnTo>
                  <a:lnTo>
                    <a:pt x="10302" y="312"/>
                  </a:lnTo>
                  <a:cubicBezTo>
                    <a:pt x="10198" y="104"/>
                    <a:pt x="9998" y="0"/>
                    <a:pt x="9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04" name="Google Shape;4304;p65"/>
            <p:cNvGrpSpPr/>
            <p:nvPr/>
          </p:nvGrpSpPr>
          <p:grpSpPr>
            <a:xfrm>
              <a:off x="4713056" y="2200844"/>
              <a:ext cx="235636" cy="234360"/>
              <a:chOff x="1535000" y="3223325"/>
              <a:chExt cx="484450" cy="481825"/>
            </a:xfrm>
          </p:grpSpPr>
          <p:sp>
            <p:nvSpPr>
              <p:cNvPr id="4305" name="Google Shape;4305;p65"/>
              <p:cNvSpPr/>
              <p:nvPr/>
            </p:nvSpPr>
            <p:spPr>
              <a:xfrm>
                <a:off x="1760150" y="3308225"/>
                <a:ext cx="143825" cy="140600"/>
              </a:xfrm>
              <a:custGeom>
                <a:rect b="b" l="l" r="r" t="t"/>
                <a:pathLst>
                  <a:path extrusionOk="0" h="5624" w="5753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4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629" y="3208"/>
                      <a:pt x="5752" y="3012"/>
                      <a:pt x="5752" y="2798"/>
                    </a:cubicBezTo>
                    <a:cubicBezTo>
                      <a:pt x="5752" y="2585"/>
                      <a:pt x="5632" y="2389"/>
                      <a:pt x="5439" y="2295"/>
                    </a:cubicBezTo>
                    <a:lnTo>
                      <a:pt x="4102" y="1627"/>
                    </a:lnTo>
                    <a:lnTo>
                      <a:pt x="3434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6" name="Google Shape;4306;p65"/>
              <p:cNvSpPr/>
              <p:nvPr/>
            </p:nvSpPr>
            <p:spPr>
              <a:xfrm>
                <a:off x="1873075" y="3421150"/>
                <a:ext cx="146375" cy="140600"/>
              </a:xfrm>
              <a:custGeom>
                <a:rect b="b" l="l" r="r" t="t"/>
                <a:pathLst>
                  <a:path extrusionOk="0" h="5624" w="5855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3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854" y="3096"/>
                      <a:pt x="5854" y="2503"/>
                      <a:pt x="5439" y="2295"/>
                    </a:cubicBezTo>
                    <a:lnTo>
                      <a:pt x="4102" y="1627"/>
                    </a:lnTo>
                    <a:lnTo>
                      <a:pt x="3433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7" name="Google Shape;4307;p65"/>
              <p:cNvSpPr/>
              <p:nvPr/>
            </p:nvSpPr>
            <p:spPr>
              <a:xfrm>
                <a:off x="1535000" y="3223325"/>
                <a:ext cx="406450" cy="481825"/>
              </a:xfrm>
              <a:custGeom>
                <a:rect b="b" l="l" r="r" t="t"/>
                <a:pathLst>
                  <a:path extrusionOk="0" h="19273" w="16258">
                    <a:moveTo>
                      <a:pt x="9660" y="0"/>
                    </a:moveTo>
                    <a:cubicBezTo>
                      <a:pt x="4399" y="0"/>
                      <a:pt x="0" y="4351"/>
                      <a:pt x="0" y="9636"/>
                    </a:cubicBezTo>
                    <a:cubicBezTo>
                      <a:pt x="0" y="14927"/>
                      <a:pt x="4381" y="19272"/>
                      <a:pt x="9675" y="19272"/>
                    </a:cubicBezTo>
                    <a:cubicBezTo>
                      <a:pt x="12012" y="19269"/>
                      <a:pt x="14270" y="18411"/>
                      <a:pt x="16023" y="16860"/>
                    </a:cubicBezTo>
                    <a:cubicBezTo>
                      <a:pt x="16195" y="16707"/>
                      <a:pt x="16258" y="16463"/>
                      <a:pt x="16176" y="16243"/>
                    </a:cubicBezTo>
                    <a:cubicBezTo>
                      <a:pt x="16098" y="16026"/>
                      <a:pt x="15893" y="15879"/>
                      <a:pt x="15662" y="15872"/>
                    </a:cubicBezTo>
                    <a:cubicBezTo>
                      <a:pt x="11352" y="15752"/>
                      <a:pt x="7980" y="12250"/>
                      <a:pt x="7980" y="7941"/>
                    </a:cubicBezTo>
                    <a:cubicBezTo>
                      <a:pt x="7974" y="5207"/>
                      <a:pt x="9380" y="2662"/>
                      <a:pt x="11696" y="1211"/>
                    </a:cubicBezTo>
                    <a:cubicBezTo>
                      <a:pt x="12129" y="937"/>
                      <a:pt x="12006" y="274"/>
                      <a:pt x="11503" y="178"/>
                    </a:cubicBezTo>
                    <a:cubicBezTo>
                      <a:pt x="10881" y="58"/>
                      <a:pt x="10265" y="0"/>
                      <a:pt x="96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08" name="Google Shape;4308;p65"/>
            <p:cNvGrpSpPr/>
            <p:nvPr/>
          </p:nvGrpSpPr>
          <p:grpSpPr>
            <a:xfrm>
              <a:off x="4994609" y="2225231"/>
              <a:ext cx="234360" cy="185586"/>
              <a:chOff x="2085525" y="3263750"/>
              <a:chExt cx="481825" cy="381550"/>
            </a:xfrm>
          </p:grpSpPr>
          <p:sp>
            <p:nvSpPr>
              <p:cNvPr id="4309" name="Google Shape;4309;p65"/>
              <p:cNvSpPr/>
              <p:nvPr/>
            </p:nvSpPr>
            <p:spPr>
              <a:xfrm>
                <a:off x="2320325" y="3263750"/>
                <a:ext cx="227825" cy="141025"/>
              </a:xfrm>
              <a:custGeom>
                <a:rect b="b" l="l" r="r" t="t"/>
                <a:pathLst>
                  <a:path extrusionOk="0" h="5641" w="9113">
                    <a:moveTo>
                      <a:pt x="4066" y="0"/>
                    </a:moveTo>
                    <a:cubicBezTo>
                      <a:pt x="2283" y="3"/>
                      <a:pt x="675" y="1081"/>
                      <a:pt x="0" y="2731"/>
                    </a:cubicBezTo>
                    <a:cubicBezTo>
                      <a:pt x="1527" y="2939"/>
                      <a:pt x="2912" y="3734"/>
                      <a:pt x="3861" y="4948"/>
                    </a:cubicBezTo>
                    <a:cubicBezTo>
                      <a:pt x="4331" y="4823"/>
                      <a:pt x="4810" y="4761"/>
                      <a:pt x="5287" y="4761"/>
                    </a:cubicBezTo>
                    <a:cubicBezTo>
                      <a:pt x="6338" y="4761"/>
                      <a:pt x="7378" y="5060"/>
                      <a:pt x="8281" y="5640"/>
                    </a:cubicBezTo>
                    <a:cubicBezTo>
                      <a:pt x="9112" y="2825"/>
                      <a:pt x="7002" y="0"/>
                      <a:pt x="40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0" name="Google Shape;4310;p65"/>
              <p:cNvSpPr/>
              <p:nvPr/>
            </p:nvSpPr>
            <p:spPr>
              <a:xfrm>
                <a:off x="2085525" y="3355200"/>
                <a:ext cx="481825" cy="290100"/>
              </a:xfrm>
              <a:custGeom>
                <a:rect b="b" l="l" r="r" t="t"/>
                <a:pathLst>
                  <a:path extrusionOk="0" h="11604" w="19273">
                    <a:moveTo>
                      <a:pt x="8620" y="1"/>
                    </a:moveTo>
                    <a:cubicBezTo>
                      <a:pt x="8610" y="1"/>
                      <a:pt x="8599" y="1"/>
                      <a:pt x="8588" y="1"/>
                    </a:cubicBezTo>
                    <a:cubicBezTo>
                      <a:pt x="7468" y="4"/>
                      <a:pt x="6384" y="407"/>
                      <a:pt x="5535" y="1139"/>
                    </a:cubicBezTo>
                    <a:cubicBezTo>
                      <a:pt x="4818" y="1756"/>
                      <a:pt x="4288" y="2563"/>
                      <a:pt x="4005" y="3470"/>
                    </a:cubicBezTo>
                    <a:lnTo>
                      <a:pt x="3891" y="3470"/>
                    </a:lnTo>
                    <a:cubicBezTo>
                      <a:pt x="1747" y="3470"/>
                      <a:pt x="0" y="5295"/>
                      <a:pt x="0" y="7538"/>
                    </a:cubicBezTo>
                    <a:cubicBezTo>
                      <a:pt x="0" y="9781"/>
                      <a:pt x="1744" y="11603"/>
                      <a:pt x="3891" y="11603"/>
                    </a:cubicBezTo>
                    <a:lnTo>
                      <a:pt x="14798" y="11603"/>
                    </a:lnTo>
                    <a:cubicBezTo>
                      <a:pt x="17264" y="11603"/>
                      <a:pt x="19272" y="9504"/>
                      <a:pt x="19272" y="6924"/>
                    </a:cubicBezTo>
                    <a:cubicBezTo>
                      <a:pt x="19272" y="6044"/>
                      <a:pt x="19034" y="5180"/>
                      <a:pt x="18583" y="4427"/>
                    </a:cubicBezTo>
                    <a:cubicBezTo>
                      <a:pt x="18152" y="3705"/>
                      <a:pt x="17529" y="3118"/>
                      <a:pt x="16782" y="2726"/>
                    </a:cubicBezTo>
                    <a:cubicBezTo>
                      <a:pt x="16161" y="2403"/>
                      <a:pt x="15480" y="2241"/>
                      <a:pt x="14799" y="2241"/>
                    </a:cubicBezTo>
                    <a:cubicBezTo>
                      <a:pt x="14135" y="2241"/>
                      <a:pt x="13471" y="2394"/>
                      <a:pt x="12861" y="2702"/>
                    </a:cubicBezTo>
                    <a:cubicBezTo>
                      <a:pt x="12232" y="1443"/>
                      <a:pt x="11118" y="513"/>
                      <a:pt x="9784" y="157"/>
                    </a:cubicBezTo>
                    <a:cubicBezTo>
                      <a:pt x="9403" y="55"/>
                      <a:pt x="9013" y="1"/>
                      <a:pt x="86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11" name="Google Shape;4311;p65"/>
            <p:cNvSpPr/>
            <p:nvPr/>
          </p:nvSpPr>
          <p:spPr>
            <a:xfrm>
              <a:off x="5280839" y="2247499"/>
              <a:ext cx="234360" cy="141129"/>
            </a:xfrm>
            <a:custGeom>
              <a:rect b="b" l="l" r="r" t="t"/>
              <a:pathLst>
                <a:path extrusionOk="0" h="11606" w="19273">
                  <a:moveTo>
                    <a:pt x="8589" y="0"/>
                  </a:moveTo>
                  <a:cubicBezTo>
                    <a:pt x="7469" y="3"/>
                    <a:pt x="6385" y="407"/>
                    <a:pt x="5536" y="1138"/>
                  </a:cubicBezTo>
                  <a:cubicBezTo>
                    <a:pt x="4819" y="1759"/>
                    <a:pt x="4289" y="2566"/>
                    <a:pt x="4006" y="3469"/>
                  </a:cubicBezTo>
                  <a:lnTo>
                    <a:pt x="3891" y="3469"/>
                  </a:lnTo>
                  <a:cubicBezTo>
                    <a:pt x="1747" y="3469"/>
                    <a:pt x="1" y="5294"/>
                    <a:pt x="1" y="7537"/>
                  </a:cubicBezTo>
                  <a:cubicBezTo>
                    <a:pt x="1" y="9781"/>
                    <a:pt x="1744" y="11605"/>
                    <a:pt x="3891" y="11605"/>
                  </a:cubicBezTo>
                  <a:lnTo>
                    <a:pt x="14798" y="11605"/>
                  </a:lnTo>
                  <a:cubicBezTo>
                    <a:pt x="17264" y="11605"/>
                    <a:pt x="19273" y="9507"/>
                    <a:pt x="19273" y="6923"/>
                  </a:cubicBezTo>
                  <a:cubicBezTo>
                    <a:pt x="19273" y="6044"/>
                    <a:pt x="19035" y="5182"/>
                    <a:pt x="18583" y="4430"/>
                  </a:cubicBezTo>
                  <a:cubicBezTo>
                    <a:pt x="18153" y="3707"/>
                    <a:pt x="17529" y="3117"/>
                    <a:pt x="16783" y="2728"/>
                  </a:cubicBezTo>
                  <a:cubicBezTo>
                    <a:pt x="16161" y="2404"/>
                    <a:pt x="15479" y="2243"/>
                    <a:pt x="14797" y="2243"/>
                  </a:cubicBezTo>
                  <a:cubicBezTo>
                    <a:pt x="14134" y="2243"/>
                    <a:pt x="13470" y="2395"/>
                    <a:pt x="12862" y="2701"/>
                  </a:cubicBezTo>
                  <a:cubicBezTo>
                    <a:pt x="12233" y="1442"/>
                    <a:pt x="11118" y="512"/>
                    <a:pt x="9784" y="157"/>
                  </a:cubicBezTo>
                  <a:cubicBezTo>
                    <a:pt x="9393" y="54"/>
                    <a:pt x="8992" y="0"/>
                    <a:pt x="85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12" name="Google Shape;4312;p65"/>
            <p:cNvGrpSpPr/>
            <p:nvPr/>
          </p:nvGrpSpPr>
          <p:grpSpPr>
            <a:xfrm>
              <a:off x="5569199" y="2200838"/>
              <a:ext cx="235016" cy="234372"/>
              <a:chOff x="3270450" y="3213625"/>
              <a:chExt cx="483175" cy="481850"/>
            </a:xfrm>
          </p:grpSpPr>
          <p:sp>
            <p:nvSpPr>
              <p:cNvPr id="4313" name="Google Shape;4313;p65"/>
              <p:cNvSpPr/>
              <p:nvPr/>
            </p:nvSpPr>
            <p:spPr>
              <a:xfrm>
                <a:off x="3392550" y="3335025"/>
                <a:ext cx="239050" cy="239050"/>
              </a:xfrm>
              <a:custGeom>
                <a:rect b="b" l="l" r="r" t="t"/>
                <a:pathLst>
                  <a:path extrusionOk="0" h="9562" w="9562">
                    <a:moveTo>
                      <a:pt x="4782" y="1"/>
                    </a:moveTo>
                    <a:cubicBezTo>
                      <a:pt x="2142" y="1"/>
                      <a:pt x="1" y="2139"/>
                      <a:pt x="1" y="4780"/>
                    </a:cubicBezTo>
                    <a:cubicBezTo>
                      <a:pt x="1" y="7421"/>
                      <a:pt x="2142" y="9562"/>
                      <a:pt x="4782" y="9562"/>
                    </a:cubicBezTo>
                    <a:cubicBezTo>
                      <a:pt x="7420" y="9562"/>
                      <a:pt x="9561" y="7421"/>
                      <a:pt x="9561" y="4780"/>
                    </a:cubicBezTo>
                    <a:cubicBezTo>
                      <a:pt x="9561" y="2139"/>
                      <a:pt x="7420" y="1"/>
                      <a:pt x="47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4" name="Google Shape;4314;p65"/>
              <p:cNvSpPr/>
              <p:nvPr/>
            </p:nvSpPr>
            <p:spPr>
              <a:xfrm>
                <a:off x="3270450" y="3213625"/>
                <a:ext cx="483175" cy="481850"/>
              </a:xfrm>
              <a:custGeom>
                <a:rect b="b" l="l" r="r" t="t"/>
                <a:pathLst>
                  <a:path extrusionOk="0" h="19274" w="19327">
                    <a:moveTo>
                      <a:pt x="9666" y="3728"/>
                    </a:moveTo>
                    <a:cubicBezTo>
                      <a:pt x="12925" y="3728"/>
                      <a:pt x="15575" y="6378"/>
                      <a:pt x="15575" y="9636"/>
                    </a:cubicBezTo>
                    <a:cubicBezTo>
                      <a:pt x="15575" y="12894"/>
                      <a:pt x="12925" y="15547"/>
                      <a:pt x="9666" y="15547"/>
                    </a:cubicBezTo>
                    <a:cubicBezTo>
                      <a:pt x="6405" y="15547"/>
                      <a:pt x="3755" y="12894"/>
                      <a:pt x="3755" y="9636"/>
                    </a:cubicBezTo>
                    <a:cubicBezTo>
                      <a:pt x="3755" y="6378"/>
                      <a:pt x="6405" y="3728"/>
                      <a:pt x="9666" y="3728"/>
                    </a:cubicBezTo>
                    <a:close/>
                    <a:moveTo>
                      <a:pt x="9665" y="0"/>
                    </a:moveTo>
                    <a:cubicBezTo>
                      <a:pt x="9575" y="0"/>
                      <a:pt x="9484" y="22"/>
                      <a:pt x="9402" y="66"/>
                    </a:cubicBezTo>
                    <a:lnTo>
                      <a:pt x="7532" y="1054"/>
                    </a:lnTo>
                    <a:lnTo>
                      <a:pt x="5418" y="1054"/>
                    </a:lnTo>
                    <a:cubicBezTo>
                      <a:pt x="5231" y="1054"/>
                      <a:pt x="5056" y="1144"/>
                      <a:pt x="4954" y="1301"/>
                    </a:cubicBezTo>
                    <a:lnTo>
                      <a:pt x="3752" y="3053"/>
                    </a:lnTo>
                    <a:lnTo>
                      <a:pt x="1879" y="4041"/>
                    </a:lnTo>
                    <a:cubicBezTo>
                      <a:pt x="1717" y="4128"/>
                      <a:pt x="1605" y="4288"/>
                      <a:pt x="1584" y="4474"/>
                    </a:cubicBezTo>
                    <a:lnTo>
                      <a:pt x="1328" y="6588"/>
                    </a:lnTo>
                    <a:lnTo>
                      <a:pt x="127" y="8341"/>
                    </a:lnTo>
                    <a:cubicBezTo>
                      <a:pt x="24" y="8491"/>
                      <a:pt x="0" y="8687"/>
                      <a:pt x="67" y="8859"/>
                    </a:cubicBezTo>
                    <a:lnTo>
                      <a:pt x="816" y="10852"/>
                    </a:lnTo>
                    <a:lnTo>
                      <a:pt x="560" y="12966"/>
                    </a:lnTo>
                    <a:cubicBezTo>
                      <a:pt x="536" y="13150"/>
                      <a:pt x="606" y="13334"/>
                      <a:pt x="744" y="13457"/>
                    </a:cubicBezTo>
                    <a:lnTo>
                      <a:pt x="2325" y="14869"/>
                    </a:lnTo>
                    <a:lnTo>
                      <a:pt x="3075" y="16860"/>
                    </a:lnTo>
                    <a:cubicBezTo>
                      <a:pt x="3141" y="17034"/>
                      <a:pt x="3289" y="17164"/>
                      <a:pt x="3466" y="17209"/>
                    </a:cubicBezTo>
                    <a:lnTo>
                      <a:pt x="5520" y="17718"/>
                    </a:lnTo>
                    <a:lnTo>
                      <a:pt x="7101" y="19130"/>
                    </a:lnTo>
                    <a:cubicBezTo>
                      <a:pt x="7205" y="19223"/>
                      <a:pt x="7340" y="19273"/>
                      <a:pt x="7477" y="19273"/>
                    </a:cubicBezTo>
                    <a:cubicBezTo>
                      <a:pt x="7523" y="19273"/>
                      <a:pt x="7568" y="19268"/>
                      <a:pt x="7613" y="19257"/>
                    </a:cubicBezTo>
                    <a:lnTo>
                      <a:pt x="9666" y="18745"/>
                    </a:lnTo>
                    <a:lnTo>
                      <a:pt x="11717" y="19254"/>
                    </a:lnTo>
                    <a:cubicBezTo>
                      <a:pt x="11759" y="19266"/>
                      <a:pt x="11807" y="19272"/>
                      <a:pt x="11853" y="19272"/>
                    </a:cubicBezTo>
                    <a:cubicBezTo>
                      <a:pt x="11991" y="19272"/>
                      <a:pt x="12124" y="19221"/>
                      <a:pt x="12229" y="19127"/>
                    </a:cubicBezTo>
                    <a:lnTo>
                      <a:pt x="13810" y="17715"/>
                    </a:lnTo>
                    <a:lnTo>
                      <a:pt x="15861" y="17206"/>
                    </a:lnTo>
                    <a:cubicBezTo>
                      <a:pt x="16041" y="17161"/>
                      <a:pt x="16186" y="17031"/>
                      <a:pt x="16252" y="16857"/>
                    </a:cubicBezTo>
                    <a:lnTo>
                      <a:pt x="17002" y="14866"/>
                    </a:lnTo>
                    <a:lnTo>
                      <a:pt x="18583" y="13454"/>
                    </a:lnTo>
                    <a:cubicBezTo>
                      <a:pt x="18721" y="13331"/>
                      <a:pt x="18791" y="13147"/>
                      <a:pt x="18766" y="12963"/>
                    </a:cubicBezTo>
                    <a:lnTo>
                      <a:pt x="18514" y="10849"/>
                    </a:lnTo>
                    <a:lnTo>
                      <a:pt x="19263" y="8856"/>
                    </a:lnTo>
                    <a:cubicBezTo>
                      <a:pt x="19327" y="8684"/>
                      <a:pt x="19306" y="8491"/>
                      <a:pt x="19200" y="8338"/>
                    </a:cubicBezTo>
                    <a:lnTo>
                      <a:pt x="18002" y="6588"/>
                    </a:lnTo>
                    <a:lnTo>
                      <a:pt x="17746" y="4471"/>
                    </a:lnTo>
                    <a:cubicBezTo>
                      <a:pt x="17725" y="4288"/>
                      <a:pt x="17613" y="4128"/>
                      <a:pt x="17451" y="4041"/>
                    </a:cubicBezTo>
                    <a:lnTo>
                      <a:pt x="15578" y="3050"/>
                    </a:lnTo>
                    <a:lnTo>
                      <a:pt x="14379" y="1298"/>
                    </a:lnTo>
                    <a:cubicBezTo>
                      <a:pt x="14274" y="1144"/>
                      <a:pt x="14099" y="1054"/>
                      <a:pt x="13912" y="1054"/>
                    </a:cubicBezTo>
                    <a:lnTo>
                      <a:pt x="11798" y="1054"/>
                    </a:lnTo>
                    <a:lnTo>
                      <a:pt x="9928" y="66"/>
                    </a:lnTo>
                    <a:cubicBezTo>
                      <a:pt x="9846" y="22"/>
                      <a:pt x="9755" y="0"/>
                      <a:pt x="96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15" name="Google Shape;4315;p65"/>
            <p:cNvGrpSpPr/>
            <p:nvPr/>
          </p:nvGrpSpPr>
          <p:grpSpPr>
            <a:xfrm>
              <a:off x="5914099" y="2200844"/>
              <a:ext cx="116700" cy="234360"/>
              <a:chOff x="3984950" y="3213600"/>
              <a:chExt cx="239925" cy="481825"/>
            </a:xfrm>
          </p:grpSpPr>
          <p:sp>
            <p:nvSpPr>
              <p:cNvPr id="4316" name="Google Shape;4316;p65"/>
              <p:cNvSpPr/>
              <p:nvPr/>
            </p:nvSpPr>
            <p:spPr>
              <a:xfrm>
                <a:off x="3984950" y="3213600"/>
                <a:ext cx="239925" cy="481825"/>
              </a:xfrm>
              <a:custGeom>
                <a:rect b="b" l="l" r="r" t="t"/>
                <a:pathLst>
                  <a:path extrusionOk="0" h="19273" w="9597">
                    <a:moveTo>
                      <a:pt x="4800" y="3355"/>
                    </a:moveTo>
                    <a:cubicBezTo>
                      <a:pt x="5110" y="3355"/>
                      <a:pt x="5363" y="3608"/>
                      <a:pt x="5363" y="3918"/>
                    </a:cubicBezTo>
                    <a:lnTo>
                      <a:pt x="5363" y="12121"/>
                    </a:lnTo>
                    <a:cubicBezTo>
                      <a:pt x="6556" y="12407"/>
                      <a:pt x="7345" y="13542"/>
                      <a:pt x="7203" y="14759"/>
                    </a:cubicBezTo>
                    <a:cubicBezTo>
                      <a:pt x="7059" y="15978"/>
                      <a:pt x="6026" y="16897"/>
                      <a:pt x="4800" y="16897"/>
                    </a:cubicBezTo>
                    <a:cubicBezTo>
                      <a:pt x="3571" y="16897"/>
                      <a:pt x="2539" y="15978"/>
                      <a:pt x="2394" y="14759"/>
                    </a:cubicBezTo>
                    <a:cubicBezTo>
                      <a:pt x="2253" y="13542"/>
                      <a:pt x="3042" y="12407"/>
                      <a:pt x="4234" y="12121"/>
                    </a:cubicBezTo>
                    <a:lnTo>
                      <a:pt x="4234" y="3918"/>
                    </a:lnTo>
                    <a:cubicBezTo>
                      <a:pt x="4234" y="3608"/>
                      <a:pt x="4487" y="3355"/>
                      <a:pt x="4800" y="3355"/>
                    </a:cubicBezTo>
                    <a:close/>
                    <a:moveTo>
                      <a:pt x="4800" y="1"/>
                    </a:moveTo>
                    <a:cubicBezTo>
                      <a:pt x="3219" y="1"/>
                      <a:pt x="1939" y="1281"/>
                      <a:pt x="1939" y="2861"/>
                    </a:cubicBezTo>
                    <a:lnTo>
                      <a:pt x="1939" y="10567"/>
                    </a:lnTo>
                    <a:cubicBezTo>
                      <a:pt x="723" y="11501"/>
                      <a:pt x="9" y="12943"/>
                      <a:pt x="0" y="14476"/>
                    </a:cubicBezTo>
                    <a:cubicBezTo>
                      <a:pt x="0" y="17123"/>
                      <a:pt x="2150" y="19273"/>
                      <a:pt x="4800" y="19273"/>
                    </a:cubicBezTo>
                    <a:cubicBezTo>
                      <a:pt x="7450" y="19273"/>
                      <a:pt x="9597" y="17123"/>
                      <a:pt x="9597" y="14476"/>
                    </a:cubicBezTo>
                    <a:cubicBezTo>
                      <a:pt x="9597" y="13651"/>
                      <a:pt x="9395" y="12844"/>
                      <a:pt x="9007" y="12118"/>
                    </a:cubicBezTo>
                    <a:cubicBezTo>
                      <a:pt x="8679" y="11510"/>
                      <a:pt x="8221" y="10980"/>
                      <a:pt x="7664" y="10567"/>
                    </a:cubicBezTo>
                    <a:lnTo>
                      <a:pt x="7661" y="2861"/>
                    </a:lnTo>
                    <a:cubicBezTo>
                      <a:pt x="7661" y="1281"/>
                      <a:pt x="6378" y="1"/>
                      <a:pt x="48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7" name="Google Shape;4317;p65"/>
              <p:cNvSpPr/>
              <p:nvPr/>
            </p:nvSpPr>
            <p:spPr>
              <a:xfrm>
                <a:off x="4072650" y="3543175"/>
                <a:ext cx="64525" cy="64625"/>
              </a:xfrm>
              <a:custGeom>
                <a:rect b="b" l="l" r="r" t="t"/>
                <a:pathLst>
                  <a:path extrusionOk="0" h="2585" w="2581">
                    <a:moveTo>
                      <a:pt x="1292" y="1"/>
                    </a:moveTo>
                    <a:cubicBezTo>
                      <a:pt x="578" y="1"/>
                      <a:pt x="0" y="579"/>
                      <a:pt x="0" y="1293"/>
                    </a:cubicBezTo>
                    <a:cubicBezTo>
                      <a:pt x="0" y="2006"/>
                      <a:pt x="578" y="2585"/>
                      <a:pt x="1292" y="2585"/>
                    </a:cubicBezTo>
                    <a:cubicBezTo>
                      <a:pt x="2003" y="2585"/>
                      <a:pt x="2581" y="2006"/>
                      <a:pt x="2581" y="1293"/>
                    </a:cubicBezTo>
                    <a:cubicBezTo>
                      <a:pt x="2581" y="579"/>
                      <a:pt x="2003" y="1"/>
                      <a:pt x="12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18" name="Google Shape;4318;p65"/>
            <p:cNvSpPr/>
            <p:nvPr/>
          </p:nvSpPr>
          <p:spPr>
            <a:xfrm>
              <a:off x="6147999" y="2200882"/>
              <a:ext cx="234396" cy="234360"/>
            </a:xfrm>
            <a:custGeom>
              <a:rect b="b" l="l" r="r" t="t"/>
              <a:pathLst>
                <a:path extrusionOk="0" h="19273" w="19276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65"/>
            <p:cNvSpPr/>
            <p:nvPr/>
          </p:nvSpPr>
          <p:spPr>
            <a:xfrm>
              <a:off x="6441570" y="2214599"/>
              <a:ext cx="234360" cy="206927"/>
            </a:xfrm>
            <a:custGeom>
              <a:rect b="b" l="l" r="r" t="t"/>
              <a:pathLst>
                <a:path extrusionOk="0" h="17017" w="19273">
                  <a:moveTo>
                    <a:pt x="5119" y="1"/>
                  </a:moveTo>
                  <a:cubicBezTo>
                    <a:pt x="2198" y="1"/>
                    <a:pt x="0" y="2389"/>
                    <a:pt x="0" y="5554"/>
                  </a:cubicBezTo>
                  <a:cubicBezTo>
                    <a:pt x="0" y="8974"/>
                    <a:pt x="2744" y="11311"/>
                    <a:pt x="6902" y="14855"/>
                  </a:cubicBezTo>
                  <a:cubicBezTo>
                    <a:pt x="7607" y="15458"/>
                    <a:pt x="8408" y="16138"/>
                    <a:pt x="9239" y="16867"/>
                  </a:cubicBezTo>
                  <a:cubicBezTo>
                    <a:pt x="9352" y="16966"/>
                    <a:pt x="9493" y="17016"/>
                    <a:pt x="9635" y="17016"/>
                  </a:cubicBezTo>
                  <a:cubicBezTo>
                    <a:pt x="9776" y="17016"/>
                    <a:pt x="9918" y="16966"/>
                    <a:pt x="10031" y="16867"/>
                  </a:cubicBezTo>
                  <a:cubicBezTo>
                    <a:pt x="10862" y="16138"/>
                    <a:pt x="11663" y="15458"/>
                    <a:pt x="12370" y="14855"/>
                  </a:cubicBezTo>
                  <a:cubicBezTo>
                    <a:pt x="16526" y="11314"/>
                    <a:pt x="19272" y="8974"/>
                    <a:pt x="19272" y="5554"/>
                  </a:cubicBezTo>
                  <a:cubicBezTo>
                    <a:pt x="19272" y="2389"/>
                    <a:pt x="17071" y="1"/>
                    <a:pt x="14153" y="1"/>
                  </a:cubicBezTo>
                  <a:cubicBezTo>
                    <a:pt x="13105" y="1"/>
                    <a:pt x="12148" y="332"/>
                    <a:pt x="11301" y="986"/>
                  </a:cubicBezTo>
                  <a:cubicBezTo>
                    <a:pt x="10491" y="1612"/>
                    <a:pt x="9952" y="2410"/>
                    <a:pt x="9636" y="2991"/>
                  </a:cubicBezTo>
                  <a:cubicBezTo>
                    <a:pt x="9317" y="2410"/>
                    <a:pt x="8778" y="1612"/>
                    <a:pt x="7968" y="986"/>
                  </a:cubicBezTo>
                  <a:cubicBezTo>
                    <a:pt x="7122" y="332"/>
                    <a:pt x="6164" y="1"/>
                    <a:pt x="5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20" name="Google Shape;4320;p65"/>
            <p:cNvGrpSpPr/>
            <p:nvPr/>
          </p:nvGrpSpPr>
          <p:grpSpPr>
            <a:xfrm>
              <a:off x="6721153" y="2221352"/>
              <a:ext cx="245389" cy="193344"/>
              <a:chOff x="5629975" y="3255775"/>
              <a:chExt cx="504500" cy="397500"/>
            </a:xfrm>
          </p:grpSpPr>
          <p:sp>
            <p:nvSpPr>
              <p:cNvPr id="4321" name="Google Shape;4321;p65"/>
              <p:cNvSpPr/>
              <p:nvPr/>
            </p:nvSpPr>
            <p:spPr>
              <a:xfrm>
                <a:off x="5756375" y="3255775"/>
                <a:ext cx="112950" cy="143425"/>
              </a:xfrm>
              <a:custGeom>
                <a:rect b="b" l="l" r="r" t="t"/>
                <a:pathLst>
                  <a:path extrusionOk="0" h="5737" w="4518">
                    <a:moveTo>
                      <a:pt x="2259" y="0"/>
                    </a:moveTo>
                    <a:cubicBezTo>
                      <a:pt x="793" y="0"/>
                      <a:pt x="1" y="2469"/>
                      <a:pt x="1" y="3478"/>
                    </a:cubicBezTo>
                    <a:cubicBezTo>
                      <a:pt x="1" y="4725"/>
                      <a:pt x="1013" y="5733"/>
                      <a:pt x="2259" y="5736"/>
                    </a:cubicBezTo>
                    <a:cubicBezTo>
                      <a:pt x="3506" y="5733"/>
                      <a:pt x="4518" y="4725"/>
                      <a:pt x="4518" y="3478"/>
                    </a:cubicBezTo>
                    <a:cubicBezTo>
                      <a:pt x="4518" y="2469"/>
                      <a:pt x="3729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2" name="Google Shape;4322;p65"/>
              <p:cNvSpPr/>
              <p:nvPr/>
            </p:nvSpPr>
            <p:spPr>
              <a:xfrm>
                <a:off x="5629975" y="3374400"/>
                <a:ext cx="140575" cy="136175"/>
              </a:xfrm>
              <a:custGeom>
                <a:rect b="b" l="l" r="r" t="t"/>
                <a:pathLst>
                  <a:path extrusionOk="0" h="5447" w="5623">
                    <a:moveTo>
                      <a:pt x="1951" y="0"/>
                    </a:moveTo>
                    <a:cubicBezTo>
                      <a:pt x="1711" y="0"/>
                      <a:pt x="1480" y="53"/>
                      <a:pt x="1269" y="175"/>
                    </a:cubicBezTo>
                    <a:cubicBezTo>
                      <a:pt x="1" y="907"/>
                      <a:pt x="582" y="3443"/>
                      <a:pt x="1088" y="4316"/>
                    </a:cubicBezTo>
                    <a:cubicBezTo>
                      <a:pt x="1506" y="5041"/>
                      <a:pt x="2265" y="5447"/>
                      <a:pt x="3045" y="5447"/>
                    </a:cubicBezTo>
                    <a:cubicBezTo>
                      <a:pt x="3428" y="5447"/>
                      <a:pt x="3816" y="5349"/>
                      <a:pt x="4172" y="5144"/>
                    </a:cubicBezTo>
                    <a:cubicBezTo>
                      <a:pt x="5253" y="4521"/>
                      <a:pt x="5623" y="3138"/>
                      <a:pt x="5000" y="2057"/>
                    </a:cubicBezTo>
                    <a:cubicBezTo>
                      <a:pt x="4578" y="1330"/>
                      <a:pt x="3149" y="0"/>
                      <a:pt x="19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3" name="Google Shape;4323;p65"/>
              <p:cNvSpPr/>
              <p:nvPr/>
            </p:nvSpPr>
            <p:spPr>
              <a:xfrm>
                <a:off x="5897525" y="3255775"/>
                <a:ext cx="112950" cy="143425"/>
              </a:xfrm>
              <a:custGeom>
                <a:rect b="b" l="l" r="r" t="t"/>
                <a:pathLst>
                  <a:path extrusionOk="0" h="5737" w="4518">
                    <a:moveTo>
                      <a:pt x="2259" y="0"/>
                    </a:moveTo>
                    <a:cubicBezTo>
                      <a:pt x="793" y="0"/>
                      <a:pt x="1" y="2469"/>
                      <a:pt x="1" y="3478"/>
                    </a:cubicBezTo>
                    <a:cubicBezTo>
                      <a:pt x="1" y="4725"/>
                      <a:pt x="1013" y="5736"/>
                      <a:pt x="2259" y="5736"/>
                    </a:cubicBezTo>
                    <a:cubicBezTo>
                      <a:pt x="3506" y="5736"/>
                      <a:pt x="4518" y="4725"/>
                      <a:pt x="4518" y="3478"/>
                    </a:cubicBezTo>
                    <a:cubicBezTo>
                      <a:pt x="4518" y="2469"/>
                      <a:pt x="3729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4" name="Google Shape;4324;p65"/>
              <p:cNvSpPr/>
              <p:nvPr/>
            </p:nvSpPr>
            <p:spPr>
              <a:xfrm>
                <a:off x="5996075" y="3373900"/>
                <a:ext cx="138400" cy="136200"/>
              </a:xfrm>
              <a:custGeom>
                <a:rect b="b" l="l" r="r" t="t"/>
                <a:pathLst>
                  <a:path extrusionOk="0" h="5448" w="5536">
                    <a:moveTo>
                      <a:pt x="3670" y="1"/>
                    </a:moveTo>
                    <a:cubicBezTo>
                      <a:pt x="2471" y="1"/>
                      <a:pt x="1045" y="1330"/>
                      <a:pt x="624" y="2059"/>
                    </a:cubicBezTo>
                    <a:cubicBezTo>
                      <a:pt x="1" y="3137"/>
                      <a:pt x="371" y="4523"/>
                      <a:pt x="1452" y="5146"/>
                    </a:cubicBezTo>
                    <a:cubicBezTo>
                      <a:pt x="1808" y="5351"/>
                      <a:pt x="2199" y="5448"/>
                      <a:pt x="2586" y="5448"/>
                    </a:cubicBezTo>
                    <a:cubicBezTo>
                      <a:pt x="3381" y="5448"/>
                      <a:pt x="4158" y="5039"/>
                      <a:pt x="4575" y="4318"/>
                    </a:cubicBezTo>
                    <a:cubicBezTo>
                      <a:pt x="5168" y="3288"/>
                      <a:pt x="5535" y="858"/>
                      <a:pt x="4355" y="177"/>
                    </a:cubicBezTo>
                    <a:cubicBezTo>
                      <a:pt x="4142" y="54"/>
                      <a:pt x="3911" y="1"/>
                      <a:pt x="36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5" name="Google Shape;4325;p65"/>
              <p:cNvSpPr/>
              <p:nvPr/>
            </p:nvSpPr>
            <p:spPr>
              <a:xfrm>
                <a:off x="5728150" y="3427400"/>
                <a:ext cx="310575" cy="225875"/>
              </a:xfrm>
              <a:custGeom>
                <a:rect b="b" l="l" r="r" t="t"/>
                <a:pathLst>
                  <a:path extrusionOk="0" h="9035" w="12423">
                    <a:moveTo>
                      <a:pt x="6213" y="1"/>
                    </a:moveTo>
                    <a:cubicBezTo>
                      <a:pt x="5234" y="1"/>
                      <a:pt x="2259" y="1"/>
                      <a:pt x="2259" y="2822"/>
                    </a:cubicBezTo>
                    <a:lnTo>
                      <a:pt x="2259" y="3147"/>
                    </a:lnTo>
                    <a:cubicBezTo>
                      <a:pt x="2259" y="3376"/>
                      <a:pt x="2121" y="3584"/>
                      <a:pt x="1907" y="3671"/>
                    </a:cubicBezTo>
                    <a:cubicBezTo>
                      <a:pt x="750" y="4144"/>
                      <a:pt x="1" y="5141"/>
                      <a:pt x="1" y="6210"/>
                    </a:cubicBezTo>
                    <a:cubicBezTo>
                      <a:pt x="1" y="7767"/>
                      <a:pt x="1521" y="9034"/>
                      <a:pt x="3388" y="9034"/>
                    </a:cubicBezTo>
                    <a:cubicBezTo>
                      <a:pt x="3400" y="9035"/>
                      <a:pt x="3413" y="9035"/>
                      <a:pt x="3425" y="9035"/>
                    </a:cubicBezTo>
                    <a:cubicBezTo>
                      <a:pt x="3753" y="9035"/>
                      <a:pt x="4081" y="8995"/>
                      <a:pt x="4400" y="8917"/>
                    </a:cubicBezTo>
                    <a:cubicBezTo>
                      <a:pt x="4995" y="8766"/>
                      <a:pt x="5604" y="8691"/>
                      <a:pt x="6213" y="8691"/>
                    </a:cubicBezTo>
                    <a:cubicBezTo>
                      <a:pt x="6823" y="8691"/>
                      <a:pt x="7432" y="8766"/>
                      <a:pt x="8029" y="8917"/>
                    </a:cubicBezTo>
                    <a:cubicBezTo>
                      <a:pt x="8345" y="8995"/>
                      <a:pt x="8670" y="9035"/>
                      <a:pt x="8998" y="9035"/>
                    </a:cubicBezTo>
                    <a:cubicBezTo>
                      <a:pt x="9010" y="9035"/>
                      <a:pt x="9022" y="9035"/>
                      <a:pt x="9034" y="9034"/>
                    </a:cubicBezTo>
                    <a:cubicBezTo>
                      <a:pt x="10901" y="9034"/>
                      <a:pt x="12422" y="7767"/>
                      <a:pt x="12422" y="6210"/>
                    </a:cubicBezTo>
                    <a:cubicBezTo>
                      <a:pt x="12422" y="5138"/>
                      <a:pt x="11675" y="4141"/>
                      <a:pt x="10516" y="3671"/>
                    </a:cubicBezTo>
                    <a:cubicBezTo>
                      <a:pt x="10302" y="3584"/>
                      <a:pt x="10164" y="3376"/>
                      <a:pt x="10164" y="3147"/>
                    </a:cubicBezTo>
                    <a:lnTo>
                      <a:pt x="10164" y="2822"/>
                    </a:lnTo>
                    <a:cubicBezTo>
                      <a:pt x="10164" y="1"/>
                      <a:pt x="7191" y="1"/>
                      <a:pt x="62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26" name="Google Shape;4326;p65"/>
            <p:cNvGrpSpPr/>
            <p:nvPr/>
          </p:nvGrpSpPr>
          <p:grpSpPr>
            <a:xfrm>
              <a:off x="7016312" y="2221425"/>
              <a:ext cx="235053" cy="193198"/>
              <a:chOff x="6234950" y="3255925"/>
              <a:chExt cx="483250" cy="397200"/>
            </a:xfrm>
          </p:grpSpPr>
          <p:sp>
            <p:nvSpPr>
              <p:cNvPr id="4327" name="Google Shape;4327;p65"/>
              <p:cNvSpPr/>
              <p:nvPr/>
            </p:nvSpPr>
            <p:spPr>
              <a:xfrm>
                <a:off x="6444675" y="3255925"/>
                <a:ext cx="128300" cy="90200"/>
              </a:xfrm>
              <a:custGeom>
                <a:rect b="b" l="l" r="r" t="t"/>
                <a:pathLst>
                  <a:path extrusionOk="0" h="3608" w="5132">
                    <a:moveTo>
                      <a:pt x="567" y="0"/>
                    </a:moveTo>
                    <a:cubicBezTo>
                      <a:pt x="254" y="0"/>
                      <a:pt x="1" y="253"/>
                      <a:pt x="1" y="563"/>
                    </a:cubicBezTo>
                    <a:cubicBezTo>
                      <a:pt x="7" y="1662"/>
                      <a:pt x="368" y="2731"/>
                      <a:pt x="1034" y="3608"/>
                    </a:cubicBezTo>
                    <a:cubicBezTo>
                      <a:pt x="2097" y="3138"/>
                      <a:pt x="3325" y="2864"/>
                      <a:pt x="5014" y="2864"/>
                    </a:cubicBezTo>
                    <a:cubicBezTo>
                      <a:pt x="5054" y="2864"/>
                      <a:pt x="5093" y="2873"/>
                      <a:pt x="5132" y="2873"/>
                    </a:cubicBezTo>
                    <a:cubicBezTo>
                      <a:pt x="4289" y="1117"/>
                      <a:pt x="2515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8" name="Google Shape;4328;p65"/>
              <p:cNvSpPr/>
              <p:nvPr/>
            </p:nvSpPr>
            <p:spPr>
              <a:xfrm>
                <a:off x="6444750" y="3563200"/>
                <a:ext cx="128225" cy="89925"/>
              </a:xfrm>
              <a:custGeom>
                <a:rect b="b" l="l" r="r" t="t"/>
                <a:pathLst>
                  <a:path extrusionOk="0" h="3597" w="5129">
                    <a:moveTo>
                      <a:pt x="1022" y="1"/>
                    </a:moveTo>
                    <a:cubicBezTo>
                      <a:pt x="362" y="874"/>
                      <a:pt x="4" y="1937"/>
                      <a:pt x="1" y="3033"/>
                    </a:cubicBezTo>
                    <a:cubicBezTo>
                      <a:pt x="1" y="3343"/>
                      <a:pt x="251" y="3596"/>
                      <a:pt x="564" y="3596"/>
                    </a:cubicBezTo>
                    <a:cubicBezTo>
                      <a:pt x="2512" y="3596"/>
                      <a:pt x="4286" y="2479"/>
                      <a:pt x="5129" y="724"/>
                    </a:cubicBezTo>
                    <a:cubicBezTo>
                      <a:pt x="5093" y="724"/>
                      <a:pt x="5051" y="736"/>
                      <a:pt x="5011" y="736"/>
                    </a:cubicBezTo>
                    <a:cubicBezTo>
                      <a:pt x="3319" y="736"/>
                      <a:pt x="2088" y="462"/>
                      <a:pt x="10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9" name="Google Shape;4329;p65"/>
              <p:cNvSpPr/>
              <p:nvPr/>
            </p:nvSpPr>
            <p:spPr>
              <a:xfrm>
                <a:off x="6375350" y="3355650"/>
                <a:ext cx="244750" cy="197650"/>
              </a:xfrm>
              <a:custGeom>
                <a:rect b="b" l="l" r="r" t="t"/>
                <a:pathLst>
                  <a:path extrusionOk="0" h="7906" w="9790">
                    <a:moveTo>
                      <a:pt x="6045" y="2610"/>
                    </a:moveTo>
                    <a:cubicBezTo>
                      <a:pt x="6190" y="2610"/>
                      <a:pt x="6335" y="2666"/>
                      <a:pt x="6444" y="2777"/>
                    </a:cubicBezTo>
                    <a:cubicBezTo>
                      <a:pt x="6664" y="2997"/>
                      <a:pt x="6664" y="3356"/>
                      <a:pt x="6444" y="3575"/>
                    </a:cubicBezTo>
                    <a:cubicBezTo>
                      <a:pt x="6225" y="3795"/>
                      <a:pt x="6225" y="4153"/>
                      <a:pt x="6444" y="4373"/>
                    </a:cubicBezTo>
                    <a:cubicBezTo>
                      <a:pt x="6664" y="4593"/>
                      <a:pt x="6664" y="4951"/>
                      <a:pt x="6444" y="5171"/>
                    </a:cubicBezTo>
                    <a:cubicBezTo>
                      <a:pt x="6335" y="5281"/>
                      <a:pt x="6190" y="5336"/>
                      <a:pt x="6045" y="5336"/>
                    </a:cubicBezTo>
                    <a:cubicBezTo>
                      <a:pt x="5901" y="5336"/>
                      <a:pt x="5756" y="5281"/>
                      <a:pt x="5646" y="5171"/>
                    </a:cubicBezTo>
                    <a:cubicBezTo>
                      <a:pt x="4984" y="4509"/>
                      <a:pt x="4984" y="3440"/>
                      <a:pt x="5646" y="2777"/>
                    </a:cubicBezTo>
                    <a:cubicBezTo>
                      <a:pt x="5756" y="2666"/>
                      <a:pt x="5901" y="2610"/>
                      <a:pt x="6045" y="2610"/>
                    </a:cubicBezTo>
                    <a:close/>
                    <a:moveTo>
                      <a:pt x="7787" y="1"/>
                    </a:moveTo>
                    <a:cubicBezTo>
                      <a:pt x="4463" y="1"/>
                      <a:pt x="3204" y="1064"/>
                      <a:pt x="919" y="2997"/>
                    </a:cubicBezTo>
                    <a:lnTo>
                      <a:pt x="271" y="3542"/>
                    </a:lnTo>
                    <a:cubicBezTo>
                      <a:pt x="0" y="3765"/>
                      <a:pt x="0" y="4181"/>
                      <a:pt x="271" y="4406"/>
                    </a:cubicBezTo>
                    <a:lnTo>
                      <a:pt x="856" y="4897"/>
                    </a:lnTo>
                    <a:cubicBezTo>
                      <a:pt x="3147" y="6837"/>
                      <a:pt x="4412" y="7906"/>
                      <a:pt x="7787" y="7906"/>
                    </a:cubicBezTo>
                    <a:cubicBezTo>
                      <a:pt x="8450" y="7902"/>
                      <a:pt x="9106" y="7788"/>
                      <a:pt x="9730" y="7574"/>
                    </a:cubicBezTo>
                    <a:cubicBezTo>
                      <a:pt x="8357" y="6951"/>
                      <a:pt x="7456" y="5602"/>
                      <a:pt x="7411" y="4093"/>
                    </a:cubicBezTo>
                    <a:cubicBezTo>
                      <a:pt x="7366" y="2588"/>
                      <a:pt x="8179" y="1184"/>
                      <a:pt x="9513" y="480"/>
                    </a:cubicBezTo>
                    <a:cubicBezTo>
                      <a:pt x="9603" y="432"/>
                      <a:pt x="9697" y="398"/>
                      <a:pt x="9790" y="356"/>
                    </a:cubicBezTo>
                    <a:cubicBezTo>
                      <a:pt x="9149" y="124"/>
                      <a:pt x="8471" y="4"/>
                      <a:pt x="77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0" name="Google Shape;4330;p65"/>
              <p:cNvSpPr/>
              <p:nvPr/>
            </p:nvSpPr>
            <p:spPr>
              <a:xfrm>
                <a:off x="6587875" y="3385100"/>
                <a:ext cx="130325" cy="140500"/>
              </a:xfrm>
              <a:custGeom>
                <a:rect b="b" l="l" r="r" t="t"/>
                <a:pathLst>
                  <a:path extrusionOk="0" h="5620" w="5213">
                    <a:moveTo>
                      <a:pt x="2343" y="1789"/>
                    </a:moveTo>
                    <a:cubicBezTo>
                      <a:pt x="2633" y="1789"/>
                      <a:pt x="2912" y="2015"/>
                      <a:pt x="2912" y="2355"/>
                    </a:cubicBezTo>
                    <a:cubicBezTo>
                      <a:pt x="2912" y="2665"/>
                      <a:pt x="2659" y="2918"/>
                      <a:pt x="2349" y="2918"/>
                    </a:cubicBezTo>
                    <a:cubicBezTo>
                      <a:pt x="1846" y="2918"/>
                      <a:pt x="1593" y="2310"/>
                      <a:pt x="1948" y="1955"/>
                    </a:cubicBezTo>
                    <a:cubicBezTo>
                      <a:pt x="2063" y="1840"/>
                      <a:pt x="2204" y="1789"/>
                      <a:pt x="2343" y="1789"/>
                    </a:cubicBezTo>
                    <a:close/>
                    <a:moveTo>
                      <a:pt x="2846" y="0"/>
                    </a:moveTo>
                    <a:cubicBezTo>
                      <a:pt x="2394" y="0"/>
                      <a:pt x="1947" y="85"/>
                      <a:pt x="1539" y="301"/>
                    </a:cubicBezTo>
                    <a:cubicBezTo>
                      <a:pt x="645" y="774"/>
                      <a:pt x="72" y="1687"/>
                      <a:pt x="36" y="2698"/>
                    </a:cubicBezTo>
                    <a:cubicBezTo>
                      <a:pt x="0" y="3707"/>
                      <a:pt x="506" y="4662"/>
                      <a:pt x="1367" y="5195"/>
                    </a:cubicBezTo>
                    <a:cubicBezTo>
                      <a:pt x="1792" y="5460"/>
                      <a:pt x="2280" y="5607"/>
                      <a:pt x="2782" y="5619"/>
                    </a:cubicBezTo>
                    <a:cubicBezTo>
                      <a:pt x="3752" y="4957"/>
                      <a:pt x="4550" y="4078"/>
                      <a:pt x="5119" y="3051"/>
                    </a:cubicBezTo>
                    <a:cubicBezTo>
                      <a:pt x="5213" y="2882"/>
                      <a:pt x="5213" y="2674"/>
                      <a:pt x="5119" y="2506"/>
                    </a:cubicBezTo>
                    <a:cubicBezTo>
                      <a:pt x="4568" y="1512"/>
                      <a:pt x="3797" y="654"/>
                      <a:pt x="2870" y="0"/>
                    </a:cubicBezTo>
                    <a:cubicBezTo>
                      <a:pt x="2862" y="0"/>
                      <a:pt x="2854" y="0"/>
                      <a:pt x="28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1" name="Google Shape;4331;p65"/>
              <p:cNvSpPr/>
              <p:nvPr/>
            </p:nvSpPr>
            <p:spPr>
              <a:xfrm>
                <a:off x="6234950" y="3469100"/>
                <a:ext cx="165050" cy="141200"/>
              </a:xfrm>
              <a:custGeom>
                <a:rect b="b" l="l" r="r" t="t"/>
                <a:pathLst>
                  <a:path extrusionOk="0" h="5648" w="6602">
                    <a:moveTo>
                      <a:pt x="3990" y="1"/>
                    </a:moveTo>
                    <a:cubicBezTo>
                      <a:pt x="1807" y="1"/>
                      <a:pt x="0" y="1772"/>
                      <a:pt x="0" y="3955"/>
                    </a:cubicBezTo>
                    <a:lnTo>
                      <a:pt x="0" y="5084"/>
                    </a:lnTo>
                    <a:cubicBezTo>
                      <a:pt x="0" y="5394"/>
                      <a:pt x="253" y="5647"/>
                      <a:pt x="566" y="5647"/>
                    </a:cubicBezTo>
                    <a:lnTo>
                      <a:pt x="1696" y="5647"/>
                    </a:lnTo>
                    <a:cubicBezTo>
                      <a:pt x="4014" y="5647"/>
                      <a:pt x="5996" y="4075"/>
                      <a:pt x="6601" y="1943"/>
                    </a:cubicBezTo>
                    <a:cubicBezTo>
                      <a:pt x="6324" y="1717"/>
                      <a:pt x="6041" y="1476"/>
                      <a:pt x="5740" y="1223"/>
                    </a:cubicBezTo>
                    <a:lnTo>
                      <a:pt x="5481" y="1004"/>
                    </a:lnTo>
                    <a:lnTo>
                      <a:pt x="4391" y="2097"/>
                    </a:lnTo>
                    <a:cubicBezTo>
                      <a:pt x="4281" y="2203"/>
                      <a:pt x="4139" y="2255"/>
                      <a:pt x="3997" y="2255"/>
                    </a:cubicBezTo>
                    <a:cubicBezTo>
                      <a:pt x="3852" y="2255"/>
                      <a:pt x="3708" y="2200"/>
                      <a:pt x="3599" y="2091"/>
                    </a:cubicBezTo>
                    <a:cubicBezTo>
                      <a:pt x="3379" y="1871"/>
                      <a:pt x="3376" y="1519"/>
                      <a:pt x="3593" y="1299"/>
                    </a:cubicBezTo>
                    <a:lnTo>
                      <a:pt x="4611" y="278"/>
                    </a:lnTo>
                    <a:lnTo>
                      <a:pt x="428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2" name="Google Shape;4332;p65"/>
              <p:cNvSpPr/>
              <p:nvPr/>
            </p:nvSpPr>
            <p:spPr>
              <a:xfrm>
                <a:off x="6234950" y="3299725"/>
                <a:ext cx="165050" cy="141175"/>
              </a:xfrm>
              <a:custGeom>
                <a:rect b="b" l="l" r="r" t="t"/>
                <a:pathLst>
                  <a:path extrusionOk="0" h="5647" w="6602">
                    <a:moveTo>
                      <a:pt x="566" y="1"/>
                    </a:moveTo>
                    <a:cubicBezTo>
                      <a:pt x="253" y="1"/>
                      <a:pt x="3" y="254"/>
                      <a:pt x="3" y="567"/>
                    </a:cubicBezTo>
                    <a:lnTo>
                      <a:pt x="3" y="1699"/>
                    </a:lnTo>
                    <a:cubicBezTo>
                      <a:pt x="0" y="3879"/>
                      <a:pt x="1807" y="5647"/>
                      <a:pt x="3990" y="5647"/>
                    </a:cubicBezTo>
                    <a:lnTo>
                      <a:pt x="4285" y="5647"/>
                    </a:lnTo>
                    <a:lnTo>
                      <a:pt x="4611" y="5373"/>
                    </a:lnTo>
                    <a:lnTo>
                      <a:pt x="3593" y="4352"/>
                    </a:lnTo>
                    <a:cubicBezTo>
                      <a:pt x="3379" y="4132"/>
                      <a:pt x="3382" y="3780"/>
                      <a:pt x="3599" y="3563"/>
                    </a:cubicBezTo>
                    <a:cubicBezTo>
                      <a:pt x="3710" y="3451"/>
                      <a:pt x="3856" y="3396"/>
                      <a:pt x="4001" y="3396"/>
                    </a:cubicBezTo>
                    <a:cubicBezTo>
                      <a:pt x="4142" y="3396"/>
                      <a:pt x="4282" y="3448"/>
                      <a:pt x="4391" y="3554"/>
                    </a:cubicBezTo>
                    <a:lnTo>
                      <a:pt x="5481" y="4644"/>
                    </a:lnTo>
                    <a:lnTo>
                      <a:pt x="5809" y="4370"/>
                    </a:lnTo>
                    <a:cubicBezTo>
                      <a:pt x="6083" y="4138"/>
                      <a:pt x="6345" y="3918"/>
                      <a:pt x="6601" y="3704"/>
                    </a:cubicBezTo>
                    <a:cubicBezTo>
                      <a:pt x="5996" y="1575"/>
                      <a:pt x="4017" y="1"/>
                      <a:pt x="16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33" name="Google Shape;4333;p65"/>
            <p:cNvGrpSpPr/>
            <p:nvPr/>
          </p:nvGrpSpPr>
          <p:grpSpPr>
            <a:xfrm>
              <a:off x="4421849" y="2487291"/>
              <a:ext cx="219707" cy="234360"/>
              <a:chOff x="914900" y="3806450"/>
              <a:chExt cx="451700" cy="481825"/>
            </a:xfrm>
          </p:grpSpPr>
          <p:sp>
            <p:nvSpPr>
              <p:cNvPr id="4334" name="Google Shape;4334;p65"/>
              <p:cNvSpPr/>
              <p:nvPr/>
            </p:nvSpPr>
            <p:spPr>
              <a:xfrm>
                <a:off x="914900" y="4174425"/>
                <a:ext cx="423400" cy="113850"/>
              </a:xfrm>
              <a:custGeom>
                <a:rect b="b" l="l" r="r" t="t"/>
                <a:pathLst>
                  <a:path extrusionOk="0" h="4554" w="16936">
                    <a:moveTo>
                      <a:pt x="564" y="0"/>
                    </a:moveTo>
                    <a:cubicBezTo>
                      <a:pt x="250" y="0"/>
                      <a:pt x="0" y="250"/>
                      <a:pt x="0" y="563"/>
                    </a:cubicBezTo>
                    <a:cubicBezTo>
                      <a:pt x="0" y="877"/>
                      <a:pt x="250" y="1130"/>
                      <a:pt x="564" y="1130"/>
                    </a:cubicBezTo>
                    <a:lnTo>
                      <a:pt x="2259" y="1130"/>
                    </a:lnTo>
                    <a:lnTo>
                      <a:pt x="2259" y="2861"/>
                    </a:lnTo>
                    <a:cubicBezTo>
                      <a:pt x="2259" y="3795"/>
                      <a:pt x="3015" y="4553"/>
                      <a:pt x="3951" y="4553"/>
                    </a:cubicBezTo>
                    <a:cubicBezTo>
                      <a:pt x="4264" y="4553"/>
                      <a:pt x="4517" y="4300"/>
                      <a:pt x="4517" y="3990"/>
                    </a:cubicBezTo>
                    <a:lnTo>
                      <a:pt x="4517" y="1130"/>
                    </a:lnTo>
                    <a:lnTo>
                      <a:pt x="5646" y="1130"/>
                    </a:lnTo>
                    <a:lnTo>
                      <a:pt x="5646" y="1693"/>
                    </a:lnTo>
                    <a:cubicBezTo>
                      <a:pt x="5646" y="2629"/>
                      <a:pt x="6402" y="3424"/>
                      <a:pt x="7339" y="3424"/>
                    </a:cubicBezTo>
                    <a:cubicBezTo>
                      <a:pt x="7652" y="3424"/>
                      <a:pt x="7905" y="3171"/>
                      <a:pt x="7905" y="2861"/>
                    </a:cubicBezTo>
                    <a:lnTo>
                      <a:pt x="7905" y="1130"/>
                    </a:lnTo>
                    <a:lnTo>
                      <a:pt x="9034" y="1130"/>
                    </a:lnTo>
                    <a:lnTo>
                      <a:pt x="9034" y="3990"/>
                    </a:lnTo>
                    <a:cubicBezTo>
                      <a:pt x="9034" y="4300"/>
                      <a:pt x="9284" y="4553"/>
                      <a:pt x="9597" y="4553"/>
                    </a:cubicBezTo>
                    <a:cubicBezTo>
                      <a:pt x="9910" y="4553"/>
                      <a:pt x="10163" y="4300"/>
                      <a:pt x="10163" y="3990"/>
                    </a:cubicBezTo>
                    <a:lnTo>
                      <a:pt x="10163" y="1130"/>
                    </a:lnTo>
                    <a:lnTo>
                      <a:pt x="16373" y="1130"/>
                    </a:lnTo>
                    <a:cubicBezTo>
                      <a:pt x="16686" y="1130"/>
                      <a:pt x="16936" y="877"/>
                      <a:pt x="16936" y="563"/>
                    </a:cubicBezTo>
                    <a:cubicBezTo>
                      <a:pt x="16936" y="250"/>
                      <a:pt x="16686" y="0"/>
                      <a:pt x="163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5" name="Google Shape;4335;p65"/>
              <p:cNvSpPr/>
              <p:nvPr/>
            </p:nvSpPr>
            <p:spPr>
              <a:xfrm>
                <a:off x="971350" y="3806450"/>
                <a:ext cx="254100" cy="339775"/>
              </a:xfrm>
              <a:custGeom>
                <a:rect b="b" l="l" r="r" t="t"/>
                <a:pathLst>
                  <a:path extrusionOk="0" h="13591" w="10164">
                    <a:moveTo>
                      <a:pt x="7563" y="2032"/>
                    </a:moveTo>
                    <a:cubicBezTo>
                      <a:pt x="7853" y="2032"/>
                      <a:pt x="8131" y="2256"/>
                      <a:pt x="8131" y="2596"/>
                    </a:cubicBezTo>
                    <a:cubicBezTo>
                      <a:pt x="8131" y="2937"/>
                      <a:pt x="7852" y="3163"/>
                      <a:pt x="7562" y="3163"/>
                    </a:cubicBezTo>
                    <a:cubicBezTo>
                      <a:pt x="7423" y="3163"/>
                      <a:pt x="7282" y="3111"/>
                      <a:pt x="7168" y="2997"/>
                    </a:cubicBezTo>
                    <a:cubicBezTo>
                      <a:pt x="6945" y="2777"/>
                      <a:pt x="6945" y="2418"/>
                      <a:pt x="7168" y="2199"/>
                    </a:cubicBezTo>
                    <a:cubicBezTo>
                      <a:pt x="7283" y="2083"/>
                      <a:pt x="7425" y="2032"/>
                      <a:pt x="7563" y="2032"/>
                    </a:cubicBezTo>
                    <a:close/>
                    <a:moveTo>
                      <a:pt x="7339" y="0"/>
                    </a:moveTo>
                    <a:cubicBezTo>
                      <a:pt x="5412" y="0"/>
                      <a:pt x="3759" y="1087"/>
                      <a:pt x="2901" y="2668"/>
                    </a:cubicBezTo>
                    <a:cubicBezTo>
                      <a:pt x="2852" y="2674"/>
                      <a:pt x="2804" y="2686"/>
                      <a:pt x="2762" y="2704"/>
                    </a:cubicBezTo>
                    <a:cubicBezTo>
                      <a:pt x="2602" y="2782"/>
                      <a:pt x="2431" y="2819"/>
                      <a:pt x="2260" y="2819"/>
                    </a:cubicBezTo>
                    <a:cubicBezTo>
                      <a:pt x="1967" y="2819"/>
                      <a:pt x="1678" y="2707"/>
                      <a:pt x="1458" y="2494"/>
                    </a:cubicBezTo>
                    <a:cubicBezTo>
                      <a:pt x="1247" y="2280"/>
                      <a:pt x="1127" y="1994"/>
                      <a:pt x="1130" y="1696"/>
                    </a:cubicBezTo>
                    <a:cubicBezTo>
                      <a:pt x="1130" y="1395"/>
                      <a:pt x="1247" y="1178"/>
                      <a:pt x="1458" y="964"/>
                    </a:cubicBezTo>
                    <a:cubicBezTo>
                      <a:pt x="1681" y="744"/>
                      <a:pt x="1681" y="386"/>
                      <a:pt x="1458" y="166"/>
                    </a:cubicBezTo>
                    <a:cubicBezTo>
                      <a:pt x="1348" y="56"/>
                      <a:pt x="1204" y="1"/>
                      <a:pt x="1059" y="1"/>
                    </a:cubicBezTo>
                    <a:cubicBezTo>
                      <a:pt x="915" y="1"/>
                      <a:pt x="770" y="56"/>
                      <a:pt x="660" y="166"/>
                    </a:cubicBezTo>
                    <a:cubicBezTo>
                      <a:pt x="236" y="594"/>
                      <a:pt x="1" y="1093"/>
                      <a:pt x="1" y="1696"/>
                    </a:cubicBezTo>
                    <a:cubicBezTo>
                      <a:pt x="1" y="2942"/>
                      <a:pt x="1010" y="3954"/>
                      <a:pt x="2259" y="3954"/>
                    </a:cubicBezTo>
                    <a:cubicBezTo>
                      <a:pt x="2307" y="3954"/>
                      <a:pt x="2353" y="3939"/>
                      <a:pt x="2401" y="3936"/>
                    </a:cubicBezTo>
                    <a:lnTo>
                      <a:pt x="2401" y="3936"/>
                    </a:lnTo>
                    <a:cubicBezTo>
                      <a:pt x="2319" y="4282"/>
                      <a:pt x="2274" y="4635"/>
                      <a:pt x="2265" y="4990"/>
                    </a:cubicBezTo>
                    <a:cubicBezTo>
                      <a:pt x="2976" y="4680"/>
                      <a:pt x="3741" y="4517"/>
                      <a:pt x="4518" y="4517"/>
                    </a:cubicBezTo>
                    <a:lnTo>
                      <a:pt x="5081" y="4517"/>
                    </a:lnTo>
                    <a:cubicBezTo>
                      <a:pt x="6017" y="4517"/>
                      <a:pt x="6773" y="5276"/>
                      <a:pt x="6776" y="6213"/>
                    </a:cubicBezTo>
                    <a:lnTo>
                      <a:pt x="6776" y="9073"/>
                    </a:lnTo>
                    <a:cubicBezTo>
                      <a:pt x="6776" y="10925"/>
                      <a:pt x="5864" y="12557"/>
                      <a:pt x="4482" y="13590"/>
                    </a:cubicBezTo>
                    <a:lnTo>
                      <a:pt x="6210" y="13590"/>
                    </a:lnTo>
                    <a:cubicBezTo>
                      <a:pt x="8393" y="13590"/>
                      <a:pt x="10164" y="11820"/>
                      <a:pt x="10164" y="9636"/>
                    </a:cubicBezTo>
                    <a:lnTo>
                      <a:pt x="1016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6" name="Google Shape;4336;p65"/>
              <p:cNvSpPr/>
              <p:nvPr/>
            </p:nvSpPr>
            <p:spPr>
              <a:xfrm>
                <a:off x="971350" y="3947600"/>
                <a:ext cx="141175" cy="198625"/>
              </a:xfrm>
              <a:custGeom>
                <a:rect b="b" l="l" r="r" t="t"/>
                <a:pathLst>
                  <a:path extrusionOk="0" h="7945" w="5647">
                    <a:moveTo>
                      <a:pt x="4518" y="0"/>
                    </a:moveTo>
                    <a:cubicBezTo>
                      <a:pt x="2021" y="0"/>
                      <a:pt x="1" y="2060"/>
                      <a:pt x="1" y="4556"/>
                    </a:cubicBezTo>
                    <a:lnTo>
                      <a:pt x="1" y="6815"/>
                    </a:lnTo>
                    <a:cubicBezTo>
                      <a:pt x="934" y="6812"/>
                      <a:pt x="1693" y="6056"/>
                      <a:pt x="1693" y="5120"/>
                    </a:cubicBezTo>
                    <a:cubicBezTo>
                      <a:pt x="1693" y="4806"/>
                      <a:pt x="1946" y="4556"/>
                      <a:pt x="2259" y="4556"/>
                    </a:cubicBezTo>
                    <a:cubicBezTo>
                      <a:pt x="2569" y="4556"/>
                      <a:pt x="2822" y="4806"/>
                      <a:pt x="2822" y="5120"/>
                    </a:cubicBezTo>
                    <a:cubicBezTo>
                      <a:pt x="2822" y="6547"/>
                      <a:pt x="1753" y="7718"/>
                      <a:pt x="377" y="7905"/>
                    </a:cubicBezTo>
                    <a:cubicBezTo>
                      <a:pt x="434" y="7929"/>
                      <a:pt x="501" y="7941"/>
                      <a:pt x="564" y="7944"/>
                    </a:cubicBezTo>
                    <a:lnTo>
                      <a:pt x="1130" y="7944"/>
                    </a:lnTo>
                    <a:cubicBezTo>
                      <a:pt x="3623" y="7944"/>
                      <a:pt x="5647" y="5921"/>
                      <a:pt x="5647" y="3427"/>
                    </a:cubicBezTo>
                    <a:lnTo>
                      <a:pt x="5647" y="567"/>
                    </a:lnTo>
                    <a:cubicBezTo>
                      <a:pt x="5647" y="253"/>
                      <a:pt x="5394" y="0"/>
                      <a:pt x="50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7" name="Google Shape;4337;p65"/>
              <p:cNvSpPr/>
              <p:nvPr/>
            </p:nvSpPr>
            <p:spPr>
              <a:xfrm>
                <a:off x="1253675" y="3806450"/>
                <a:ext cx="112925" cy="90350"/>
              </a:xfrm>
              <a:custGeom>
                <a:rect b="b" l="l" r="r" t="t"/>
                <a:pathLst>
                  <a:path extrusionOk="0" h="3614" w="4517">
                    <a:moveTo>
                      <a:pt x="0" y="0"/>
                    </a:moveTo>
                    <a:lnTo>
                      <a:pt x="0" y="1696"/>
                    </a:lnTo>
                    <a:cubicBezTo>
                      <a:pt x="142" y="1685"/>
                      <a:pt x="428" y="1669"/>
                      <a:pt x="771" y="1669"/>
                    </a:cubicBezTo>
                    <a:cubicBezTo>
                      <a:pt x="1415" y="1669"/>
                      <a:pt x="2264" y="1726"/>
                      <a:pt x="2749" y="1988"/>
                    </a:cubicBezTo>
                    <a:cubicBezTo>
                      <a:pt x="3355" y="2313"/>
                      <a:pt x="4062" y="3078"/>
                      <a:pt x="4517" y="3614"/>
                    </a:cubicBezTo>
                    <a:lnTo>
                      <a:pt x="4517" y="2259"/>
                    </a:lnTo>
                    <a:cubicBezTo>
                      <a:pt x="4517" y="1012"/>
                      <a:pt x="3505" y="0"/>
                      <a:pt x="22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8" name="Google Shape;4338;p65"/>
              <p:cNvSpPr/>
              <p:nvPr/>
            </p:nvSpPr>
            <p:spPr>
              <a:xfrm>
                <a:off x="1253600" y="3876425"/>
                <a:ext cx="95025" cy="42975"/>
              </a:xfrm>
              <a:custGeom>
                <a:rect b="b" l="l" r="r" t="t"/>
                <a:pathLst>
                  <a:path extrusionOk="0" h="1719" w="3801">
                    <a:moveTo>
                      <a:pt x="726" y="0"/>
                    </a:moveTo>
                    <a:cubicBezTo>
                      <a:pt x="478" y="0"/>
                      <a:pt x="239" y="9"/>
                      <a:pt x="42" y="23"/>
                    </a:cubicBezTo>
                    <a:lnTo>
                      <a:pt x="0" y="23"/>
                    </a:lnTo>
                    <a:lnTo>
                      <a:pt x="3" y="1718"/>
                    </a:lnTo>
                    <a:lnTo>
                      <a:pt x="3800" y="1718"/>
                    </a:lnTo>
                    <a:cubicBezTo>
                      <a:pt x="3379" y="1203"/>
                      <a:pt x="2692" y="438"/>
                      <a:pt x="2219" y="182"/>
                    </a:cubicBezTo>
                    <a:cubicBezTo>
                      <a:pt x="1969" y="49"/>
                      <a:pt x="1321" y="0"/>
                      <a:pt x="7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39" name="Google Shape;4339;p65"/>
            <p:cNvGrpSpPr/>
            <p:nvPr/>
          </p:nvGrpSpPr>
          <p:grpSpPr>
            <a:xfrm>
              <a:off x="4711245" y="2487163"/>
              <a:ext cx="239260" cy="234615"/>
              <a:chOff x="1490050" y="3805975"/>
              <a:chExt cx="491900" cy="482350"/>
            </a:xfrm>
          </p:grpSpPr>
          <p:sp>
            <p:nvSpPr>
              <p:cNvPr id="4340" name="Google Shape;4340;p65"/>
              <p:cNvSpPr/>
              <p:nvPr/>
            </p:nvSpPr>
            <p:spPr>
              <a:xfrm>
                <a:off x="1541775" y="3877050"/>
                <a:ext cx="302500" cy="277225"/>
              </a:xfrm>
              <a:custGeom>
                <a:rect b="b" l="l" r="r" t="t"/>
                <a:pathLst>
                  <a:path extrusionOk="0" h="11089" w="12100">
                    <a:moveTo>
                      <a:pt x="10512" y="1"/>
                    </a:moveTo>
                    <a:lnTo>
                      <a:pt x="0" y="10513"/>
                    </a:lnTo>
                    <a:cubicBezTo>
                      <a:pt x="207" y="10475"/>
                      <a:pt x="415" y="10456"/>
                      <a:pt x="622" y="10456"/>
                    </a:cubicBezTo>
                    <a:cubicBezTo>
                      <a:pt x="1327" y="10456"/>
                      <a:pt x="2020" y="10674"/>
                      <a:pt x="2602" y="11088"/>
                    </a:cubicBezTo>
                    <a:lnTo>
                      <a:pt x="12099" y="1588"/>
                    </a:lnTo>
                    <a:lnTo>
                      <a:pt x="105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1" name="Google Shape;4341;p65"/>
              <p:cNvSpPr/>
              <p:nvPr/>
            </p:nvSpPr>
            <p:spPr>
              <a:xfrm>
                <a:off x="1824450" y="3805975"/>
                <a:ext cx="157500" cy="150525"/>
              </a:xfrm>
              <a:custGeom>
                <a:rect b="b" l="l" r="r" t="t"/>
                <a:pathLst>
                  <a:path extrusionOk="0" h="6021" w="6300">
                    <a:moveTo>
                      <a:pt x="3211" y="0"/>
                    </a:moveTo>
                    <a:cubicBezTo>
                      <a:pt x="2484" y="0"/>
                      <a:pt x="1758" y="281"/>
                      <a:pt x="1208" y="841"/>
                    </a:cubicBezTo>
                    <a:lnTo>
                      <a:pt x="0" y="2049"/>
                    </a:lnTo>
                    <a:lnTo>
                      <a:pt x="3972" y="6021"/>
                    </a:lnTo>
                    <a:lnTo>
                      <a:pt x="5180" y="4813"/>
                    </a:lnTo>
                    <a:cubicBezTo>
                      <a:pt x="6294" y="3717"/>
                      <a:pt x="6300" y="1925"/>
                      <a:pt x="5198" y="823"/>
                    </a:cubicBezTo>
                    <a:cubicBezTo>
                      <a:pt x="4649" y="274"/>
                      <a:pt x="3930" y="0"/>
                      <a:pt x="32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2" name="Google Shape;4342;p65"/>
              <p:cNvSpPr/>
              <p:nvPr/>
            </p:nvSpPr>
            <p:spPr>
              <a:xfrm>
                <a:off x="1626675" y="3936600"/>
                <a:ext cx="277225" cy="302600"/>
              </a:xfrm>
              <a:custGeom>
                <a:rect b="b" l="l" r="r" t="t"/>
                <a:pathLst>
                  <a:path extrusionOk="0" h="12104" w="11089">
                    <a:moveTo>
                      <a:pt x="9501" y="1"/>
                    </a:moveTo>
                    <a:lnTo>
                      <a:pt x="1" y="9501"/>
                    </a:lnTo>
                    <a:cubicBezTo>
                      <a:pt x="537" y="10254"/>
                      <a:pt x="745" y="11194"/>
                      <a:pt x="576" y="12103"/>
                    </a:cubicBezTo>
                    <a:lnTo>
                      <a:pt x="11088" y="1591"/>
                    </a:lnTo>
                    <a:lnTo>
                      <a:pt x="950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3" name="Google Shape;4343;p65"/>
              <p:cNvSpPr/>
              <p:nvPr/>
            </p:nvSpPr>
            <p:spPr>
              <a:xfrm>
                <a:off x="1490050" y="4166500"/>
                <a:ext cx="129950" cy="121825"/>
              </a:xfrm>
              <a:custGeom>
                <a:rect b="b" l="l" r="r" t="t"/>
                <a:pathLst>
                  <a:path extrusionOk="0" h="4873" w="5198">
                    <a:moveTo>
                      <a:pt x="2693" y="0"/>
                    </a:moveTo>
                    <a:cubicBezTo>
                      <a:pt x="2243" y="0"/>
                      <a:pt x="1790" y="133"/>
                      <a:pt x="1398" y="405"/>
                    </a:cubicBezTo>
                    <a:lnTo>
                      <a:pt x="1398" y="402"/>
                    </a:lnTo>
                    <a:lnTo>
                      <a:pt x="741" y="2446"/>
                    </a:lnTo>
                    <a:lnTo>
                      <a:pt x="139" y="4118"/>
                    </a:lnTo>
                    <a:cubicBezTo>
                      <a:pt x="0" y="4500"/>
                      <a:pt x="295" y="4872"/>
                      <a:pt x="664" y="4872"/>
                    </a:cubicBezTo>
                    <a:cubicBezTo>
                      <a:pt x="727" y="4872"/>
                      <a:pt x="793" y="4861"/>
                      <a:pt x="859" y="4837"/>
                    </a:cubicBezTo>
                    <a:lnTo>
                      <a:pt x="2530" y="4235"/>
                    </a:lnTo>
                    <a:lnTo>
                      <a:pt x="4574" y="3579"/>
                    </a:lnTo>
                    <a:cubicBezTo>
                      <a:pt x="5198" y="2672"/>
                      <a:pt x="5086" y="1450"/>
                      <a:pt x="4306" y="670"/>
                    </a:cubicBezTo>
                    <a:cubicBezTo>
                      <a:pt x="3866" y="228"/>
                      <a:pt x="3282" y="0"/>
                      <a:pt x="26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44" name="Google Shape;4344;p65"/>
            <p:cNvGrpSpPr/>
            <p:nvPr/>
          </p:nvGrpSpPr>
          <p:grpSpPr>
            <a:xfrm>
              <a:off x="5004057" y="2487291"/>
              <a:ext cx="215463" cy="234360"/>
              <a:chOff x="2104275" y="3806450"/>
              <a:chExt cx="442975" cy="481825"/>
            </a:xfrm>
          </p:grpSpPr>
          <p:sp>
            <p:nvSpPr>
              <p:cNvPr id="4345" name="Google Shape;4345;p65"/>
              <p:cNvSpPr/>
              <p:nvPr/>
            </p:nvSpPr>
            <p:spPr>
              <a:xfrm>
                <a:off x="2104275" y="3806450"/>
                <a:ext cx="442975" cy="481825"/>
              </a:xfrm>
              <a:custGeom>
                <a:rect b="b" l="l" r="r" t="t"/>
                <a:pathLst>
                  <a:path extrusionOk="0" h="19273" w="17719">
                    <a:moveTo>
                      <a:pt x="8889" y="1130"/>
                    </a:moveTo>
                    <a:cubicBezTo>
                      <a:pt x="9660" y="1130"/>
                      <a:pt x="10482" y="2382"/>
                      <a:pt x="11039" y="4343"/>
                    </a:cubicBezTo>
                    <a:cubicBezTo>
                      <a:pt x="10308" y="4586"/>
                      <a:pt x="9594" y="4870"/>
                      <a:pt x="8895" y="5192"/>
                    </a:cubicBezTo>
                    <a:cubicBezTo>
                      <a:pt x="8194" y="4864"/>
                      <a:pt x="7474" y="4577"/>
                      <a:pt x="6742" y="4331"/>
                    </a:cubicBezTo>
                    <a:cubicBezTo>
                      <a:pt x="7302" y="2379"/>
                      <a:pt x="8121" y="1130"/>
                      <a:pt x="8889" y="1130"/>
                    </a:cubicBezTo>
                    <a:close/>
                    <a:moveTo>
                      <a:pt x="6471" y="5445"/>
                    </a:moveTo>
                    <a:cubicBezTo>
                      <a:pt x="6830" y="5565"/>
                      <a:pt x="7200" y="5704"/>
                      <a:pt x="7570" y="5854"/>
                    </a:cubicBezTo>
                    <a:cubicBezTo>
                      <a:pt x="6571" y="6393"/>
                      <a:pt x="6878" y="6243"/>
                      <a:pt x="6273" y="6616"/>
                    </a:cubicBezTo>
                    <a:cubicBezTo>
                      <a:pt x="6330" y="6210"/>
                      <a:pt x="6396" y="5815"/>
                      <a:pt x="6471" y="5445"/>
                    </a:cubicBezTo>
                    <a:close/>
                    <a:moveTo>
                      <a:pt x="11307" y="5445"/>
                    </a:moveTo>
                    <a:cubicBezTo>
                      <a:pt x="11386" y="5815"/>
                      <a:pt x="11449" y="6210"/>
                      <a:pt x="11506" y="6616"/>
                    </a:cubicBezTo>
                    <a:cubicBezTo>
                      <a:pt x="10895" y="6240"/>
                      <a:pt x="11220" y="6399"/>
                      <a:pt x="10208" y="5854"/>
                    </a:cubicBezTo>
                    <a:cubicBezTo>
                      <a:pt x="10582" y="5704"/>
                      <a:pt x="10949" y="5565"/>
                      <a:pt x="11307" y="5445"/>
                    </a:cubicBezTo>
                    <a:close/>
                    <a:moveTo>
                      <a:pt x="13999" y="4845"/>
                    </a:moveTo>
                    <a:cubicBezTo>
                      <a:pt x="14142" y="5686"/>
                      <a:pt x="14870" y="6249"/>
                      <a:pt x="15661" y="6249"/>
                    </a:cubicBezTo>
                    <a:cubicBezTo>
                      <a:pt x="15873" y="6249"/>
                      <a:pt x="16089" y="6209"/>
                      <a:pt x="16300" y="6122"/>
                    </a:cubicBezTo>
                    <a:lnTo>
                      <a:pt x="16300" y="6122"/>
                    </a:lnTo>
                    <a:cubicBezTo>
                      <a:pt x="16201" y="6676"/>
                      <a:pt x="15821" y="7384"/>
                      <a:pt x="15183" y="8158"/>
                    </a:cubicBezTo>
                    <a:cubicBezTo>
                      <a:pt x="14993" y="8390"/>
                      <a:pt x="14761" y="8625"/>
                      <a:pt x="14535" y="8856"/>
                    </a:cubicBezTo>
                    <a:cubicBezTo>
                      <a:pt x="13963" y="8345"/>
                      <a:pt x="13361" y="7866"/>
                      <a:pt x="12735" y="7423"/>
                    </a:cubicBezTo>
                    <a:cubicBezTo>
                      <a:pt x="12662" y="6652"/>
                      <a:pt x="12551" y="5884"/>
                      <a:pt x="12394" y="5125"/>
                    </a:cubicBezTo>
                    <a:cubicBezTo>
                      <a:pt x="12921" y="4990"/>
                      <a:pt x="13457" y="4897"/>
                      <a:pt x="13999" y="4845"/>
                    </a:cubicBezTo>
                    <a:close/>
                    <a:moveTo>
                      <a:pt x="3779" y="4845"/>
                    </a:moveTo>
                    <a:cubicBezTo>
                      <a:pt x="4321" y="4897"/>
                      <a:pt x="4857" y="4990"/>
                      <a:pt x="5384" y="5129"/>
                    </a:cubicBezTo>
                    <a:cubicBezTo>
                      <a:pt x="5231" y="5887"/>
                      <a:pt x="5116" y="6652"/>
                      <a:pt x="5047" y="7423"/>
                    </a:cubicBezTo>
                    <a:cubicBezTo>
                      <a:pt x="4421" y="7869"/>
                      <a:pt x="3818" y="8348"/>
                      <a:pt x="3246" y="8859"/>
                    </a:cubicBezTo>
                    <a:cubicBezTo>
                      <a:pt x="3020" y="8625"/>
                      <a:pt x="2789" y="8393"/>
                      <a:pt x="2599" y="8161"/>
                    </a:cubicBezTo>
                    <a:cubicBezTo>
                      <a:pt x="1963" y="7387"/>
                      <a:pt x="1584" y="6685"/>
                      <a:pt x="1485" y="6125"/>
                    </a:cubicBezTo>
                    <a:lnTo>
                      <a:pt x="1485" y="6125"/>
                    </a:lnTo>
                    <a:cubicBezTo>
                      <a:pt x="1683" y="6207"/>
                      <a:pt x="1897" y="6249"/>
                      <a:pt x="2114" y="6249"/>
                    </a:cubicBezTo>
                    <a:cubicBezTo>
                      <a:pt x="2936" y="6246"/>
                      <a:pt x="3638" y="5655"/>
                      <a:pt x="3779" y="4845"/>
                    </a:cubicBezTo>
                    <a:close/>
                    <a:moveTo>
                      <a:pt x="4951" y="8893"/>
                    </a:moveTo>
                    <a:lnTo>
                      <a:pt x="4951" y="8893"/>
                    </a:lnTo>
                    <a:cubicBezTo>
                      <a:pt x="4945" y="9143"/>
                      <a:pt x="4939" y="9389"/>
                      <a:pt x="4939" y="9636"/>
                    </a:cubicBezTo>
                    <a:cubicBezTo>
                      <a:pt x="4939" y="9882"/>
                      <a:pt x="4945" y="10128"/>
                      <a:pt x="4951" y="10377"/>
                    </a:cubicBezTo>
                    <a:lnTo>
                      <a:pt x="4951" y="10377"/>
                    </a:lnTo>
                    <a:cubicBezTo>
                      <a:pt x="4637" y="10133"/>
                      <a:pt x="4348" y="9886"/>
                      <a:pt x="4065" y="9636"/>
                    </a:cubicBezTo>
                    <a:cubicBezTo>
                      <a:pt x="4348" y="9386"/>
                      <a:pt x="4637" y="9139"/>
                      <a:pt x="4951" y="8893"/>
                    </a:cubicBezTo>
                    <a:close/>
                    <a:moveTo>
                      <a:pt x="12828" y="8896"/>
                    </a:moveTo>
                    <a:lnTo>
                      <a:pt x="12828" y="8896"/>
                    </a:lnTo>
                    <a:cubicBezTo>
                      <a:pt x="13144" y="9139"/>
                      <a:pt x="13430" y="9386"/>
                      <a:pt x="13713" y="9636"/>
                    </a:cubicBezTo>
                    <a:cubicBezTo>
                      <a:pt x="13433" y="9886"/>
                      <a:pt x="13144" y="10133"/>
                      <a:pt x="12828" y="10380"/>
                    </a:cubicBezTo>
                    <a:cubicBezTo>
                      <a:pt x="12837" y="10130"/>
                      <a:pt x="12843" y="9883"/>
                      <a:pt x="12843" y="9636"/>
                    </a:cubicBezTo>
                    <a:cubicBezTo>
                      <a:pt x="12843" y="9389"/>
                      <a:pt x="12837" y="9143"/>
                      <a:pt x="12828" y="8896"/>
                    </a:cubicBezTo>
                    <a:close/>
                    <a:moveTo>
                      <a:pt x="8889" y="6447"/>
                    </a:moveTo>
                    <a:cubicBezTo>
                      <a:pt x="9850" y="6908"/>
                      <a:pt x="10774" y="7441"/>
                      <a:pt x="11657" y="8040"/>
                    </a:cubicBezTo>
                    <a:cubicBezTo>
                      <a:pt x="11693" y="8555"/>
                      <a:pt x="11714" y="9088"/>
                      <a:pt x="11714" y="9636"/>
                    </a:cubicBezTo>
                    <a:cubicBezTo>
                      <a:pt x="11714" y="10187"/>
                      <a:pt x="11693" y="10717"/>
                      <a:pt x="11657" y="11232"/>
                    </a:cubicBezTo>
                    <a:cubicBezTo>
                      <a:pt x="10774" y="11832"/>
                      <a:pt x="9853" y="12365"/>
                      <a:pt x="8895" y="12828"/>
                    </a:cubicBezTo>
                    <a:cubicBezTo>
                      <a:pt x="7932" y="12368"/>
                      <a:pt x="7007" y="11832"/>
                      <a:pt x="6125" y="11232"/>
                    </a:cubicBezTo>
                    <a:cubicBezTo>
                      <a:pt x="6086" y="10717"/>
                      <a:pt x="6068" y="10187"/>
                      <a:pt x="6068" y="9636"/>
                    </a:cubicBezTo>
                    <a:cubicBezTo>
                      <a:pt x="6068" y="9088"/>
                      <a:pt x="6089" y="8555"/>
                      <a:pt x="6125" y="8040"/>
                    </a:cubicBezTo>
                    <a:cubicBezTo>
                      <a:pt x="7004" y="7441"/>
                      <a:pt x="7929" y="6908"/>
                      <a:pt x="8889" y="6447"/>
                    </a:cubicBezTo>
                    <a:close/>
                    <a:moveTo>
                      <a:pt x="6273" y="12657"/>
                    </a:moveTo>
                    <a:lnTo>
                      <a:pt x="6273" y="12657"/>
                    </a:lnTo>
                    <a:cubicBezTo>
                      <a:pt x="6878" y="13033"/>
                      <a:pt x="6571" y="12879"/>
                      <a:pt x="7570" y="13418"/>
                    </a:cubicBezTo>
                    <a:cubicBezTo>
                      <a:pt x="7194" y="13569"/>
                      <a:pt x="6827" y="13708"/>
                      <a:pt x="6471" y="13828"/>
                    </a:cubicBezTo>
                    <a:cubicBezTo>
                      <a:pt x="6393" y="13455"/>
                      <a:pt x="6330" y="13063"/>
                      <a:pt x="6273" y="12657"/>
                    </a:cubicBezTo>
                    <a:close/>
                    <a:moveTo>
                      <a:pt x="11506" y="12657"/>
                    </a:moveTo>
                    <a:cubicBezTo>
                      <a:pt x="11449" y="13063"/>
                      <a:pt x="11386" y="13458"/>
                      <a:pt x="11307" y="13828"/>
                    </a:cubicBezTo>
                    <a:cubicBezTo>
                      <a:pt x="10949" y="13711"/>
                      <a:pt x="10582" y="13569"/>
                      <a:pt x="10208" y="13418"/>
                    </a:cubicBezTo>
                    <a:cubicBezTo>
                      <a:pt x="11181" y="12898"/>
                      <a:pt x="10937" y="13009"/>
                      <a:pt x="11506" y="12657"/>
                    </a:cubicBezTo>
                    <a:close/>
                    <a:moveTo>
                      <a:pt x="14535" y="10416"/>
                    </a:moveTo>
                    <a:cubicBezTo>
                      <a:pt x="14761" y="10648"/>
                      <a:pt x="14993" y="10883"/>
                      <a:pt x="15183" y="11115"/>
                    </a:cubicBezTo>
                    <a:cubicBezTo>
                      <a:pt x="15818" y="11886"/>
                      <a:pt x="16198" y="12590"/>
                      <a:pt x="16294" y="13147"/>
                    </a:cubicBezTo>
                    <a:cubicBezTo>
                      <a:pt x="16095" y="13066"/>
                      <a:pt x="15881" y="13024"/>
                      <a:pt x="15665" y="13024"/>
                    </a:cubicBezTo>
                    <a:cubicBezTo>
                      <a:pt x="14843" y="13024"/>
                      <a:pt x="14141" y="13617"/>
                      <a:pt x="13999" y="14424"/>
                    </a:cubicBezTo>
                    <a:cubicBezTo>
                      <a:pt x="13457" y="14376"/>
                      <a:pt x="12921" y="14280"/>
                      <a:pt x="12394" y="14144"/>
                    </a:cubicBezTo>
                    <a:cubicBezTo>
                      <a:pt x="12551" y="13385"/>
                      <a:pt x="12662" y="12620"/>
                      <a:pt x="12735" y="11850"/>
                    </a:cubicBezTo>
                    <a:cubicBezTo>
                      <a:pt x="13361" y="11407"/>
                      <a:pt x="13963" y="10928"/>
                      <a:pt x="14535" y="10416"/>
                    </a:cubicBezTo>
                    <a:close/>
                    <a:moveTo>
                      <a:pt x="3243" y="10416"/>
                    </a:moveTo>
                    <a:cubicBezTo>
                      <a:pt x="3815" y="10928"/>
                      <a:pt x="4418" y="11407"/>
                      <a:pt x="5044" y="11850"/>
                    </a:cubicBezTo>
                    <a:cubicBezTo>
                      <a:pt x="5116" y="12620"/>
                      <a:pt x="5228" y="13385"/>
                      <a:pt x="5384" y="14144"/>
                    </a:cubicBezTo>
                    <a:cubicBezTo>
                      <a:pt x="4554" y="14353"/>
                      <a:pt x="3815" y="14456"/>
                      <a:pt x="3207" y="14456"/>
                    </a:cubicBezTo>
                    <a:cubicBezTo>
                      <a:pt x="2366" y="14456"/>
                      <a:pt x="1778" y="14258"/>
                      <a:pt x="1554" y="13870"/>
                    </a:cubicBezTo>
                    <a:cubicBezTo>
                      <a:pt x="1238" y="13322"/>
                      <a:pt x="1626" y="12292"/>
                      <a:pt x="2596" y="11115"/>
                    </a:cubicBezTo>
                    <a:cubicBezTo>
                      <a:pt x="2786" y="10883"/>
                      <a:pt x="3020" y="10648"/>
                      <a:pt x="3243" y="10416"/>
                    </a:cubicBezTo>
                    <a:close/>
                    <a:moveTo>
                      <a:pt x="8889" y="14081"/>
                    </a:moveTo>
                    <a:cubicBezTo>
                      <a:pt x="9588" y="14403"/>
                      <a:pt x="10308" y="14689"/>
                      <a:pt x="11039" y="14933"/>
                    </a:cubicBezTo>
                    <a:cubicBezTo>
                      <a:pt x="10482" y="16890"/>
                      <a:pt x="9660" y="18143"/>
                      <a:pt x="8889" y="18143"/>
                    </a:cubicBezTo>
                    <a:cubicBezTo>
                      <a:pt x="8118" y="18143"/>
                      <a:pt x="7296" y="16887"/>
                      <a:pt x="6739" y="14924"/>
                    </a:cubicBezTo>
                    <a:cubicBezTo>
                      <a:pt x="7471" y="14683"/>
                      <a:pt x="8188" y="14400"/>
                      <a:pt x="8889" y="14081"/>
                    </a:cubicBezTo>
                    <a:close/>
                    <a:moveTo>
                      <a:pt x="8889" y="0"/>
                    </a:moveTo>
                    <a:cubicBezTo>
                      <a:pt x="7396" y="0"/>
                      <a:pt x="6312" y="1708"/>
                      <a:pt x="5658" y="4014"/>
                    </a:cubicBezTo>
                    <a:cubicBezTo>
                      <a:pt x="4902" y="3825"/>
                      <a:pt x="4201" y="3719"/>
                      <a:pt x="3568" y="3698"/>
                    </a:cubicBezTo>
                    <a:cubicBezTo>
                      <a:pt x="3260" y="3171"/>
                      <a:pt x="2700" y="2861"/>
                      <a:pt x="2111" y="2861"/>
                    </a:cubicBezTo>
                    <a:cubicBezTo>
                      <a:pt x="1963" y="2861"/>
                      <a:pt x="1813" y="2881"/>
                      <a:pt x="1665" y="2921"/>
                    </a:cubicBezTo>
                    <a:cubicBezTo>
                      <a:pt x="928" y="3123"/>
                      <a:pt x="419" y="3792"/>
                      <a:pt x="422" y="4556"/>
                    </a:cubicBezTo>
                    <a:cubicBezTo>
                      <a:pt x="422" y="4716"/>
                      <a:pt x="449" y="4876"/>
                      <a:pt x="497" y="5026"/>
                    </a:cubicBezTo>
                    <a:cubicBezTo>
                      <a:pt x="63" y="6017"/>
                      <a:pt x="485" y="7372"/>
                      <a:pt x="1726" y="8878"/>
                    </a:cubicBezTo>
                    <a:cubicBezTo>
                      <a:pt x="1933" y="9130"/>
                      <a:pt x="2183" y="9383"/>
                      <a:pt x="2430" y="9636"/>
                    </a:cubicBezTo>
                    <a:cubicBezTo>
                      <a:pt x="2183" y="9892"/>
                      <a:pt x="1933" y="10145"/>
                      <a:pt x="1726" y="10398"/>
                    </a:cubicBezTo>
                    <a:cubicBezTo>
                      <a:pt x="407" y="12000"/>
                      <a:pt x="0" y="13434"/>
                      <a:pt x="578" y="14436"/>
                    </a:cubicBezTo>
                    <a:cubicBezTo>
                      <a:pt x="1045" y="15246"/>
                      <a:pt x="2003" y="15593"/>
                      <a:pt x="3225" y="15593"/>
                    </a:cubicBezTo>
                    <a:cubicBezTo>
                      <a:pt x="3954" y="15593"/>
                      <a:pt x="4782" y="15460"/>
                      <a:pt x="5652" y="15240"/>
                    </a:cubicBezTo>
                    <a:cubicBezTo>
                      <a:pt x="6306" y="17556"/>
                      <a:pt x="7396" y="19272"/>
                      <a:pt x="8889" y="19272"/>
                    </a:cubicBezTo>
                    <a:cubicBezTo>
                      <a:pt x="10383" y="19272"/>
                      <a:pt x="11473" y="17559"/>
                      <a:pt x="12126" y="15246"/>
                    </a:cubicBezTo>
                    <a:cubicBezTo>
                      <a:pt x="12810" y="15424"/>
                      <a:pt x="13509" y="15532"/>
                      <a:pt x="14210" y="15572"/>
                    </a:cubicBezTo>
                    <a:cubicBezTo>
                      <a:pt x="14519" y="16101"/>
                      <a:pt x="15083" y="16413"/>
                      <a:pt x="15674" y="16413"/>
                    </a:cubicBezTo>
                    <a:cubicBezTo>
                      <a:pt x="15820" y="16413"/>
                      <a:pt x="15968" y="16394"/>
                      <a:pt x="16113" y="16354"/>
                    </a:cubicBezTo>
                    <a:cubicBezTo>
                      <a:pt x="16851" y="16153"/>
                      <a:pt x="17363" y="15484"/>
                      <a:pt x="17360" y="14719"/>
                    </a:cubicBezTo>
                    <a:cubicBezTo>
                      <a:pt x="17357" y="14560"/>
                      <a:pt x="17333" y="14400"/>
                      <a:pt x="17285" y="14247"/>
                    </a:cubicBezTo>
                    <a:cubicBezTo>
                      <a:pt x="17718" y="13256"/>
                      <a:pt x="17297" y="11904"/>
                      <a:pt x="16056" y="10398"/>
                    </a:cubicBezTo>
                    <a:cubicBezTo>
                      <a:pt x="15848" y="10142"/>
                      <a:pt x="15595" y="9889"/>
                      <a:pt x="15351" y="9636"/>
                    </a:cubicBezTo>
                    <a:cubicBezTo>
                      <a:pt x="15595" y="9383"/>
                      <a:pt x="15848" y="9130"/>
                      <a:pt x="16056" y="8878"/>
                    </a:cubicBezTo>
                    <a:cubicBezTo>
                      <a:pt x="17261" y="7414"/>
                      <a:pt x="17694" y="6095"/>
                      <a:pt x="17279" y="5044"/>
                    </a:cubicBezTo>
                    <a:cubicBezTo>
                      <a:pt x="17330" y="4885"/>
                      <a:pt x="17357" y="4722"/>
                      <a:pt x="17360" y="4556"/>
                    </a:cubicBezTo>
                    <a:cubicBezTo>
                      <a:pt x="17363" y="3792"/>
                      <a:pt x="16851" y="3120"/>
                      <a:pt x="16113" y="2918"/>
                    </a:cubicBezTo>
                    <a:cubicBezTo>
                      <a:pt x="15967" y="2879"/>
                      <a:pt x="15819" y="2860"/>
                      <a:pt x="15673" y="2860"/>
                    </a:cubicBezTo>
                    <a:cubicBezTo>
                      <a:pt x="15080" y="2860"/>
                      <a:pt x="14517" y="3173"/>
                      <a:pt x="14210" y="3704"/>
                    </a:cubicBezTo>
                    <a:cubicBezTo>
                      <a:pt x="13506" y="3743"/>
                      <a:pt x="12810" y="3852"/>
                      <a:pt x="12126" y="4029"/>
                    </a:cubicBezTo>
                    <a:cubicBezTo>
                      <a:pt x="11473" y="1714"/>
                      <a:pt x="10383" y="0"/>
                      <a:pt x="88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6" name="Google Shape;4346;p65"/>
              <p:cNvSpPr/>
              <p:nvPr/>
            </p:nvSpPr>
            <p:spPr>
              <a:xfrm>
                <a:off x="2284200" y="4005050"/>
                <a:ext cx="84700" cy="84700"/>
              </a:xfrm>
              <a:custGeom>
                <a:rect b="b" l="l" r="r" t="t"/>
                <a:pathLst>
                  <a:path extrusionOk="0" h="3388" w="3388">
                    <a:moveTo>
                      <a:pt x="1692" y="0"/>
                    </a:moveTo>
                    <a:cubicBezTo>
                      <a:pt x="756" y="0"/>
                      <a:pt x="0" y="756"/>
                      <a:pt x="0" y="1692"/>
                    </a:cubicBezTo>
                    <a:cubicBezTo>
                      <a:pt x="0" y="2629"/>
                      <a:pt x="756" y="3388"/>
                      <a:pt x="1692" y="3388"/>
                    </a:cubicBezTo>
                    <a:cubicBezTo>
                      <a:pt x="2629" y="3388"/>
                      <a:pt x="3388" y="2629"/>
                      <a:pt x="3388" y="1692"/>
                    </a:cubicBezTo>
                    <a:cubicBezTo>
                      <a:pt x="3388" y="756"/>
                      <a:pt x="2629" y="0"/>
                      <a:pt x="16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47" name="Google Shape;4347;p65"/>
            <p:cNvGrpSpPr/>
            <p:nvPr/>
          </p:nvGrpSpPr>
          <p:grpSpPr>
            <a:xfrm>
              <a:off x="5296627" y="2487291"/>
              <a:ext cx="202695" cy="234360"/>
              <a:chOff x="2710875" y="3806450"/>
              <a:chExt cx="416725" cy="481825"/>
            </a:xfrm>
          </p:grpSpPr>
          <p:sp>
            <p:nvSpPr>
              <p:cNvPr id="4348" name="Google Shape;4348;p65"/>
              <p:cNvSpPr/>
              <p:nvPr/>
            </p:nvSpPr>
            <p:spPr>
              <a:xfrm>
                <a:off x="2710875" y="4144450"/>
                <a:ext cx="416725" cy="143825"/>
              </a:xfrm>
              <a:custGeom>
                <a:rect b="b" l="l" r="r" t="t"/>
                <a:pathLst>
                  <a:path extrusionOk="0" h="5753" w="16669">
                    <a:moveTo>
                      <a:pt x="2313" y="1"/>
                    </a:moveTo>
                    <a:lnTo>
                      <a:pt x="260" y="3590"/>
                    </a:lnTo>
                    <a:cubicBezTo>
                      <a:pt x="1" y="4039"/>
                      <a:pt x="1" y="4590"/>
                      <a:pt x="266" y="5036"/>
                    </a:cubicBezTo>
                    <a:cubicBezTo>
                      <a:pt x="517" y="5479"/>
                      <a:pt x="986" y="5752"/>
                      <a:pt x="1495" y="5752"/>
                    </a:cubicBezTo>
                    <a:cubicBezTo>
                      <a:pt x="1498" y="5752"/>
                      <a:pt x="1501" y="5752"/>
                      <a:pt x="1503" y="5752"/>
                    </a:cubicBezTo>
                    <a:lnTo>
                      <a:pt x="15165" y="5752"/>
                    </a:lnTo>
                    <a:cubicBezTo>
                      <a:pt x="15168" y="5752"/>
                      <a:pt x="15171" y="5752"/>
                      <a:pt x="15174" y="5752"/>
                    </a:cubicBezTo>
                    <a:cubicBezTo>
                      <a:pt x="15682" y="5752"/>
                      <a:pt x="16151" y="5479"/>
                      <a:pt x="16403" y="5036"/>
                    </a:cubicBezTo>
                    <a:cubicBezTo>
                      <a:pt x="16668" y="4590"/>
                      <a:pt x="16668" y="4039"/>
                      <a:pt x="16409" y="3590"/>
                    </a:cubicBezTo>
                    <a:lnTo>
                      <a:pt x="1435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9" name="Google Shape;4349;p65"/>
              <p:cNvSpPr/>
              <p:nvPr/>
            </p:nvSpPr>
            <p:spPr>
              <a:xfrm>
                <a:off x="2784800" y="3806450"/>
                <a:ext cx="268850" cy="309800"/>
              </a:xfrm>
              <a:custGeom>
                <a:rect b="b" l="l" r="r" t="t"/>
                <a:pathLst>
                  <a:path extrusionOk="0" h="12392" w="10754">
                    <a:moveTo>
                      <a:pt x="5379" y="8113"/>
                    </a:moveTo>
                    <a:cubicBezTo>
                      <a:pt x="5882" y="8113"/>
                      <a:pt x="6132" y="8721"/>
                      <a:pt x="5776" y="9076"/>
                    </a:cubicBezTo>
                    <a:cubicBezTo>
                      <a:pt x="5661" y="9192"/>
                      <a:pt x="5519" y="9244"/>
                      <a:pt x="5380" y="9244"/>
                    </a:cubicBezTo>
                    <a:cubicBezTo>
                      <a:pt x="5091" y="9244"/>
                      <a:pt x="4813" y="9019"/>
                      <a:pt x="4813" y="8679"/>
                    </a:cubicBezTo>
                    <a:cubicBezTo>
                      <a:pt x="4813" y="8366"/>
                      <a:pt x="5066" y="8113"/>
                      <a:pt x="5379" y="8113"/>
                    </a:cubicBezTo>
                    <a:close/>
                    <a:moveTo>
                      <a:pt x="4280" y="9989"/>
                    </a:moveTo>
                    <a:cubicBezTo>
                      <a:pt x="4783" y="9989"/>
                      <a:pt x="5036" y="10597"/>
                      <a:pt x="4680" y="10952"/>
                    </a:cubicBezTo>
                    <a:cubicBezTo>
                      <a:pt x="4566" y="11067"/>
                      <a:pt x="4425" y="11118"/>
                      <a:pt x="4286" y="11118"/>
                    </a:cubicBezTo>
                    <a:cubicBezTo>
                      <a:pt x="3996" y="11118"/>
                      <a:pt x="3717" y="10892"/>
                      <a:pt x="3717" y="10552"/>
                    </a:cubicBezTo>
                    <a:cubicBezTo>
                      <a:pt x="3717" y="10242"/>
                      <a:pt x="3970" y="9989"/>
                      <a:pt x="4280" y="9989"/>
                    </a:cubicBezTo>
                    <a:close/>
                    <a:moveTo>
                      <a:pt x="6475" y="9989"/>
                    </a:moveTo>
                    <a:cubicBezTo>
                      <a:pt x="6978" y="9989"/>
                      <a:pt x="7231" y="10597"/>
                      <a:pt x="6875" y="10952"/>
                    </a:cubicBezTo>
                    <a:cubicBezTo>
                      <a:pt x="6761" y="11067"/>
                      <a:pt x="6620" y="11118"/>
                      <a:pt x="6481" y="11118"/>
                    </a:cubicBezTo>
                    <a:cubicBezTo>
                      <a:pt x="6191" y="11118"/>
                      <a:pt x="5912" y="10892"/>
                      <a:pt x="5912" y="10552"/>
                    </a:cubicBezTo>
                    <a:cubicBezTo>
                      <a:pt x="5912" y="10242"/>
                      <a:pt x="6162" y="9989"/>
                      <a:pt x="6475" y="9989"/>
                    </a:cubicBezTo>
                    <a:close/>
                    <a:moveTo>
                      <a:pt x="1744" y="0"/>
                    </a:moveTo>
                    <a:cubicBezTo>
                      <a:pt x="1434" y="0"/>
                      <a:pt x="1181" y="253"/>
                      <a:pt x="1181" y="566"/>
                    </a:cubicBezTo>
                    <a:cubicBezTo>
                      <a:pt x="1181" y="877"/>
                      <a:pt x="1434" y="1130"/>
                      <a:pt x="1744" y="1130"/>
                    </a:cubicBezTo>
                    <a:lnTo>
                      <a:pt x="2259" y="1130"/>
                    </a:lnTo>
                    <a:lnTo>
                      <a:pt x="2259" y="8444"/>
                    </a:lnTo>
                    <a:lnTo>
                      <a:pt x="1" y="12392"/>
                    </a:lnTo>
                    <a:lnTo>
                      <a:pt x="10754" y="12392"/>
                    </a:lnTo>
                    <a:lnTo>
                      <a:pt x="8496" y="8444"/>
                    </a:lnTo>
                    <a:lnTo>
                      <a:pt x="8496" y="1130"/>
                    </a:lnTo>
                    <a:lnTo>
                      <a:pt x="9010" y="1130"/>
                    </a:lnTo>
                    <a:cubicBezTo>
                      <a:pt x="9321" y="1130"/>
                      <a:pt x="9574" y="877"/>
                      <a:pt x="9574" y="566"/>
                    </a:cubicBezTo>
                    <a:cubicBezTo>
                      <a:pt x="9574" y="253"/>
                      <a:pt x="9321" y="0"/>
                      <a:pt x="90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0" name="Google Shape;4350;p65"/>
            <p:cNvGrpSpPr/>
            <p:nvPr/>
          </p:nvGrpSpPr>
          <p:grpSpPr>
            <a:xfrm>
              <a:off x="5569528" y="2515229"/>
              <a:ext cx="234360" cy="178484"/>
              <a:chOff x="3271200" y="3863875"/>
              <a:chExt cx="481825" cy="366950"/>
            </a:xfrm>
          </p:grpSpPr>
          <p:sp>
            <p:nvSpPr>
              <p:cNvPr id="4351" name="Google Shape;4351;p65"/>
              <p:cNvSpPr/>
              <p:nvPr/>
            </p:nvSpPr>
            <p:spPr>
              <a:xfrm>
                <a:off x="3271200" y="3920350"/>
                <a:ext cx="283225" cy="310475"/>
              </a:xfrm>
              <a:custGeom>
                <a:rect b="b" l="l" r="r" t="t"/>
                <a:pathLst>
                  <a:path extrusionOk="0" h="12419" w="11329">
                    <a:moveTo>
                      <a:pt x="1693" y="0"/>
                    </a:moveTo>
                    <a:cubicBezTo>
                      <a:pt x="756" y="0"/>
                      <a:pt x="0" y="756"/>
                      <a:pt x="0" y="1693"/>
                    </a:cubicBezTo>
                    <a:lnTo>
                      <a:pt x="0" y="8468"/>
                    </a:lnTo>
                    <a:cubicBezTo>
                      <a:pt x="0" y="9405"/>
                      <a:pt x="756" y="10160"/>
                      <a:pt x="1693" y="10163"/>
                    </a:cubicBezTo>
                    <a:lnTo>
                      <a:pt x="2861" y="10163"/>
                    </a:lnTo>
                    <a:cubicBezTo>
                      <a:pt x="2861" y="11410"/>
                      <a:pt x="3870" y="12419"/>
                      <a:pt x="5120" y="12419"/>
                    </a:cubicBezTo>
                    <a:cubicBezTo>
                      <a:pt x="6366" y="12419"/>
                      <a:pt x="7378" y="11410"/>
                      <a:pt x="7378" y="10163"/>
                    </a:cubicBezTo>
                    <a:lnTo>
                      <a:pt x="9070" y="10163"/>
                    </a:lnTo>
                    <a:lnTo>
                      <a:pt x="9070" y="6679"/>
                    </a:lnTo>
                    <a:cubicBezTo>
                      <a:pt x="9070" y="6356"/>
                      <a:pt x="9350" y="6116"/>
                      <a:pt x="9645" y="6116"/>
                    </a:cubicBezTo>
                    <a:cubicBezTo>
                      <a:pt x="9705" y="6116"/>
                      <a:pt x="9765" y="6126"/>
                      <a:pt x="9823" y="6146"/>
                    </a:cubicBezTo>
                    <a:cubicBezTo>
                      <a:pt x="9938" y="6187"/>
                      <a:pt x="10055" y="6206"/>
                      <a:pt x="10172" y="6206"/>
                    </a:cubicBezTo>
                    <a:cubicBezTo>
                      <a:pt x="10766" y="6206"/>
                      <a:pt x="11329" y="5708"/>
                      <a:pt x="11329" y="5080"/>
                    </a:cubicBezTo>
                    <a:cubicBezTo>
                      <a:pt x="11329" y="4453"/>
                      <a:pt x="10766" y="3954"/>
                      <a:pt x="10172" y="3954"/>
                    </a:cubicBezTo>
                    <a:cubicBezTo>
                      <a:pt x="10055" y="3954"/>
                      <a:pt x="9938" y="3974"/>
                      <a:pt x="9823" y="4014"/>
                    </a:cubicBezTo>
                    <a:cubicBezTo>
                      <a:pt x="9759" y="4037"/>
                      <a:pt x="9695" y="4048"/>
                      <a:pt x="9632" y="4048"/>
                    </a:cubicBezTo>
                    <a:cubicBezTo>
                      <a:pt x="9333" y="4048"/>
                      <a:pt x="9070" y="3805"/>
                      <a:pt x="9070" y="3484"/>
                    </a:cubicBezTo>
                    <a:lnTo>
                      <a:pt x="9070" y="0"/>
                    </a:lnTo>
                    <a:lnTo>
                      <a:pt x="6381" y="0"/>
                    </a:lnTo>
                    <a:cubicBezTo>
                      <a:pt x="5894" y="0"/>
                      <a:pt x="5635" y="576"/>
                      <a:pt x="5960" y="940"/>
                    </a:cubicBezTo>
                    <a:cubicBezTo>
                      <a:pt x="6610" y="1669"/>
                      <a:pt x="6095" y="2822"/>
                      <a:pt x="5120" y="2822"/>
                    </a:cubicBezTo>
                    <a:cubicBezTo>
                      <a:pt x="4141" y="2822"/>
                      <a:pt x="3626" y="1669"/>
                      <a:pt x="4276" y="940"/>
                    </a:cubicBezTo>
                    <a:cubicBezTo>
                      <a:pt x="4602" y="576"/>
                      <a:pt x="4343" y="0"/>
                      <a:pt x="38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2" name="Google Shape;4352;p65"/>
              <p:cNvSpPr/>
              <p:nvPr/>
            </p:nvSpPr>
            <p:spPr>
              <a:xfrm>
                <a:off x="3526175" y="3863875"/>
                <a:ext cx="226850" cy="310575"/>
              </a:xfrm>
              <a:custGeom>
                <a:rect b="b" l="l" r="r" t="t"/>
                <a:pathLst>
                  <a:path extrusionOk="0" h="12423" w="9074">
                    <a:moveTo>
                      <a:pt x="3954" y="1"/>
                    </a:moveTo>
                    <a:cubicBezTo>
                      <a:pt x="2705" y="1"/>
                      <a:pt x="1696" y="1010"/>
                      <a:pt x="1696" y="2259"/>
                    </a:cubicBezTo>
                    <a:lnTo>
                      <a:pt x="1" y="2259"/>
                    </a:lnTo>
                    <a:lnTo>
                      <a:pt x="1" y="5081"/>
                    </a:lnTo>
                    <a:cubicBezTo>
                      <a:pt x="1247" y="5081"/>
                      <a:pt x="2259" y="6093"/>
                      <a:pt x="2259" y="7339"/>
                    </a:cubicBezTo>
                    <a:cubicBezTo>
                      <a:pt x="2259" y="8586"/>
                      <a:pt x="1247" y="9598"/>
                      <a:pt x="1" y="9598"/>
                    </a:cubicBezTo>
                    <a:lnTo>
                      <a:pt x="1" y="12422"/>
                    </a:lnTo>
                    <a:lnTo>
                      <a:pt x="7378" y="12422"/>
                    </a:lnTo>
                    <a:cubicBezTo>
                      <a:pt x="8315" y="12419"/>
                      <a:pt x="9070" y="11664"/>
                      <a:pt x="9073" y="10727"/>
                    </a:cubicBezTo>
                    <a:lnTo>
                      <a:pt x="9073" y="3952"/>
                    </a:lnTo>
                    <a:cubicBezTo>
                      <a:pt x="9070" y="3015"/>
                      <a:pt x="8315" y="2259"/>
                      <a:pt x="7378" y="2259"/>
                    </a:cubicBezTo>
                    <a:lnTo>
                      <a:pt x="6213" y="2259"/>
                    </a:lnTo>
                    <a:cubicBezTo>
                      <a:pt x="6213" y="1010"/>
                      <a:pt x="5201" y="1"/>
                      <a:pt x="39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3" name="Google Shape;4353;p65"/>
            <p:cNvGrpSpPr/>
            <p:nvPr/>
          </p:nvGrpSpPr>
          <p:grpSpPr>
            <a:xfrm>
              <a:off x="5870372" y="2487449"/>
              <a:ext cx="204154" cy="234044"/>
              <a:chOff x="3895050" y="3806775"/>
              <a:chExt cx="419725" cy="481175"/>
            </a:xfrm>
          </p:grpSpPr>
          <p:sp>
            <p:nvSpPr>
              <p:cNvPr id="4354" name="Google Shape;4354;p65"/>
              <p:cNvSpPr/>
              <p:nvPr/>
            </p:nvSpPr>
            <p:spPr>
              <a:xfrm>
                <a:off x="3895050" y="3942650"/>
                <a:ext cx="419725" cy="345300"/>
              </a:xfrm>
              <a:custGeom>
                <a:rect b="b" l="l" r="r" t="t"/>
                <a:pathLst>
                  <a:path extrusionOk="0" h="13812" w="16789">
                    <a:moveTo>
                      <a:pt x="4448" y="1"/>
                    </a:moveTo>
                    <a:cubicBezTo>
                      <a:pt x="4233" y="1"/>
                      <a:pt x="4016" y="18"/>
                      <a:pt x="3801" y="54"/>
                    </a:cubicBezTo>
                    <a:cubicBezTo>
                      <a:pt x="1545" y="418"/>
                      <a:pt x="1" y="2604"/>
                      <a:pt x="356" y="4929"/>
                    </a:cubicBezTo>
                    <a:cubicBezTo>
                      <a:pt x="994" y="9100"/>
                      <a:pt x="2205" y="11942"/>
                      <a:pt x="3858" y="13147"/>
                    </a:cubicBezTo>
                    <a:cubicBezTo>
                      <a:pt x="4470" y="13592"/>
                      <a:pt x="5129" y="13811"/>
                      <a:pt x="5863" y="13811"/>
                    </a:cubicBezTo>
                    <a:cubicBezTo>
                      <a:pt x="6071" y="13811"/>
                      <a:pt x="6286" y="13793"/>
                      <a:pt x="6508" y="13758"/>
                    </a:cubicBezTo>
                    <a:cubicBezTo>
                      <a:pt x="7125" y="13659"/>
                      <a:pt x="7610" y="13406"/>
                      <a:pt x="7999" y="12987"/>
                    </a:cubicBezTo>
                    <a:lnTo>
                      <a:pt x="8396" y="12557"/>
                    </a:lnTo>
                    <a:lnTo>
                      <a:pt x="8791" y="12987"/>
                    </a:lnTo>
                    <a:cubicBezTo>
                      <a:pt x="9179" y="13406"/>
                      <a:pt x="9667" y="13659"/>
                      <a:pt x="10281" y="13758"/>
                    </a:cubicBezTo>
                    <a:cubicBezTo>
                      <a:pt x="10503" y="13793"/>
                      <a:pt x="10718" y="13811"/>
                      <a:pt x="10927" y="13811"/>
                    </a:cubicBezTo>
                    <a:cubicBezTo>
                      <a:pt x="11660" y="13811"/>
                      <a:pt x="12319" y="13592"/>
                      <a:pt x="12931" y="13147"/>
                    </a:cubicBezTo>
                    <a:cubicBezTo>
                      <a:pt x="14587" y="11942"/>
                      <a:pt x="15795" y="9100"/>
                      <a:pt x="16433" y="4929"/>
                    </a:cubicBezTo>
                    <a:cubicBezTo>
                      <a:pt x="16788" y="2604"/>
                      <a:pt x="15244" y="418"/>
                      <a:pt x="12988" y="54"/>
                    </a:cubicBezTo>
                    <a:cubicBezTo>
                      <a:pt x="12773" y="18"/>
                      <a:pt x="12556" y="1"/>
                      <a:pt x="12341" y="1"/>
                    </a:cubicBezTo>
                    <a:cubicBezTo>
                      <a:pt x="11461" y="1"/>
                      <a:pt x="10599" y="293"/>
                      <a:pt x="9893" y="840"/>
                    </a:cubicBezTo>
                    <a:cubicBezTo>
                      <a:pt x="9601" y="1063"/>
                      <a:pt x="9263" y="1216"/>
                      <a:pt x="8905" y="1292"/>
                    </a:cubicBezTo>
                    <a:cubicBezTo>
                      <a:pt x="8736" y="1326"/>
                      <a:pt x="8567" y="1343"/>
                      <a:pt x="8397" y="1343"/>
                    </a:cubicBezTo>
                    <a:cubicBezTo>
                      <a:pt x="8296" y="1343"/>
                      <a:pt x="8196" y="1337"/>
                      <a:pt x="8095" y="1325"/>
                    </a:cubicBezTo>
                    <a:cubicBezTo>
                      <a:pt x="7658" y="1273"/>
                      <a:pt x="7246" y="1105"/>
                      <a:pt x="6896" y="840"/>
                    </a:cubicBezTo>
                    <a:cubicBezTo>
                      <a:pt x="6190" y="293"/>
                      <a:pt x="5328" y="1"/>
                      <a:pt x="44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5" name="Google Shape;4355;p65"/>
              <p:cNvSpPr/>
              <p:nvPr/>
            </p:nvSpPr>
            <p:spPr>
              <a:xfrm>
                <a:off x="4016325" y="3806775"/>
                <a:ext cx="199225" cy="142475"/>
              </a:xfrm>
              <a:custGeom>
                <a:rect b="b" l="l" r="r" t="t"/>
                <a:pathLst>
                  <a:path extrusionOk="0" h="5699" w="7969">
                    <a:moveTo>
                      <a:pt x="1350" y="0"/>
                    </a:moveTo>
                    <a:cubicBezTo>
                      <a:pt x="1132" y="0"/>
                      <a:pt x="925" y="129"/>
                      <a:pt x="832" y="343"/>
                    </a:cubicBezTo>
                    <a:cubicBezTo>
                      <a:pt x="799" y="424"/>
                      <a:pt x="1" y="2330"/>
                      <a:pt x="678" y="4101"/>
                    </a:cubicBezTo>
                    <a:cubicBezTo>
                      <a:pt x="736" y="4242"/>
                      <a:pt x="796" y="4381"/>
                      <a:pt x="868" y="4516"/>
                    </a:cubicBezTo>
                    <a:cubicBezTo>
                      <a:pt x="1534" y="4691"/>
                      <a:pt x="2157" y="4995"/>
                      <a:pt x="2702" y="5414"/>
                    </a:cubicBezTo>
                    <a:cubicBezTo>
                      <a:pt x="2950" y="5603"/>
                      <a:pt x="3247" y="5698"/>
                      <a:pt x="3544" y="5698"/>
                    </a:cubicBezTo>
                    <a:cubicBezTo>
                      <a:pt x="3840" y="5698"/>
                      <a:pt x="4137" y="5603"/>
                      <a:pt x="4385" y="5414"/>
                    </a:cubicBezTo>
                    <a:cubicBezTo>
                      <a:pt x="4442" y="5368"/>
                      <a:pt x="4503" y="5326"/>
                      <a:pt x="4563" y="5284"/>
                    </a:cubicBezTo>
                    <a:cubicBezTo>
                      <a:pt x="4870" y="4592"/>
                      <a:pt x="5355" y="3968"/>
                      <a:pt x="6020" y="3417"/>
                    </a:cubicBezTo>
                    <a:cubicBezTo>
                      <a:pt x="6478" y="3035"/>
                      <a:pt x="6987" y="2722"/>
                      <a:pt x="7532" y="2484"/>
                    </a:cubicBezTo>
                    <a:cubicBezTo>
                      <a:pt x="7824" y="2372"/>
                      <a:pt x="7969" y="2044"/>
                      <a:pt x="7854" y="1752"/>
                    </a:cubicBezTo>
                    <a:cubicBezTo>
                      <a:pt x="7768" y="1529"/>
                      <a:pt x="7554" y="1392"/>
                      <a:pt x="7327" y="1392"/>
                    </a:cubicBezTo>
                    <a:cubicBezTo>
                      <a:pt x="7260" y="1392"/>
                      <a:pt x="7192" y="1404"/>
                      <a:pt x="7125" y="1430"/>
                    </a:cubicBezTo>
                    <a:lnTo>
                      <a:pt x="7125" y="1433"/>
                    </a:lnTo>
                    <a:cubicBezTo>
                      <a:pt x="7089" y="1445"/>
                      <a:pt x="6243" y="1776"/>
                      <a:pt x="5334" y="2520"/>
                    </a:cubicBezTo>
                    <a:cubicBezTo>
                      <a:pt x="4997" y="2794"/>
                      <a:pt x="4689" y="3098"/>
                      <a:pt x="4412" y="3429"/>
                    </a:cubicBezTo>
                    <a:cubicBezTo>
                      <a:pt x="4367" y="3194"/>
                      <a:pt x="4301" y="2965"/>
                      <a:pt x="4217" y="2743"/>
                    </a:cubicBezTo>
                    <a:cubicBezTo>
                      <a:pt x="3536" y="972"/>
                      <a:pt x="1669" y="90"/>
                      <a:pt x="1588" y="54"/>
                    </a:cubicBezTo>
                    <a:cubicBezTo>
                      <a:pt x="1511" y="17"/>
                      <a:pt x="1430" y="0"/>
                      <a:pt x="13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6" name="Google Shape;4356;p65"/>
            <p:cNvGrpSpPr/>
            <p:nvPr/>
          </p:nvGrpSpPr>
          <p:grpSpPr>
            <a:xfrm>
              <a:off x="6148964" y="2487297"/>
              <a:ext cx="232317" cy="234348"/>
              <a:chOff x="4464775" y="3806475"/>
              <a:chExt cx="477625" cy="481800"/>
            </a:xfrm>
          </p:grpSpPr>
          <p:sp>
            <p:nvSpPr>
              <p:cNvPr id="4357" name="Google Shape;4357;p65"/>
              <p:cNvSpPr/>
              <p:nvPr/>
            </p:nvSpPr>
            <p:spPr>
              <a:xfrm>
                <a:off x="4726375" y="3806475"/>
                <a:ext cx="56500" cy="141125"/>
              </a:xfrm>
              <a:custGeom>
                <a:rect b="b" l="l" r="r" t="t"/>
                <a:pathLst>
                  <a:path extrusionOk="0" h="5645" w="2260">
                    <a:moveTo>
                      <a:pt x="1133" y="1"/>
                    </a:moveTo>
                    <a:cubicBezTo>
                      <a:pt x="978" y="1"/>
                      <a:pt x="823" y="64"/>
                      <a:pt x="712" y="189"/>
                    </a:cubicBezTo>
                    <a:cubicBezTo>
                      <a:pt x="504" y="421"/>
                      <a:pt x="522" y="776"/>
                      <a:pt x="754" y="984"/>
                    </a:cubicBezTo>
                    <a:cubicBezTo>
                      <a:pt x="832" y="1056"/>
                      <a:pt x="1130" y="1385"/>
                      <a:pt x="1130" y="1695"/>
                    </a:cubicBezTo>
                    <a:cubicBezTo>
                      <a:pt x="1130" y="1990"/>
                      <a:pt x="850" y="2315"/>
                      <a:pt x="754" y="2402"/>
                    </a:cubicBezTo>
                    <a:cubicBezTo>
                      <a:pt x="678" y="2472"/>
                      <a:pt x="1" y="3101"/>
                      <a:pt x="1" y="3953"/>
                    </a:cubicBezTo>
                    <a:cubicBezTo>
                      <a:pt x="1" y="4802"/>
                      <a:pt x="675" y="5432"/>
                      <a:pt x="754" y="5501"/>
                    </a:cubicBezTo>
                    <a:cubicBezTo>
                      <a:pt x="861" y="5597"/>
                      <a:pt x="995" y="5644"/>
                      <a:pt x="1128" y="5644"/>
                    </a:cubicBezTo>
                    <a:cubicBezTo>
                      <a:pt x="1283" y="5644"/>
                      <a:pt x="1437" y="5580"/>
                      <a:pt x="1549" y="5456"/>
                    </a:cubicBezTo>
                    <a:cubicBezTo>
                      <a:pt x="1757" y="5224"/>
                      <a:pt x="1735" y="4869"/>
                      <a:pt x="1507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7" y="3242"/>
                    </a:cubicBezTo>
                    <a:cubicBezTo>
                      <a:pt x="1585" y="3173"/>
                      <a:pt x="2259" y="2544"/>
                      <a:pt x="2259" y="1692"/>
                    </a:cubicBezTo>
                    <a:cubicBezTo>
                      <a:pt x="2259" y="842"/>
                      <a:pt x="1585" y="213"/>
                      <a:pt x="1507" y="144"/>
                    </a:cubicBezTo>
                    <a:cubicBezTo>
                      <a:pt x="1399" y="48"/>
                      <a:pt x="1266" y="1"/>
                      <a:pt x="1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8" name="Google Shape;4358;p65"/>
              <p:cNvSpPr/>
              <p:nvPr/>
            </p:nvSpPr>
            <p:spPr>
              <a:xfrm>
                <a:off x="4641700" y="3806475"/>
                <a:ext cx="56475" cy="141125"/>
              </a:xfrm>
              <a:custGeom>
                <a:rect b="b" l="l" r="r" t="t"/>
                <a:pathLst>
                  <a:path extrusionOk="0" h="5645" w="2259">
                    <a:moveTo>
                      <a:pt x="1132" y="1"/>
                    </a:moveTo>
                    <a:cubicBezTo>
                      <a:pt x="977" y="1"/>
                      <a:pt x="823" y="64"/>
                      <a:pt x="711" y="189"/>
                    </a:cubicBezTo>
                    <a:cubicBezTo>
                      <a:pt x="503" y="421"/>
                      <a:pt x="521" y="776"/>
                      <a:pt x="753" y="984"/>
                    </a:cubicBezTo>
                    <a:cubicBezTo>
                      <a:pt x="831" y="1056"/>
                      <a:pt x="1130" y="1385"/>
                      <a:pt x="1130" y="1695"/>
                    </a:cubicBezTo>
                    <a:cubicBezTo>
                      <a:pt x="1130" y="1990"/>
                      <a:pt x="849" y="2315"/>
                      <a:pt x="753" y="2402"/>
                    </a:cubicBezTo>
                    <a:cubicBezTo>
                      <a:pt x="678" y="2472"/>
                      <a:pt x="0" y="3101"/>
                      <a:pt x="0" y="3953"/>
                    </a:cubicBezTo>
                    <a:cubicBezTo>
                      <a:pt x="0" y="4802"/>
                      <a:pt x="675" y="5432"/>
                      <a:pt x="753" y="5501"/>
                    </a:cubicBezTo>
                    <a:cubicBezTo>
                      <a:pt x="860" y="5597"/>
                      <a:pt x="994" y="5644"/>
                      <a:pt x="1127" y="5644"/>
                    </a:cubicBezTo>
                    <a:cubicBezTo>
                      <a:pt x="1282" y="5644"/>
                      <a:pt x="1436" y="5580"/>
                      <a:pt x="1548" y="5456"/>
                    </a:cubicBezTo>
                    <a:cubicBezTo>
                      <a:pt x="1756" y="5224"/>
                      <a:pt x="1735" y="4869"/>
                      <a:pt x="1506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6" y="3242"/>
                    </a:cubicBezTo>
                    <a:cubicBezTo>
                      <a:pt x="1581" y="3173"/>
                      <a:pt x="2259" y="2544"/>
                      <a:pt x="2259" y="1692"/>
                    </a:cubicBezTo>
                    <a:cubicBezTo>
                      <a:pt x="2259" y="842"/>
                      <a:pt x="1581" y="213"/>
                      <a:pt x="1506" y="144"/>
                    </a:cubicBezTo>
                    <a:cubicBezTo>
                      <a:pt x="1399" y="48"/>
                      <a:pt x="1265" y="1"/>
                      <a:pt x="1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9" name="Google Shape;4359;p65"/>
              <p:cNvSpPr/>
              <p:nvPr/>
            </p:nvSpPr>
            <p:spPr>
              <a:xfrm>
                <a:off x="4557000" y="3806475"/>
                <a:ext cx="56500" cy="141125"/>
              </a:xfrm>
              <a:custGeom>
                <a:rect b="b" l="l" r="r" t="t"/>
                <a:pathLst>
                  <a:path extrusionOk="0" h="5645" w="2260">
                    <a:moveTo>
                      <a:pt x="1132" y="1"/>
                    </a:moveTo>
                    <a:cubicBezTo>
                      <a:pt x="977" y="1"/>
                      <a:pt x="823" y="64"/>
                      <a:pt x="711" y="189"/>
                    </a:cubicBezTo>
                    <a:cubicBezTo>
                      <a:pt x="504" y="421"/>
                      <a:pt x="522" y="776"/>
                      <a:pt x="753" y="984"/>
                    </a:cubicBezTo>
                    <a:cubicBezTo>
                      <a:pt x="832" y="1056"/>
                      <a:pt x="1130" y="1385"/>
                      <a:pt x="1130" y="1695"/>
                    </a:cubicBezTo>
                    <a:cubicBezTo>
                      <a:pt x="1130" y="1990"/>
                      <a:pt x="850" y="2315"/>
                      <a:pt x="753" y="2402"/>
                    </a:cubicBezTo>
                    <a:cubicBezTo>
                      <a:pt x="678" y="2472"/>
                      <a:pt x="1" y="3101"/>
                      <a:pt x="1" y="3953"/>
                    </a:cubicBezTo>
                    <a:cubicBezTo>
                      <a:pt x="1" y="4802"/>
                      <a:pt x="675" y="5432"/>
                      <a:pt x="753" y="5501"/>
                    </a:cubicBezTo>
                    <a:cubicBezTo>
                      <a:pt x="861" y="5597"/>
                      <a:pt x="994" y="5644"/>
                      <a:pt x="1127" y="5644"/>
                    </a:cubicBezTo>
                    <a:cubicBezTo>
                      <a:pt x="1282" y="5644"/>
                      <a:pt x="1437" y="5580"/>
                      <a:pt x="1548" y="5456"/>
                    </a:cubicBezTo>
                    <a:cubicBezTo>
                      <a:pt x="1756" y="5224"/>
                      <a:pt x="1735" y="4869"/>
                      <a:pt x="1506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6" y="3242"/>
                    </a:cubicBezTo>
                    <a:cubicBezTo>
                      <a:pt x="1582" y="3173"/>
                      <a:pt x="2259" y="2544"/>
                      <a:pt x="2259" y="1692"/>
                    </a:cubicBezTo>
                    <a:cubicBezTo>
                      <a:pt x="2259" y="842"/>
                      <a:pt x="1582" y="213"/>
                      <a:pt x="1506" y="144"/>
                    </a:cubicBezTo>
                    <a:cubicBezTo>
                      <a:pt x="1399" y="48"/>
                      <a:pt x="1265" y="1"/>
                      <a:pt x="1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0" name="Google Shape;4360;p65"/>
              <p:cNvSpPr/>
              <p:nvPr/>
            </p:nvSpPr>
            <p:spPr>
              <a:xfrm>
                <a:off x="4464775" y="4230875"/>
                <a:ext cx="395250" cy="57400"/>
              </a:xfrm>
              <a:custGeom>
                <a:rect b="b" l="l" r="r" t="t"/>
                <a:pathLst>
                  <a:path extrusionOk="0" h="2296" w="1581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910" y="1130"/>
                    </a:lnTo>
                    <a:lnTo>
                      <a:pt x="2006" y="1359"/>
                    </a:lnTo>
                    <a:cubicBezTo>
                      <a:pt x="2291" y="1932"/>
                      <a:pt x="2875" y="2295"/>
                      <a:pt x="3516" y="2295"/>
                    </a:cubicBezTo>
                    <a:cubicBezTo>
                      <a:pt x="3519" y="2295"/>
                      <a:pt x="3521" y="2295"/>
                      <a:pt x="3524" y="2295"/>
                    </a:cubicBezTo>
                    <a:lnTo>
                      <a:pt x="12290" y="2295"/>
                    </a:lnTo>
                    <a:cubicBezTo>
                      <a:pt x="12292" y="2295"/>
                      <a:pt x="12295" y="2295"/>
                      <a:pt x="12298" y="2295"/>
                    </a:cubicBezTo>
                    <a:cubicBezTo>
                      <a:pt x="12936" y="2295"/>
                      <a:pt x="13520" y="1932"/>
                      <a:pt x="13804" y="1359"/>
                    </a:cubicBezTo>
                    <a:lnTo>
                      <a:pt x="13901" y="1130"/>
                    </a:lnTo>
                    <a:lnTo>
                      <a:pt x="15247" y="1130"/>
                    </a:lnTo>
                    <a:cubicBezTo>
                      <a:pt x="15557" y="1130"/>
                      <a:pt x="15810" y="877"/>
                      <a:pt x="15810" y="564"/>
                    </a:cubicBezTo>
                    <a:cubicBezTo>
                      <a:pt x="15810" y="251"/>
                      <a:pt x="15557" y="1"/>
                      <a:pt x="15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1" name="Google Shape;4361;p65"/>
              <p:cNvSpPr/>
              <p:nvPr/>
            </p:nvSpPr>
            <p:spPr>
              <a:xfrm>
                <a:off x="4840675" y="4007300"/>
                <a:ext cx="101725" cy="166025"/>
              </a:xfrm>
              <a:custGeom>
                <a:rect b="b" l="l" r="r" t="t"/>
                <a:pathLst>
                  <a:path extrusionOk="0" h="6641" w="4069">
                    <a:moveTo>
                      <a:pt x="1870" y="0"/>
                    </a:moveTo>
                    <a:cubicBezTo>
                      <a:pt x="1852" y="380"/>
                      <a:pt x="1837" y="759"/>
                      <a:pt x="1795" y="1130"/>
                    </a:cubicBezTo>
                    <a:cubicBezTo>
                      <a:pt x="1927" y="1181"/>
                      <a:pt x="2048" y="1256"/>
                      <a:pt x="2150" y="1355"/>
                    </a:cubicBezTo>
                    <a:cubicBezTo>
                      <a:pt x="2800" y="2006"/>
                      <a:pt x="2433" y="3469"/>
                      <a:pt x="1352" y="4550"/>
                    </a:cubicBezTo>
                    <a:cubicBezTo>
                      <a:pt x="1177" y="4722"/>
                      <a:pt x="991" y="4879"/>
                      <a:pt x="792" y="5017"/>
                    </a:cubicBezTo>
                    <a:cubicBezTo>
                      <a:pt x="566" y="5577"/>
                      <a:pt x="301" y="6119"/>
                      <a:pt x="0" y="6640"/>
                    </a:cubicBezTo>
                    <a:cubicBezTo>
                      <a:pt x="747" y="6429"/>
                      <a:pt x="1506" y="5993"/>
                      <a:pt x="2150" y="5348"/>
                    </a:cubicBezTo>
                    <a:cubicBezTo>
                      <a:pt x="3716" y="3782"/>
                      <a:pt x="4068" y="1678"/>
                      <a:pt x="2948" y="557"/>
                    </a:cubicBezTo>
                    <a:cubicBezTo>
                      <a:pt x="2656" y="268"/>
                      <a:pt x="2280" y="97"/>
                      <a:pt x="18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2" name="Google Shape;4362;p65"/>
              <p:cNvSpPr/>
              <p:nvPr/>
            </p:nvSpPr>
            <p:spPr>
              <a:xfrm>
                <a:off x="4464775" y="3976800"/>
                <a:ext cx="395250" cy="225875"/>
              </a:xfrm>
              <a:custGeom>
                <a:rect b="b" l="l" r="r" t="t"/>
                <a:pathLst>
                  <a:path extrusionOk="0" h="9035" w="15810">
                    <a:moveTo>
                      <a:pt x="564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3930"/>
                      <a:pt x="1157" y="7026"/>
                      <a:pt x="3075" y="9035"/>
                    </a:cubicBezTo>
                    <a:lnTo>
                      <a:pt x="12735" y="9035"/>
                    </a:lnTo>
                    <a:cubicBezTo>
                      <a:pt x="14654" y="7026"/>
                      <a:pt x="15810" y="3930"/>
                      <a:pt x="15810" y="564"/>
                    </a:cubicBezTo>
                    <a:cubicBezTo>
                      <a:pt x="15810" y="251"/>
                      <a:pt x="15557" y="1"/>
                      <a:pt x="15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63" name="Google Shape;4363;p65"/>
            <p:cNvGrpSpPr/>
            <p:nvPr/>
          </p:nvGrpSpPr>
          <p:grpSpPr>
            <a:xfrm>
              <a:off x="6441485" y="2487291"/>
              <a:ext cx="234360" cy="234360"/>
              <a:chOff x="5049725" y="3806450"/>
              <a:chExt cx="481825" cy="481825"/>
            </a:xfrm>
          </p:grpSpPr>
          <p:sp>
            <p:nvSpPr>
              <p:cNvPr id="4364" name="Google Shape;4364;p65"/>
              <p:cNvSpPr/>
              <p:nvPr/>
            </p:nvSpPr>
            <p:spPr>
              <a:xfrm>
                <a:off x="5361150" y="3976800"/>
                <a:ext cx="28250" cy="28275"/>
              </a:xfrm>
              <a:custGeom>
                <a:rect b="b" l="l" r="r" t="t"/>
                <a:pathLst>
                  <a:path extrusionOk="0" h="1131" w="113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5" name="Google Shape;4365;p65"/>
              <p:cNvSpPr/>
              <p:nvPr/>
            </p:nvSpPr>
            <p:spPr>
              <a:xfrm>
                <a:off x="5191775" y="3976800"/>
                <a:ext cx="28250" cy="28275"/>
              </a:xfrm>
              <a:custGeom>
                <a:rect b="b" l="l" r="r" t="t"/>
                <a:pathLst>
                  <a:path extrusionOk="0" h="1131" w="1130">
                    <a:moveTo>
                      <a:pt x="567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6" name="Google Shape;4366;p65"/>
              <p:cNvSpPr/>
              <p:nvPr/>
            </p:nvSpPr>
            <p:spPr>
              <a:xfrm>
                <a:off x="5049725" y="3806450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6249" y="5686"/>
                    </a:moveTo>
                    <a:cubicBezTo>
                      <a:pt x="6932" y="5686"/>
                      <a:pt x="7549" y="6098"/>
                      <a:pt x="7811" y="6730"/>
                    </a:cubicBezTo>
                    <a:cubicBezTo>
                      <a:pt x="8073" y="7363"/>
                      <a:pt x="7929" y="8092"/>
                      <a:pt x="7444" y="8576"/>
                    </a:cubicBezTo>
                    <a:cubicBezTo>
                      <a:pt x="7120" y="8901"/>
                      <a:pt x="6686" y="9073"/>
                      <a:pt x="6246" y="9073"/>
                    </a:cubicBezTo>
                    <a:cubicBezTo>
                      <a:pt x="6028" y="9073"/>
                      <a:pt x="5808" y="9031"/>
                      <a:pt x="5598" y="8944"/>
                    </a:cubicBezTo>
                    <a:cubicBezTo>
                      <a:pt x="4966" y="8682"/>
                      <a:pt x="4553" y="8064"/>
                      <a:pt x="4553" y="7378"/>
                    </a:cubicBezTo>
                    <a:cubicBezTo>
                      <a:pt x="4553" y="6441"/>
                      <a:pt x="5312" y="5686"/>
                      <a:pt x="6249" y="5686"/>
                    </a:cubicBezTo>
                    <a:close/>
                    <a:moveTo>
                      <a:pt x="13024" y="5683"/>
                    </a:moveTo>
                    <a:cubicBezTo>
                      <a:pt x="13242" y="5683"/>
                      <a:pt x="13462" y="5725"/>
                      <a:pt x="13671" y="5812"/>
                    </a:cubicBezTo>
                    <a:cubicBezTo>
                      <a:pt x="14304" y="6074"/>
                      <a:pt x="14716" y="6691"/>
                      <a:pt x="14716" y="7378"/>
                    </a:cubicBezTo>
                    <a:cubicBezTo>
                      <a:pt x="14716" y="8314"/>
                      <a:pt x="13957" y="9070"/>
                      <a:pt x="13024" y="9073"/>
                    </a:cubicBezTo>
                    <a:cubicBezTo>
                      <a:pt x="12337" y="9073"/>
                      <a:pt x="11720" y="8658"/>
                      <a:pt x="11458" y="8025"/>
                    </a:cubicBezTo>
                    <a:cubicBezTo>
                      <a:pt x="11196" y="7393"/>
                      <a:pt x="11341" y="6664"/>
                      <a:pt x="11825" y="6179"/>
                    </a:cubicBezTo>
                    <a:cubicBezTo>
                      <a:pt x="12150" y="5855"/>
                      <a:pt x="12583" y="5683"/>
                      <a:pt x="13024" y="5683"/>
                    </a:cubicBezTo>
                    <a:close/>
                    <a:moveTo>
                      <a:pt x="9636" y="10196"/>
                    </a:moveTo>
                    <a:cubicBezTo>
                      <a:pt x="11955" y="10196"/>
                      <a:pt x="13981" y="11765"/>
                      <a:pt x="14557" y="14012"/>
                    </a:cubicBezTo>
                    <a:cubicBezTo>
                      <a:pt x="14635" y="14316"/>
                      <a:pt x="14454" y="14623"/>
                      <a:pt x="14153" y="14701"/>
                    </a:cubicBezTo>
                    <a:cubicBezTo>
                      <a:pt x="14107" y="14713"/>
                      <a:pt x="14060" y="14718"/>
                      <a:pt x="14014" y="14718"/>
                    </a:cubicBezTo>
                    <a:cubicBezTo>
                      <a:pt x="13760" y="14718"/>
                      <a:pt x="13530" y="14550"/>
                      <a:pt x="13464" y="14295"/>
                    </a:cubicBezTo>
                    <a:cubicBezTo>
                      <a:pt x="13015" y="12548"/>
                      <a:pt x="11440" y="11326"/>
                      <a:pt x="9636" y="11326"/>
                    </a:cubicBezTo>
                    <a:cubicBezTo>
                      <a:pt x="7833" y="11326"/>
                      <a:pt x="6258" y="12548"/>
                      <a:pt x="5809" y="14295"/>
                    </a:cubicBezTo>
                    <a:cubicBezTo>
                      <a:pt x="5743" y="14550"/>
                      <a:pt x="5512" y="14718"/>
                      <a:pt x="5260" y="14718"/>
                    </a:cubicBezTo>
                    <a:cubicBezTo>
                      <a:pt x="5215" y="14718"/>
                      <a:pt x="5169" y="14713"/>
                      <a:pt x="5122" y="14701"/>
                    </a:cubicBezTo>
                    <a:cubicBezTo>
                      <a:pt x="4818" y="14623"/>
                      <a:pt x="4638" y="14316"/>
                      <a:pt x="4716" y="14012"/>
                    </a:cubicBezTo>
                    <a:cubicBezTo>
                      <a:pt x="5291" y="11765"/>
                      <a:pt x="7318" y="10196"/>
                      <a:pt x="9636" y="10196"/>
                    </a:cubicBezTo>
                    <a:close/>
                    <a:moveTo>
                      <a:pt x="9636" y="0"/>
                    </a:moveTo>
                    <a:cubicBezTo>
                      <a:pt x="4342" y="0"/>
                      <a:pt x="0" y="4343"/>
                      <a:pt x="0" y="9636"/>
                    </a:cubicBezTo>
                    <a:cubicBezTo>
                      <a:pt x="0" y="14930"/>
                      <a:pt x="4342" y="19272"/>
                      <a:pt x="9636" y="19272"/>
                    </a:cubicBezTo>
                    <a:cubicBezTo>
                      <a:pt x="14927" y="19272"/>
                      <a:pt x="19272" y="14930"/>
                      <a:pt x="19272" y="9636"/>
                    </a:cubicBezTo>
                    <a:cubicBezTo>
                      <a:pt x="19272" y="4343"/>
                      <a:pt x="14927" y="0"/>
                      <a:pt x="9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67" name="Google Shape;4367;p65"/>
            <p:cNvGrpSpPr/>
            <p:nvPr/>
          </p:nvGrpSpPr>
          <p:grpSpPr>
            <a:xfrm>
              <a:off x="6726667" y="2487291"/>
              <a:ext cx="234360" cy="234360"/>
              <a:chOff x="5651375" y="3806450"/>
              <a:chExt cx="481825" cy="481825"/>
            </a:xfrm>
          </p:grpSpPr>
          <p:sp>
            <p:nvSpPr>
              <p:cNvPr id="4368" name="Google Shape;4368;p65"/>
              <p:cNvSpPr/>
              <p:nvPr/>
            </p:nvSpPr>
            <p:spPr>
              <a:xfrm>
                <a:off x="5793425" y="3976800"/>
                <a:ext cx="28250" cy="28275"/>
              </a:xfrm>
              <a:custGeom>
                <a:rect b="b" l="l" r="r" t="t"/>
                <a:pathLst>
                  <a:path extrusionOk="0" h="1131" w="1130">
                    <a:moveTo>
                      <a:pt x="567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9" name="Google Shape;4369;p65"/>
              <p:cNvSpPr/>
              <p:nvPr/>
            </p:nvSpPr>
            <p:spPr>
              <a:xfrm>
                <a:off x="5794475" y="4089725"/>
                <a:ext cx="195600" cy="84725"/>
              </a:xfrm>
              <a:custGeom>
                <a:rect b="b" l="l" r="r" t="t"/>
                <a:pathLst>
                  <a:path extrusionOk="0" h="3389" w="7824">
                    <a:moveTo>
                      <a:pt x="1" y="1"/>
                    </a:moveTo>
                    <a:cubicBezTo>
                      <a:pt x="284" y="1943"/>
                      <a:pt x="1949" y="3385"/>
                      <a:pt x="3912" y="3388"/>
                    </a:cubicBezTo>
                    <a:cubicBezTo>
                      <a:pt x="5875" y="3385"/>
                      <a:pt x="7541" y="1943"/>
                      <a:pt x="78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0" name="Google Shape;4370;p65"/>
              <p:cNvSpPr/>
              <p:nvPr/>
            </p:nvSpPr>
            <p:spPr>
              <a:xfrm>
                <a:off x="5651375" y="3806450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6249" y="5686"/>
                    </a:moveTo>
                    <a:cubicBezTo>
                      <a:pt x="6932" y="5686"/>
                      <a:pt x="7549" y="6098"/>
                      <a:pt x="7811" y="6730"/>
                    </a:cubicBezTo>
                    <a:cubicBezTo>
                      <a:pt x="8073" y="7363"/>
                      <a:pt x="7929" y="8092"/>
                      <a:pt x="7444" y="8576"/>
                    </a:cubicBezTo>
                    <a:cubicBezTo>
                      <a:pt x="7122" y="8901"/>
                      <a:pt x="6689" y="9073"/>
                      <a:pt x="6248" y="9073"/>
                    </a:cubicBezTo>
                    <a:cubicBezTo>
                      <a:pt x="6029" y="9073"/>
                      <a:pt x="5808" y="9031"/>
                      <a:pt x="5598" y="8944"/>
                    </a:cubicBezTo>
                    <a:cubicBezTo>
                      <a:pt x="4966" y="8682"/>
                      <a:pt x="4553" y="8064"/>
                      <a:pt x="4553" y="7378"/>
                    </a:cubicBezTo>
                    <a:cubicBezTo>
                      <a:pt x="4556" y="6441"/>
                      <a:pt x="5312" y="5686"/>
                      <a:pt x="6249" y="5686"/>
                    </a:cubicBezTo>
                    <a:close/>
                    <a:moveTo>
                      <a:pt x="13024" y="5683"/>
                    </a:moveTo>
                    <a:cubicBezTo>
                      <a:pt x="13242" y="5683"/>
                      <a:pt x="13462" y="5725"/>
                      <a:pt x="13671" y="5812"/>
                    </a:cubicBezTo>
                    <a:cubicBezTo>
                      <a:pt x="14304" y="6074"/>
                      <a:pt x="14716" y="6691"/>
                      <a:pt x="14716" y="7378"/>
                    </a:cubicBezTo>
                    <a:cubicBezTo>
                      <a:pt x="14716" y="8314"/>
                      <a:pt x="13957" y="9073"/>
                      <a:pt x="13024" y="9073"/>
                    </a:cubicBezTo>
                    <a:cubicBezTo>
                      <a:pt x="12337" y="9073"/>
                      <a:pt x="11720" y="8658"/>
                      <a:pt x="11458" y="8025"/>
                    </a:cubicBezTo>
                    <a:cubicBezTo>
                      <a:pt x="11196" y="7393"/>
                      <a:pt x="11341" y="6664"/>
                      <a:pt x="11825" y="6179"/>
                    </a:cubicBezTo>
                    <a:cubicBezTo>
                      <a:pt x="12150" y="5855"/>
                      <a:pt x="12583" y="5683"/>
                      <a:pt x="13024" y="5683"/>
                    </a:cubicBezTo>
                    <a:close/>
                    <a:moveTo>
                      <a:pt x="14153" y="10202"/>
                    </a:moveTo>
                    <a:cubicBezTo>
                      <a:pt x="14463" y="10202"/>
                      <a:pt x="14716" y="10452"/>
                      <a:pt x="14716" y="10766"/>
                    </a:cubicBezTo>
                    <a:cubicBezTo>
                      <a:pt x="14716" y="13566"/>
                      <a:pt x="12437" y="15849"/>
                      <a:pt x="9636" y="15849"/>
                    </a:cubicBezTo>
                    <a:cubicBezTo>
                      <a:pt x="6833" y="15849"/>
                      <a:pt x="4553" y="13566"/>
                      <a:pt x="4553" y="10766"/>
                    </a:cubicBezTo>
                    <a:cubicBezTo>
                      <a:pt x="4553" y="10452"/>
                      <a:pt x="4806" y="10202"/>
                      <a:pt x="5119" y="10202"/>
                    </a:cubicBezTo>
                    <a:close/>
                    <a:moveTo>
                      <a:pt x="9636" y="0"/>
                    </a:moveTo>
                    <a:cubicBezTo>
                      <a:pt x="4342" y="0"/>
                      <a:pt x="0" y="4343"/>
                      <a:pt x="0" y="9636"/>
                    </a:cubicBezTo>
                    <a:cubicBezTo>
                      <a:pt x="0" y="14930"/>
                      <a:pt x="4342" y="19272"/>
                      <a:pt x="9636" y="19272"/>
                    </a:cubicBezTo>
                    <a:cubicBezTo>
                      <a:pt x="14927" y="19272"/>
                      <a:pt x="19272" y="14930"/>
                      <a:pt x="19272" y="9636"/>
                    </a:cubicBezTo>
                    <a:cubicBezTo>
                      <a:pt x="19272" y="4343"/>
                      <a:pt x="14930" y="0"/>
                      <a:pt x="9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1" name="Google Shape;4371;p65"/>
              <p:cNvSpPr/>
              <p:nvPr/>
            </p:nvSpPr>
            <p:spPr>
              <a:xfrm>
                <a:off x="5962800" y="3976800"/>
                <a:ext cx="28250" cy="28275"/>
              </a:xfrm>
              <a:custGeom>
                <a:rect b="b" l="l" r="r" t="t"/>
                <a:pathLst>
                  <a:path extrusionOk="0" h="1131" w="113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72" name="Google Shape;4372;p65"/>
            <p:cNvGrpSpPr/>
            <p:nvPr/>
          </p:nvGrpSpPr>
          <p:grpSpPr>
            <a:xfrm>
              <a:off x="7030734" y="2488665"/>
              <a:ext cx="206209" cy="231612"/>
              <a:chOff x="6264300" y="3809300"/>
              <a:chExt cx="423950" cy="476175"/>
            </a:xfrm>
          </p:grpSpPr>
          <p:sp>
            <p:nvSpPr>
              <p:cNvPr id="4373" name="Google Shape;4373;p65"/>
              <p:cNvSpPr/>
              <p:nvPr/>
            </p:nvSpPr>
            <p:spPr>
              <a:xfrm>
                <a:off x="6346200" y="4002825"/>
                <a:ext cx="66950" cy="63225"/>
              </a:xfrm>
              <a:custGeom>
                <a:rect b="b" l="l" r="r" t="t"/>
                <a:pathLst>
                  <a:path extrusionOk="0" h="2529" w="2678">
                    <a:moveTo>
                      <a:pt x="1365" y="1"/>
                    </a:moveTo>
                    <a:cubicBezTo>
                      <a:pt x="1058" y="1"/>
                      <a:pt x="751" y="118"/>
                      <a:pt x="516" y="351"/>
                    </a:cubicBezTo>
                    <a:cubicBezTo>
                      <a:pt x="272" y="598"/>
                      <a:pt x="88" y="992"/>
                      <a:pt x="46" y="1381"/>
                    </a:cubicBezTo>
                    <a:cubicBezTo>
                      <a:pt x="1" y="1757"/>
                      <a:pt x="88" y="2085"/>
                      <a:pt x="281" y="2281"/>
                    </a:cubicBezTo>
                    <a:cubicBezTo>
                      <a:pt x="454" y="2453"/>
                      <a:pt x="709" y="2528"/>
                      <a:pt x="985" y="2528"/>
                    </a:cubicBezTo>
                    <a:cubicBezTo>
                      <a:pt x="1425" y="2528"/>
                      <a:pt x="1917" y="2337"/>
                      <a:pt x="2211" y="2043"/>
                    </a:cubicBezTo>
                    <a:cubicBezTo>
                      <a:pt x="2678" y="1577"/>
                      <a:pt x="2678" y="818"/>
                      <a:pt x="2211" y="351"/>
                    </a:cubicBezTo>
                    <a:cubicBezTo>
                      <a:pt x="1978" y="118"/>
                      <a:pt x="1671" y="1"/>
                      <a:pt x="13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4" name="Google Shape;4374;p65"/>
              <p:cNvSpPr/>
              <p:nvPr/>
            </p:nvSpPr>
            <p:spPr>
              <a:xfrm>
                <a:off x="6539375" y="4002825"/>
                <a:ext cx="66950" cy="63200"/>
              </a:xfrm>
              <a:custGeom>
                <a:rect b="b" l="l" r="r" t="t"/>
                <a:pathLst>
                  <a:path extrusionOk="0" h="2528" w="2678">
                    <a:moveTo>
                      <a:pt x="1314" y="1"/>
                    </a:moveTo>
                    <a:cubicBezTo>
                      <a:pt x="1007" y="1"/>
                      <a:pt x="701" y="118"/>
                      <a:pt x="468" y="351"/>
                    </a:cubicBezTo>
                    <a:cubicBezTo>
                      <a:pt x="1" y="818"/>
                      <a:pt x="1" y="1577"/>
                      <a:pt x="468" y="2043"/>
                    </a:cubicBezTo>
                    <a:cubicBezTo>
                      <a:pt x="761" y="2337"/>
                      <a:pt x="1252" y="2528"/>
                      <a:pt x="1691" y="2528"/>
                    </a:cubicBezTo>
                    <a:cubicBezTo>
                      <a:pt x="1968" y="2528"/>
                      <a:pt x="2224" y="2452"/>
                      <a:pt x="2398" y="2278"/>
                    </a:cubicBezTo>
                    <a:cubicBezTo>
                      <a:pt x="2591" y="2085"/>
                      <a:pt x="2678" y="1757"/>
                      <a:pt x="2633" y="1381"/>
                    </a:cubicBezTo>
                    <a:cubicBezTo>
                      <a:pt x="2588" y="992"/>
                      <a:pt x="2407" y="598"/>
                      <a:pt x="2160" y="351"/>
                    </a:cubicBezTo>
                    <a:cubicBezTo>
                      <a:pt x="1927" y="118"/>
                      <a:pt x="1620" y="1"/>
                      <a:pt x="13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5" name="Google Shape;4375;p65"/>
              <p:cNvSpPr/>
              <p:nvPr/>
            </p:nvSpPr>
            <p:spPr>
              <a:xfrm>
                <a:off x="6264300" y="3809300"/>
                <a:ext cx="423950" cy="476175"/>
              </a:xfrm>
              <a:custGeom>
                <a:rect b="b" l="l" r="r" t="t"/>
                <a:pathLst>
                  <a:path extrusionOk="0" h="19047" w="16958">
                    <a:moveTo>
                      <a:pt x="4662" y="6571"/>
                    </a:moveTo>
                    <a:cubicBezTo>
                      <a:pt x="5263" y="6571"/>
                      <a:pt x="5864" y="6799"/>
                      <a:pt x="6324" y="7258"/>
                    </a:cubicBezTo>
                    <a:cubicBezTo>
                      <a:pt x="7249" y="8182"/>
                      <a:pt x="7240" y="9685"/>
                      <a:pt x="6303" y="10600"/>
                    </a:cubicBezTo>
                    <a:lnTo>
                      <a:pt x="6300" y="10600"/>
                    </a:lnTo>
                    <a:cubicBezTo>
                      <a:pt x="5791" y="11109"/>
                      <a:pt x="5014" y="11422"/>
                      <a:pt x="4268" y="11422"/>
                    </a:cubicBezTo>
                    <a:cubicBezTo>
                      <a:pt x="3705" y="11422"/>
                      <a:pt x="3154" y="11245"/>
                      <a:pt x="2744" y="10835"/>
                    </a:cubicBezTo>
                    <a:cubicBezTo>
                      <a:pt x="2301" y="10393"/>
                      <a:pt x="2094" y="9718"/>
                      <a:pt x="2181" y="8992"/>
                    </a:cubicBezTo>
                    <a:cubicBezTo>
                      <a:pt x="2256" y="8336"/>
                      <a:pt x="2548" y="7713"/>
                      <a:pt x="2982" y="7279"/>
                    </a:cubicBezTo>
                    <a:cubicBezTo>
                      <a:pt x="3442" y="6807"/>
                      <a:pt x="4052" y="6571"/>
                      <a:pt x="4662" y="6571"/>
                    </a:cubicBezTo>
                    <a:close/>
                    <a:moveTo>
                      <a:pt x="12317" y="6589"/>
                    </a:moveTo>
                    <a:cubicBezTo>
                      <a:pt x="12918" y="6589"/>
                      <a:pt x="13520" y="6818"/>
                      <a:pt x="13979" y="7276"/>
                    </a:cubicBezTo>
                    <a:cubicBezTo>
                      <a:pt x="14873" y="8173"/>
                      <a:pt x="15165" y="9884"/>
                      <a:pt x="14214" y="10835"/>
                    </a:cubicBezTo>
                    <a:cubicBezTo>
                      <a:pt x="13804" y="11245"/>
                      <a:pt x="13256" y="11422"/>
                      <a:pt x="12690" y="11422"/>
                    </a:cubicBezTo>
                    <a:cubicBezTo>
                      <a:pt x="11943" y="11422"/>
                      <a:pt x="11166" y="11109"/>
                      <a:pt x="10658" y="10600"/>
                    </a:cubicBezTo>
                    <a:cubicBezTo>
                      <a:pt x="9739" y="9682"/>
                      <a:pt x="9739" y="8194"/>
                      <a:pt x="10658" y="7276"/>
                    </a:cubicBezTo>
                    <a:cubicBezTo>
                      <a:pt x="11115" y="6818"/>
                      <a:pt x="11716" y="6589"/>
                      <a:pt x="12317" y="6589"/>
                    </a:cubicBezTo>
                    <a:close/>
                    <a:moveTo>
                      <a:pt x="8479" y="10841"/>
                    </a:moveTo>
                    <a:cubicBezTo>
                      <a:pt x="8669" y="10841"/>
                      <a:pt x="8858" y="10933"/>
                      <a:pt x="8971" y="11118"/>
                    </a:cubicBezTo>
                    <a:lnTo>
                      <a:pt x="10266" y="13238"/>
                    </a:lnTo>
                    <a:cubicBezTo>
                      <a:pt x="10435" y="13509"/>
                      <a:pt x="10347" y="13865"/>
                      <a:pt x="10076" y="14030"/>
                    </a:cubicBezTo>
                    <a:lnTo>
                      <a:pt x="10073" y="14030"/>
                    </a:lnTo>
                    <a:cubicBezTo>
                      <a:pt x="9980" y="14087"/>
                      <a:pt x="9877" y="14114"/>
                      <a:pt x="9775" y="14114"/>
                    </a:cubicBezTo>
                    <a:cubicBezTo>
                      <a:pt x="9582" y="14114"/>
                      <a:pt x="9393" y="14016"/>
                      <a:pt x="9284" y="13840"/>
                    </a:cubicBezTo>
                    <a:lnTo>
                      <a:pt x="8480" y="12522"/>
                    </a:lnTo>
                    <a:lnTo>
                      <a:pt x="7673" y="13840"/>
                    </a:lnTo>
                    <a:cubicBezTo>
                      <a:pt x="7565" y="14018"/>
                      <a:pt x="7376" y="14115"/>
                      <a:pt x="7182" y="14115"/>
                    </a:cubicBezTo>
                    <a:cubicBezTo>
                      <a:pt x="7079" y="14115"/>
                      <a:pt x="6975" y="14088"/>
                      <a:pt x="6881" y="14030"/>
                    </a:cubicBezTo>
                    <a:cubicBezTo>
                      <a:pt x="6610" y="13862"/>
                      <a:pt x="6526" y="13509"/>
                      <a:pt x="6692" y="13238"/>
                    </a:cubicBezTo>
                    <a:lnTo>
                      <a:pt x="7987" y="11118"/>
                    </a:lnTo>
                    <a:cubicBezTo>
                      <a:pt x="8100" y="10933"/>
                      <a:pt x="8289" y="10841"/>
                      <a:pt x="8479" y="10841"/>
                    </a:cubicBezTo>
                    <a:close/>
                    <a:moveTo>
                      <a:pt x="8474" y="1"/>
                    </a:moveTo>
                    <a:cubicBezTo>
                      <a:pt x="3801" y="1"/>
                      <a:pt x="1" y="3840"/>
                      <a:pt x="1" y="8553"/>
                    </a:cubicBezTo>
                    <a:lnTo>
                      <a:pt x="1" y="11856"/>
                    </a:lnTo>
                    <a:cubicBezTo>
                      <a:pt x="1" y="12883"/>
                      <a:pt x="449" y="13862"/>
                      <a:pt x="1229" y="14530"/>
                    </a:cubicBezTo>
                    <a:lnTo>
                      <a:pt x="2934" y="16000"/>
                    </a:lnTo>
                    <a:lnTo>
                      <a:pt x="2934" y="18472"/>
                    </a:lnTo>
                    <a:cubicBezTo>
                      <a:pt x="2934" y="18788"/>
                      <a:pt x="3193" y="19047"/>
                      <a:pt x="3512" y="19047"/>
                    </a:cubicBezTo>
                    <a:lnTo>
                      <a:pt x="5183" y="19047"/>
                    </a:lnTo>
                    <a:lnTo>
                      <a:pt x="5183" y="16536"/>
                    </a:lnTo>
                    <a:cubicBezTo>
                      <a:pt x="5192" y="16222"/>
                      <a:pt x="5448" y="15975"/>
                      <a:pt x="5761" y="15975"/>
                    </a:cubicBezTo>
                    <a:cubicBezTo>
                      <a:pt x="6071" y="15975"/>
                      <a:pt x="6327" y="16222"/>
                      <a:pt x="6336" y="16536"/>
                    </a:cubicBezTo>
                    <a:lnTo>
                      <a:pt x="6336" y="19047"/>
                    </a:lnTo>
                    <a:lnTo>
                      <a:pt x="7905" y="19047"/>
                    </a:lnTo>
                    <a:lnTo>
                      <a:pt x="7905" y="16536"/>
                    </a:lnTo>
                    <a:cubicBezTo>
                      <a:pt x="7905" y="16219"/>
                      <a:pt x="8161" y="15960"/>
                      <a:pt x="8480" y="15960"/>
                    </a:cubicBezTo>
                    <a:cubicBezTo>
                      <a:pt x="8797" y="15960"/>
                      <a:pt x="9056" y="16219"/>
                      <a:pt x="9056" y="16536"/>
                    </a:cubicBezTo>
                    <a:lnTo>
                      <a:pt x="9056" y="19047"/>
                    </a:lnTo>
                    <a:lnTo>
                      <a:pt x="10624" y="19047"/>
                    </a:lnTo>
                    <a:lnTo>
                      <a:pt x="10624" y="16536"/>
                    </a:lnTo>
                    <a:cubicBezTo>
                      <a:pt x="10630" y="16222"/>
                      <a:pt x="10886" y="15975"/>
                      <a:pt x="11200" y="15975"/>
                    </a:cubicBezTo>
                    <a:cubicBezTo>
                      <a:pt x="11513" y="15975"/>
                      <a:pt x="11766" y="16222"/>
                      <a:pt x="11775" y="16536"/>
                    </a:cubicBezTo>
                    <a:lnTo>
                      <a:pt x="11775" y="19047"/>
                    </a:lnTo>
                    <a:lnTo>
                      <a:pt x="13449" y="19047"/>
                    </a:lnTo>
                    <a:cubicBezTo>
                      <a:pt x="13765" y="19044"/>
                      <a:pt x="14024" y="18788"/>
                      <a:pt x="14024" y="18469"/>
                    </a:cubicBezTo>
                    <a:lnTo>
                      <a:pt x="14024" y="15997"/>
                    </a:lnTo>
                    <a:lnTo>
                      <a:pt x="15729" y="14530"/>
                    </a:lnTo>
                    <a:cubicBezTo>
                      <a:pt x="16508" y="13859"/>
                      <a:pt x="16957" y="12883"/>
                      <a:pt x="16957" y="11853"/>
                    </a:cubicBezTo>
                    <a:lnTo>
                      <a:pt x="16957" y="8462"/>
                    </a:lnTo>
                    <a:cubicBezTo>
                      <a:pt x="16948" y="3786"/>
                      <a:pt x="13154" y="1"/>
                      <a:pt x="848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76" name="Google Shape;4376;p65"/>
            <p:cNvGrpSpPr/>
            <p:nvPr/>
          </p:nvGrpSpPr>
          <p:grpSpPr>
            <a:xfrm>
              <a:off x="4414066" y="2772534"/>
              <a:ext cx="235272" cy="234372"/>
              <a:chOff x="898875" y="4399275"/>
              <a:chExt cx="483700" cy="481850"/>
            </a:xfrm>
          </p:grpSpPr>
          <p:sp>
            <p:nvSpPr>
              <p:cNvPr id="4377" name="Google Shape;4377;p65"/>
              <p:cNvSpPr/>
              <p:nvPr/>
            </p:nvSpPr>
            <p:spPr>
              <a:xfrm>
                <a:off x="992750" y="4642900"/>
                <a:ext cx="145300" cy="144100"/>
              </a:xfrm>
              <a:custGeom>
                <a:rect b="b" l="l" r="r" t="t"/>
                <a:pathLst>
                  <a:path extrusionOk="0" h="5764" w="5812">
                    <a:moveTo>
                      <a:pt x="994" y="0"/>
                    </a:moveTo>
                    <a:lnTo>
                      <a:pt x="988" y="12"/>
                    </a:lnTo>
                    <a:cubicBezTo>
                      <a:pt x="988" y="9"/>
                      <a:pt x="991" y="6"/>
                      <a:pt x="991" y="3"/>
                    </a:cubicBezTo>
                    <a:lnTo>
                      <a:pt x="991" y="3"/>
                    </a:lnTo>
                    <a:lnTo>
                      <a:pt x="979" y="27"/>
                    </a:lnTo>
                    <a:lnTo>
                      <a:pt x="108" y="1759"/>
                    </a:lnTo>
                    <a:cubicBezTo>
                      <a:pt x="0" y="1976"/>
                      <a:pt x="42" y="2241"/>
                      <a:pt x="214" y="2415"/>
                    </a:cubicBezTo>
                    <a:lnTo>
                      <a:pt x="3397" y="5598"/>
                    </a:lnTo>
                    <a:cubicBezTo>
                      <a:pt x="3506" y="5707"/>
                      <a:pt x="3649" y="5763"/>
                      <a:pt x="3795" y="5763"/>
                    </a:cubicBezTo>
                    <a:cubicBezTo>
                      <a:pt x="3883" y="5763"/>
                      <a:pt x="3971" y="5743"/>
                      <a:pt x="4053" y="5701"/>
                    </a:cubicBezTo>
                    <a:lnTo>
                      <a:pt x="5797" y="4827"/>
                    </a:lnTo>
                    <a:lnTo>
                      <a:pt x="5800" y="4824"/>
                    </a:lnTo>
                    <a:lnTo>
                      <a:pt x="5812" y="4818"/>
                    </a:lnTo>
                    <a:lnTo>
                      <a:pt x="99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8" name="Google Shape;4378;p65"/>
              <p:cNvSpPr/>
              <p:nvPr/>
            </p:nvSpPr>
            <p:spPr>
              <a:xfrm>
                <a:off x="1138025" y="4763350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9" name="Google Shape;4379;p65"/>
              <p:cNvSpPr/>
              <p:nvPr/>
            </p:nvSpPr>
            <p:spPr>
              <a:xfrm>
                <a:off x="1269550" y="4399275"/>
                <a:ext cx="113025" cy="112125"/>
              </a:xfrm>
              <a:custGeom>
                <a:rect b="b" l="l" r="r" t="t"/>
                <a:pathLst>
                  <a:path extrusionOk="0" h="4485" w="4521">
                    <a:moveTo>
                      <a:pt x="3066" y="1"/>
                    </a:moveTo>
                    <a:cubicBezTo>
                      <a:pt x="1947" y="1"/>
                      <a:pt x="938" y="82"/>
                      <a:pt x="0" y="239"/>
                    </a:cubicBezTo>
                    <a:lnTo>
                      <a:pt x="9" y="895"/>
                    </a:lnTo>
                    <a:cubicBezTo>
                      <a:pt x="34" y="2862"/>
                      <a:pt x="1623" y="4452"/>
                      <a:pt x="3590" y="4476"/>
                    </a:cubicBezTo>
                    <a:lnTo>
                      <a:pt x="4243" y="4485"/>
                    </a:lnTo>
                    <a:cubicBezTo>
                      <a:pt x="4439" y="3313"/>
                      <a:pt x="4520" y="2028"/>
                      <a:pt x="4469" y="561"/>
                    </a:cubicBezTo>
                    <a:cubicBezTo>
                      <a:pt x="4457" y="266"/>
                      <a:pt x="4219" y="28"/>
                      <a:pt x="3924" y="16"/>
                    </a:cubicBezTo>
                    <a:cubicBezTo>
                      <a:pt x="3631" y="6"/>
                      <a:pt x="3345" y="1"/>
                      <a:pt x="30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0" name="Google Shape;4380;p65"/>
              <p:cNvSpPr/>
              <p:nvPr/>
            </p:nvSpPr>
            <p:spPr>
              <a:xfrm>
                <a:off x="1161975" y="4531175"/>
                <a:ext cx="91400" cy="84350"/>
              </a:xfrm>
              <a:custGeom>
                <a:rect b="b" l="l" r="r" t="t"/>
                <a:pathLst>
                  <a:path extrusionOk="0" h="3374" w="3656">
                    <a:moveTo>
                      <a:pt x="1821" y="1"/>
                    </a:moveTo>
                    <a:cubicBezTo>
                      <a:pt x="1137" y="1"/>
                      <a:pt x="523" y="415"/>
                      <a:pt x="262" y="1046"/>
                    </a:cubicBezTo>
                    <a:cubicBezTo>
                      <a:pt x="0" y="1678"/>
                      <a:pt x="145" y="2410"/>
                      <a:pt x="633" y="2894"/>
                    </a:cubicBezTo>
                    <a:cubicBezTo>
                      <a:pt x="952" y="3214"/>
                      <a:pt x="1391" y="3373"/>
                      <a:pt x="1830" y="3373"/>
                    </a:cubicBezTo>
                    <a:cubicBezTo>
                      <a:pt x="2269" y="3373"/>
                      <a:pt x="2707" y="3214"/>
                      <a:pt x="3027" y="2894"/>
                    </a:cubicBezTo>
                    <a:cubicBezTo>
                      <a:pt x="3511" y="2410"/>
                      <a:pt x="3656" y="1681"/>
                      <a:pt x="3394" y="1046"/>
                    </a:cubicBezTo>
                    <a:cubicBezTo>
                      <a:pt x="3132" y="413"/>
                      <a:pt x="2515" y="1"/>
                      <a:pt x="1828" y="1"/>
                    </a:cubicBezTo>
                    <a:cubicBezTo>
                      <a:pt x="1826" y="1"/>
                      <a:pt x="1823" y="1"/>
                      <a:pt x="18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1" name="Google Shape;4381;p65"/>
              <p:cNvSpPr/>
              <p:nvPr/>
            </p:nvSpPr>
            <p:spPr>
              <a:xfrm>
                <a:off x="1031050" y="4411100"/>
                <a:ext cx="338650" cy="338725"/>
              </a:xfrm>
              <a:custGeom>
                <a:rect b="b" l="l" r="r" t="t"/>
                <a:pathLst>
                  <a:path extrusionOk="0" h="13549" w="13546">
                    <a:moveTo>
                      <a:pt x="7066" y="3673"/>
                    </a:moveTo>
                    <a:cubicBezTo>
                      <a:pt x="7800" y="3673"/>
                      <a:pt x="8522" y="3960"/>
                      <a:pt x="9062" y="4500"/>
                    </a:cubicBezTo>
                    <a:cubicBezTo>
                      <a:pt x="10170" y="5602"/>
                      <a:pt x="10170" y="7393"/>
                      <a:pt x="9062" y="8492"/>
                    </a:cubicBezTo>
                    <a:cubicBezTo>
                      <a:pt x="8522" y="9032"/>
                      <a:pt x="7800" y="9319"/>
                      <a:pt x="7066" y="9319"/>
                    </a:cubicBezTo>
                    <a:cubicBezTo>
                      <a:pt x="6702" y="9319"/>
                      <a:pt x="6334" y="9248"/>
                      <a:pt x="5984" y="9104"/>
                    </a:cubicBezTo>
                    <a:cubicBezTo>
                      <a:pt x="4930" y="8667"/>
                      <a:pt x="4244" y="7637"/>
                      <a:pt x="4244" y="6496"/>
                    </a:cubicBezTo>
                    <a:cubicBezTo>
                      <a:pt x="4244" y="5355"/>
                      <a:pt x="4930" y="4325"/>
                      <a:pt x="5984" y="3888"/>
                    </a:cubicBezTo>
                    <a:cubicBezTo>
                      <a:pt x="6334" y="3744"/>
                      <a:pt x="6702" y="3673"/>
                      <a:pt x="7066" y="3673"/>
                    </a:cubicBezTo>
                    <a:close/>
                    <a:moveTo>
                      <a:pt x="3868" y="9124"/>
                    </a:moveTo>
                    <a:cubicBezTo>
                      <a:pt x="4006" y="9124"/>
                      <a:pt x="4147" y="9176"/>
                      <a:pt x="4262" y="9290"/>
                    </a:cubicBezTo>
                    <a:cubicBezTo>
                      <a:pt x="4481" y="9510"/>
                      <a:pt x="4481" y="9869"/>
                      <a:pt x="4262" y="10088"/>
                    </a:cubicBezTo>
                    <a:cubicBezTo>
                      <a:pt x="4147" y="10204"/>
                      <a:pt x="4005" y="10255"/>
                      <a:pt x="3866" y="10255"/>
                    </a:cubicBezTo>
                    <a:cubicBezTo>
                      <a:pt x="3576" y="10255"/>
                      <a:pt x="3298" y="10031"/>
                      <a:pt x="3298" y="9691"/>
                    </a:cubicBezTo>
                    <a:cubicBezTo>
                      <a:pt x="3298" y="9350"/>
                      <a:pt x="3577" y="9124"/>
                      <a:pt x="3868" y="9124"/>
                    </a:cubicBezTo>
                    <a:close/>
                    <a:moveTo>
                      <a:pt x="8414" y="1"/>
                    </a:moveTo>
                    <a:cubicBezTo>
                      <a:pt x="6466" y="507"/>
                      <a:pt x="4888" y="1425"/>
                      <a:pt x="3518" y="2846"/>
                    </a:cubicBezTo>
                    <a:cubicBezTo>
                      <a:pt x="2169" y="4244"/>
                      <a:pt x="1000" y="6282"/>
                      <a:pt x="1" y="8212"/>
                    </a:cubicBezTo>
                    <a:lnTo>
                      <a:pt x="5337" y="13548"/>
                    </a:lnTo>
                    <a:cubicBezTo>
                      <a:pt x="7267" y="12549"/>
                      <a:pt x="9309" y="11380"/>
                      <a:pt x="10706" y="10031"/>
                    </a:cubicBezTo>
                    <a:cubicBezTo>
                      <a:pt x="12124" y="8664"/>
                      <a:pt x="13039" y="7086"/>
                      <a:pt x="13545" y="5138"/>
                    </a:cubicBezTo>
                    <a:lnTo>
                      <a:pt x="13112" y="5129"/>
                    </a:lnTo>
                    <a:cubicBezTo>
                      <a:pt x="10534" y="5099"/>
                      <a:pt x="8453" y="3015"/>
                      <a:pt x="8420" y="440"/>
                    </a:cubicBezTo>
                    <a:lnTo>
                      <a:pt x="84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2" name="Google Shape;4382;p65"/>
              <p:cNvSpPr/>
              <p:nvPr/>
            </p:nvSpPr>
            <p:spPr>
              <a:xfrm>
                <a:off x="1130500" y="4740450"/>
                <a:ext cx="108950" cy="111250"/>
              </a:xfrm>
              <a:custGeom>
                <a:rect b="b" l="l" r="r" t="t"/>
                <a:pathLst>
                  <a:path extrusionOk="0" h="4450" w="4358">
                    <a:moveTo>
                      <a:pt x="4358" y="1"/>
                    </a:moveTo>
                    <a:lnTo>
                      <a:pt x="4358" y="1"/>
                    </a:lnTo>
                    <a:cubicBezTo>
                      <a:pt x="2906" y="877"/>
                      <a:pt x="1437" y="1609"/>
                      <a:pt x="1" y="2332"/>
                    </a:cubicBezTo>
                    <a:cubicBezTo>
                      <a:pt x="58" y="3090"/>
                      <a:pt x="112" y="3789"/>
                      <a:pt x="118" y="3882"/>
                    </a:cubicBezTo>
                    <a:cubicBezTo>
                      <a:pt x="118" y="4211"/>
                      <a:pt x="387" y="4450"/>
                      <a:pt x="683" y="4450"/>
                    </a:cubicBezTo>
                    <a:cubicBezTo>
                      <a:pt x="767" y="4450"/>
                      <a:pt x="854" y="4430"/>
                      <a:pt x="937" y="4388"/>
                    </a:cubicBezTo>
                    <a:cubicBezTo>
                      <a:pt x="1039" y="4295"/>
                      <a:pt x="3858" y="3208"/>
                      <a:pt x="43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3" name="Google Shape;4383;p65"/>
              <p:cNvSpPr/>
              <p:nvPr/>
            </p:nvSpPr>
            <p:spPr>
              <a:xfrm>
                <a:off x="927325" y="4539825"/>
                <a:ext cx="114150" cy="109800"/>
              </a:xfrm>
              <a:custGeom>
                <a:rect b="b" l="l" r="r" t="t"/>
                <a:pathLst>
                  <a:path extrusionOk="0" h="4392" w="4566">
                    <a:moveTo>
                      <a:pt x="4565" y="1"/>
                    </a:moveTo>
                    <a:lnTo>
                      <a:pt x="4565" y="1"/>
                    </a:lnTo>
                    <a:cubicBezTo>
                      <a:pt x="1268" y="459"/>
                      <a:pt x="184" y="3334"/>
                      <a:pt x="91" y="3437"/>
                    </a:cubicBezTo>
                    <a:cubicBezTo>
                      <a:pt x="0" y="3611"/>
                      <a:pt x="9" y="3822"/>
                      <a:pt x="112" y="3988"/>
                    </a:cubicBezTo>
                    <a:cubicBezTo>
                      <a:pt x="295" y="4286"/>
                      <a:pt x="606" y="4232"/>
                      <a:pt x="723" y="4256"/>
                    </a:cubicBezTo>
                    <a:lnTo>
                      <a:pt x="2214" y="4391"/>
                    </a:lnTo>
                    <a:cubicBezTo>
                      <a:pt x="2945" y="2928"/>
                      <a:pt x="3680" y="1458"/>
                      <a:pt x="4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4" name="Google Shape;4384;p65"/>
              <p:cNvSpPr/>
              <p:nvPr/>
            </p:nvSpPr>
            <p:spPr>
              <a:xfrm>
                <a:off x="898875" y="4711550"/>
                <a:ext cx="170825" cy="169575"/>
              </a:xfrm>
              <a:custGeom>
                <a:rect b="b" l="l" r="r" t="t"/>
                <a:pathLst>
                  <a:path extrusionOk="0" h="6783" w="6833">
                    <a:moveTo>
                      <a:pt x="2846" y="1"/>
                    </a:moveTo>
                    <a:cubicBezTo>
                      <a:pt x="1747" y="1052"/>
                      <a:pt x="503" y="4602"/>
                      <a:pt x="63" y="6050"/>
                    </a:cubicBezTo>
                    <a:cubicBezTo>
                      <a:pt x="0" y="6252"/>
                      <a:pt x="54" y="6469"/>
                      <a:pt x="202" y="6616"/>
                    </a:cubicBezTo>
                    <a:cubicBezTo>
                      <a:pt x="309" y="6724"/>
                      <a:pt x="454" y="6782"/>
                      <a:pt x="602" y="6782"/>
                    </a:cubicBezTo>
                    <a:cubicBezTo>
                      <a:pt x="656" y="6782"/>
                      <a:pt x="711" y="6774"/>
                      <a:pt x="765" y="6758"/>
                    </a:cubicBezTo>
                    <a:cubicBezTo>
                      <a:pt x="2225" y="6318"/>
                      <a:pt x="5782" y="5084"/>
                      <a:pt x="6833" y="3981"/>
                    </a:cubicBezTo>
                    <a:cubicBezTo>
                      <a:pt x="6655" y="3900"/>
                      <a:pt x="6492" y="3789"/>
                      <a:pt x="6354" y="3650"/>
                    </a:cubicBezTo>
                    <a:lnTo>
                      <a:pt x="5167" y="2464"/>
                    </a:lnTo>
                    <a:lnTo>
                      <a:pt x="4767" y="2861"/>
                    </a:lnTo>
                    <a:cubicBezTo>
                      <a:pt x="4658" y="2967"/>
                      <a:pt x="4517" y="3020"/>
                      <a:pt x="4375" y="3020"/>
                    </a:cubicBezTo>
                    <a:cubicBezTo>
                      <a:pt x="4231" y="3020"/>
                      <a:pt x="4086" y="2965"/>
                      <a:pt x="3975" y="2855"/>
                    </a:cubicBezTo>
                    <a:cubicBezTo>
                      <a:pt x="3758" y="2638"/>
                      <a:pt x="3755" y="2286"/>
                      <a:pt x="3969" y="2063"/>
                    </a:cubicBezTo>
                    <a:lnTo>
                      <a:pt x="4369" y="1663"/>
                    </a:lnTo>
                    <a:lnTo>
                      <a:pt x="3171" y="464"/>
                    </a:lnTo>
                    <a:cubicBezTo>
                      <a:pt x="3035" y="329"/>
                      <a:pt x="2927" y="172"/>
                      <a:pt x="28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85" name="Google Shape;4385;p65"/>
            <p:cNvGrpSpPr/>
            <p:nvPr/>
          </p:nvGrpSpPr>
          <p:grpSpPr>
            <a:xfrm>
              <a:off x="4713695" y="2783071"/>
              <a:ext cx="234360" cy="213299"/>
              <a:chOff x="1492675" y="4420975"/>
              <a:chExt cx="481825" cy="438525"/>
            </a:xfrm>
          </p:grpSpPr>
          <p:sp>
            <p:nvSpPr>
              <p:cNvPr id="4386" name="Google Shape;4386;p65"/>
              <p:cNvSpPr/>
              <p:nvPr/>
            </p:nvSpPr>
            <p:spPr>
              <a:xfrm>
                <a:off x="1841375" y="4649825"/>
                <a:ext cx="43325" cy="43300"/>
              </a:xfrm>
              <a:custGeom>
                <a:rect b="b" l="l" r="r" t="t"/>
                <a:pathLst>
                  <a:path extrusionOk="0" h="1732" w="1733">
                    <a:moveTo>
                      <a:pt x="868" y="0"/>
                    </a:moveTo>
                    <a:cubicBezTo>
                      <a:pt x="389" y="0"/>
                      <a:pt x="1" y="386"/>
                      <a:pt x="1" y="865"/>
                    </a:cubicBezTo>
                    <a:cubicBezTo>
                      <a:pt x="1" y="1343"/>
                      <a:pt x="389" y="1732"/>
                      <a:pt x="868" y="1732"/>
                    </a:cubicBezTo>
                    <a:cubicBezTo>
                      <a:pt x="1347" y="1732"/>
                      <a:pt x="1732" y="1343"/>
                      <a:pt x="1732" y="865"/>
                    </a:cubicBezTo>
                    <a:cubicBezTo>
                      <a:pt x="1732" y="386"/>
                      <a:pt x="1347" y="0"/>
                      <a:pt x="8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7" name="Google Shape;4387;p65"/>
              <p:cNvSpPr/>
              <p:nvPr/>
            </p:nvSpPr>
            <p:spPr>
              <a:xfrm>
                <a:off x="1582425" y="4649825"/>
                <a:ext cx="43300" cy="43300"/>
              </a:xfrm>
              <a:custGeom>
                <a:rect b="b" l="l" r="r" t="t"/>
                <a:pathLst>
                  <a:path extrusionOk="0" h="1732" w="1732">
                    <a:moveTo>
                      <a:pt x="864" y="0"/>
                    </a:moveTo>
                    <a:cubicBezTo>
                      <a:pt x="386" y="0"/>
                      <a:pt x="0" y="386"/>
                      <a:pt x="0" y="865"/>
                    </a:cubicBezTo>
                    <a:cubicBezTo>
                      <a:pt x="0" y="1343"/>
                      <a:pt x="386" y="1732"/>
                      <a:pt x="864" y="1732"/>
                    </a:cubicBezTo>
                    <a:cubicBezTo>
                      <a:pt x="1343" y="1732"/>
                      <a:pt x="1732" y="1343"/>
                      <a:pt x="1732" y="865"/>
                    </a:cubicBezTo>
                    <a:cubicBezTo>
                      <a:pt x="1732" y="386"/>
                      <a:pt x="1343" y="0"/>
                      <a:pt x="8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8" name="Google Shape;4388;p65"/>
              <p:cNvSpPr/>
              <p:nvPr/>
            </p:nvSpPr>
            <p:spPr>
              <a:xfrm>
                <a:off x="1492675" y="4420975"/>
                <a:ext cx="481825" cy="356475"/>
              </a:xfrm>
              <a:custGeom>
                <a:rect b="b" l="l" r="r" t="t"/>
                <a:pathLst>
                  <a:path extrusionOk="0" h="14259" w="19273">
                    <a:moveTo>
                      <a:pt x="12783" y="1126"/>
                    </a:moveTo>
                    <a:cubicBezTo>
                      <a:pt x="14322" y="1126"/>
                      <a:pt x="15629" y="2382"/>
                      <a:pt x="15822" y="4047"/>
                    </a:cubicBezTo>
                    <a:cubicBezTo>
                      <a:pt x="15825" y="4065"/>
                      <a:pt x="15828" y="4083"/>
                      <a:pt x="15831" y="4099"/>
                    </a:cubicBezTo>
                    <a:lnTo>
                      <a:pt x="16198" y="5854"/>
                    </a:lnTo>
                    <a:lnTo>
                      <a:pt x="9381" y="5854"/>
                    </a:lnTo>
                    <a:lnTo>
                      <a:pt x="11672" y="4099"/>
                    </a:lnTo>
                    <a:cubicBezTo>
                      <a:pt x="11925" y="3909"/>
                      <a:pt x="11973" y="3550"/>
                      <a:pt x="11784" y="3301"/>
                    </a:cubicBezTo>
                    <a:cubicBezTo>
                      <a:pt x="11672" y="3157"/>
                      <a:pt x="11504" y="3082"/>
                      <a:pt x="11334" y="3082"/>
                    </a:cubicBezTo>
                    <a:cubicBezTo>
                      <a:pt x="11212" y="3082"/>
                      <a:pt x="11089" y="3121"/>
                      <a:pt x="10986" y="3201"/>
                    </a:cubicBezTo>
                    <a:lnTo>
                      <a:pt x="7598" y="5800"/>
                    </a:lnTo>
                    <a:cubicBezTo>
                      <a:pt x="7577" y="5818"/>
                      <a:pt x="7556" y="5836"/>
                      <a:pt x="7535" y="5854"/>
                    </a:cubicBezTo>
                    <a:lnTo>
                      <a:pt x="3072" y="5854"/>
                    </a:lnTo>
                    <a:lnTo>
                      <a:pt x="3440" y="4099"/>
                    </a:lnTo>
                    <a:cubicBezTo>
                      <a:pt x="3446" y="4083"/>
                      <a:pt x="3446" y="4065"/>
                      <a:pt x="3449" y="4047"/>
                    </a:cubicBezTo>
                    <a:cubicBezTo>
                      <a:pt x="3641" y="2382"/>
                      <a:pt x="4948" y="1126"/>
                      <a:pt x="6490" y="1126"/>
                    </a:cubicBezTo>
                    <a:close/>
                    <a:moveTo>
                      <a:pt x="11404" y="9606"/>
                    </a:moveTo>
                    <a:cubicBezTo>
                      <a:pt x="11718" y="9606"/>
                      <a:pt x="11967" y="9856"/>
                      <a:pt x="11967" y="10169"/>
                    </a:cubicBezTo>
                    <a:cubicBezTo>
                      <a:pt x="11967" y="10482"/>
                      <a:pt x="11718" y="10735"/>
                      <a:pt x="11404" y="10735"/>
                    </a:cubicBezTo>
                    <a:lnTo>
                      <a:pt x="7755" y="10735"/>
                    </a:lnTo>
                    <a:cubicBezTo>
                      <a:pt x="7442" y="10735"/>
                      <a:pt x="7189" y="10482"/>
                      <a:pt x="7189" y="10169"/>
                    </a:cubicBezTo>
                    <a:cubicBezTo>
                      <a:pt x="7189" y="9856"/>
                      <a:pt x="7442" y="9606"/>
                      <a:pt x="7755" y="9606"/>
                    </a:cubicBezTo>
                    <a:close/>
                    <a:moveTo>
                      <a:pt x="4457" y="8025"/>
                    </a:moveTo>
                    <a:cubicBezTo>
                      <a:pt x="5264" y="8025"/>
                      <a:pt x="5990" y="8510"/>
                      <a:pt x="6300" y="9254"/>
                    </a:cubicBezTo>
                    <a:cubicBezTo>
                      <a:pt x="6607" y="10001"/>
                      <a:pt x="6439" y="10859"/>
                      <a:pt x="5867" y="11428"/>
                    </a:cubicBezTo>
                    <a:cubicBezTo>
                      <a:pt x="5486" y="11811"/>
                      <a:pt x="4976" y="12014"/>
                      <a:pt x="4456" y="12014"/>
                    </a:cubicBezTo>
                    <a:cubicBezTo>
                      <a:pt x="4199" y="12014"/>
                      <a:pt x="3940" y="11964"/>
                      <a:pt x="3693" y="11862"/>
                    </a:cubicBezTo>
                    <a:cubicBezTo>
                      <a:pt x="2949" y="11554"/>
                      <a:pt x="2461" y="10826"/>
                      <a:pt x="2461" y="10019"/>
                    </a:cubicBezTo>
                    <a:cubicBezTo>
                      <a:pt x="2464" y="8920"/>
                      <a:pt x="3355" y="8025"/>
                      <a:pt x="4454" y="8025"/>
                    </a:cubicBezTo>
                    <a:close/>
                    <a:moveTo>
                      <a:pt x="14816" y="8025"/>
                    </a:moveTo>
                    <a:cubicBezTo>
                      <a:pt x="15915" y="8025"/>
                      <a:pt x="16810" y="8917"/>
                      <a:pt x="16810" y="10019"/>
                    </a:cubicBezTo>
                    <a:cubicBezTo>
                      <a:pt x="16810" y="10826"/>
                      <a:pt x="16325" y="11554"/>
                      <a:pt x="15578" y="11862"/>
                    </a:cubicBezTo>
                    <a:cubicBezTo>
                      <a:pt x="15332" y="11964"/>
                      <a:pt x="15073" y="12014"/>
                      <a:pt x="14816" y="12014"/>
                    </a:cubicBezTo>
                    <a:cubicBezTo>
                      <a:pt x="14297" y="12014"/>
                      <a:pt x="13786" y="11811"/>
                      <a:pt x="13404" y="11428"/>
                    </a:cubicBezTo>
                    <a:cubicBezTo>
                      <a:pt x="12835" y="10859"/>
                      <a:pt x="12663" y="10001"/>
                      <a:pt x="12973" y="9254"/>
                    </a:cubicBezTo>
                    <a:cubicBezTo>
                      <a:pt x="13280" y="8510"/>
                      <a:pt x="14009" y="8025"/>
                      <a:pt x="14816" y="8025"/>
                    </a:cubicBezTo>
                    <a:close/>
                    <a:moveTo>
                      <a:pt x="6490" y="0"/>
                    </a:moveTo>
                    <a:cubicBezTo>
                      <a:pt x="4385" y="0"/>
                      <a:pt x="2599" y="1671"/>
                      <a:pt x="2331" y="3894"/>
                    </a:cubicBezTo>
                    <a:lnTo>
                      <a:pt x="1907" y="5917"/>
                    </a:lnTo>
                    <a:cubicBezTo>
                      <a:pt x="799" y="6143"/>
                      <a:pt x="1" y="7119"/>
                      <a:pt x="1" y="8251"/>
                    </a:cubicBezTo>
                    <a:lnTo>
                      <a:pt x="1" y="11877"/>
                    </a:lnTo>
                    <a:cubicBezTo>
                      <a:pt x="1" y="13192"/>
                      <a:pt x="1064" y="14255"/>
                      <a:pt x="2380" y="14258"/>
                    </a:cubicBezTo>
                    <a:lnTo>
                      <a:pt x="16894" y="14258"/>
                    </a:lnTo>
                    <a:cubicBezTo>
                      <a:pt x="18207" y="14255"/>
                      <a:pt x="19270" y="13192"/>
                      <a:pt x="19273" y="11880"/>
                    </a:cubicBezTo>
                    <a:lnTo>
                      <a:pt x="19273" y="8251"/>
                    </a:lnTo>
                    <a:cubicBezTo>
                      <a:pt x="19270" y="7119"/>
                      <a:pt x="18472" y="6143"/>
                      <a:pt x="17364" y="5917"/>
                    </a:cubicBezTo>
                    <a:lnTo>
                      <a:pt x="16939" y="3894"/>
                    </a:lnTo>
                    <a:cubicBezTo>
                      <a:pt x="16671" y="1671"/>
                      <a:pt x="14885" y="0"/>
                      <a:pt x="127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9" name="Google Shape;4389;p65"/>
              <p:cNvSpPr/>
              <p:nvPr/>
            </p:nvSpPr>
            <p:spPr>
              <a:xfrm>
                <a:off x="1546875" y="4805650"/>
                <a:ext cx="118975" cy="53850"/>
              </a:xfrm>
              <a:custGeom>
                <a:rect b="b" l="l" r="r" t="t"/>
                <a:pathLst>
                  <a:path extrusionOk="0" h="2154" w="4759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0" name="Google Shape;4390;p65"/>
              <p:cNvSpPr/>
              <p:nvPr/>
            </p:nvSpPr>
            <p:spPr>
              <a:xfrm>
                <a:off x="1801325" y="4805650"/>
                <a:ext cx="118975" cy="53850"/>
              </a:xfrm>
              <a:custGeom>
                <a:rect b="b" l="l" r="r" t="t"/>
                <a:pathLst>
                  <a:path extrusionOk="0" h="2154" w="4759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91" name="Google Shape;4391;p65"/>
            <p:cNvGrpSpPr/>
            <p:nvPr/>
          </p:nvGrpSpPr>
          <p:grpSpPr>
            <a:xfrm>
              <a:off x="4993460" y="2773002"/>
              <a:ext cx="236658" cy="233436"/>
              <a:chOff x="2084100" y="4400250"/>
              <a:chExt cx="486550" cy="479925"/>
            </a:xfrm>
          </p:grpSpPr>
          <p:sp>
            <p:nvSpPr>
              <p:cNvPr id="4392" name="Google Shape;4392;p65"/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rect b="b" l="l" r="r" t="t"/>
                <a:pathLst>
                  <a:path extrusionOk="0" h="3602" w="4213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3" name="Google Shape;4393;p65"/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rect b="b" l="l" r="r" t="t"/>
                <a:pathLst>
                  <a:path extrusionOk="0" h="9051" w="7035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4" name="Google Shape;4394;p65"/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rect b="b" l="l" r="r" t="t"/>
                <a:pathLst>
                  <a:path extrusionOk="0" h="6990" w="914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5" name="Google Shape;4395;p65"/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rect b="b" l="l" r="r" t="t"/>
                <a:pathLst>
                  <a:path extrusionOk="0" h="4107" w="3617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6" name="Google Shape;4396;p65"/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rect b="b" l="l" r="r" t="t"/>
                <a:pathLst>
                  <a:path extrusionOk="0" h="4292" w="4662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7" name="Google Shape;4397;p65"/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rect b="b" l="l" r="r" t="t"/>
                <a:pathLst>
                  <a:path extrusionOk="0" h="15109" w="15277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98" name="Google Shape;4398;p65"/>
            <p:cNvGrpSpPr/>
            <p:nvPr/>
          </p:nvGrpSpPr>
          <p:grpSpPr>
            <a:xfrm>
              <a:off x="5294985" y="2772552"/>
              <a:ext cx="205978" cy="234335"/>
              <a:chOff x="2707950" y="4399325"/>
              <a:chExt cx="423475" cy="481775"/>
            </a:xfrm>
          </p:grpSpPr>
          <p:sp>
            <p:nvSpPr>
              <p:cNvPr id="4399" name="Google Shape;4399;p65"/>
              <p:cNvSpPr/>
              <p:nvPr/>
            </p:nvSpPr>
            <p:spPr>
              <a:xfrm>
                <a:off x="2905550" y="4515000"/>
                <a:ext cx="28275" cy="366100"/>
              </a:xfrm>
              <a:custGeom>
                <a:rect b="b" l="l" r="r" t="t"/>
                <a:pathLst>
                  <a:path extrusionOk="0" h="14644" w="1131">
                    <a:moveTo>
                      <a:pt x="1" y="0"/>
                    </a:moveTo>
                    <a:lnTo>
                      <a:pt x="1" y="14644"/>
                    </a:lnTo>
                    <a:lnTo>
                      <a:pt x="1130" y="14644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0" name="Google Shape;4400;p65"/>
              <p:cNvSpPr/>
              <p:nvPr/>
            </p:nvSpPr>
            <p:spPr>
              <a:xfrm>
                <a:off x="2962025" y="4710725"/>
                <a:ext cx="141175" cy="29225"/>
              </a:xfrm>
              <a:custGeom>
                <a:rect b="b" l="l" r="r" t="t"/>
                <a:pathLst>
                  <a:path extrusionOk="0" h="1169" w="5647">
                    <a:moveTo>
                      <a:pt x="0" y="0"/>
                    </a:moveTo>
                    <a:lnTo>
                      <a:pt x="0" y="1169"/>
                    </a:lnTo>
                    <a:lnTo>
                      <a:pt x="5646" y="1169"/>
                    </a:lnTo>
                    <a:lnTo>
                      <a:pt x="564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1" name="Google Shape;4401;p65"/>
              <p:cNvSpPr/>
              <p:nvPr/>
            </p:nvSpPr>
            <p:spPr>
              <a:xfrm>
                <a:off x="2962025" y="4768175"/>
                <a:ext cx="141175" cy="112925"/>
              </a:xfrm>
              <a:custGeom>
                <a:rect b="b" l="l" r="r" t="t"/>
                <a:pathLst>
                  <a:path extrusionOk="0" h="4517" w="5647">
                    <a:moveTo>
                      <a:pt x="0" y="0"/>
                    </a:moveTo>
                    <a:lnTo>
                      <a:pt x="0" y="4517"/>
                    </a:lnTo>
                    <a:lnTo>
                      <a:pt x="3951" y="4517"/>
                    </a:lnTo>
                    <a:cubicBezTo>
                      <a:pt x="4888" y="4517"/>
                      <a:pt x="5646" y="3758"/>
                      <a:pt x="5646" y="2825"/>
                    </a:cubicBezTo>
                    <a:lnTo>
                      <a:pt x="564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2" name="Google Shape;4402;p65"/>
              <p:cNvSpPr/>
              <p:nvPr/>
            </p:nvSpPr>
            <p:spPr>
              <a:xfrm>
                <a:off x="2736175" y="4710725"/>
                <a:ext cx="141175" cy="29225"/>
              </a:xfrm>
              <a:custGeom>
                <a:rect b="b" l="l" r="r" t="t"/>
                <a:pathLst>
                  <a:path extrusionOk="0" h="1169" w="5647">
                    <a:moveTo>
                      <a:pt x="1" y="0"/>
                    </a:moveTo>
                    <a:lnTo>
                      <a:pt x="1" y="1169"/>
                    </a:lnTo>
                    <a:lnTo>
                      <a:pt x="5647" y="1169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3" name="Google Shape;4403;p65"/>
              <p:cNvSpPr/>
              <p:nvPr/>
            </p:nvSpPr>
            <p:spPr>
              <a:xfrm>
                <a:off x="2736175" y="4768175"/>
                <a:ext cx="141175" cy="112925"/>
              </a:xfrm>
              <a:custGeom>
                <a:rect b="b" l="l" r="r" t="t"/>
                <a:pathLst>
                  <a:path extrusionOk="0" h="4517" w="5647">
                    <a:moveTo>
                      <a:pt x="1" y="0"/>
                    </a:moveTo>
                    <a:lnTo>
                      <a:pt x="1" y="2825"/>
                    </a:lnTo>
                    <a:cubicBezTo>
                      <a:pt x="1" y="3758"/>
                      <a:pt x="759" y="4517"/>
                      <a:pt x="1693" y="4517"/>
                    </a:cubicBezTo>
                    <a:lnTo>
                      <a:pt x="5647" y="4517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4" name="Google Shape;4404;p65"/>
              <p:cNvSpPr/>
              <p:nvPr/>
            </p:nvSpPr>
            <p:spPr>
              <a:xfrm>
                <a:off x="2707950" y="4515075"/>
                <a:ext cx="169400" cy="82825"/>
              </a:xfrm>
              <a:custGeom>
                <a:rect b="b" l="l" r="r" t="t"/>
                <a:pathLst>
                  <a:path extrusionOk="0" h="3313" w="6776">
                    <a:moveTo>
                      <a:pt x="1693" y="0"/>
                    </a:moveTo>
                    <a:cubicBezTo>
                      <a:pt x="759" y="0"/>
                      <a:pt x="0" y="756"/>
                      <a:pt x="0" y="1693"/>
                    </a:cubicBezTo>
                    <a:lnTo>
                      <a:pt x="0" y="2747"/>
                    </a:lnTo>
                    <a:cubicBezTo>
                      <a:pt x="0" y="3060"/>
                      <a:pt x="253" y="3313"/>
                      <a:pt x="563" y="3313"/>
                    </a:cubicBezTo>
                    <a:lnTo>
                      <a:pt x="6776" y="3313"/>
                    </a:lnTo>
                    <a:lnTo>
                      <a:pt x="677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5" name="Google Shape;4405;p65"/>
              <p:cNvSpPr/>
              <p:nvPr/>
            </p:nvSpPr>
            <p:spPr>
              <a:xfrm>
                <a:off x="2736175" y="4626025"/>
                <a:ext cx="141175" cy="56500"/>
              </a:xfrm>
              <a:custGeom>
                <a:rect b="b" l="l" r="r" t="t"/>
                <a:pathLst>
                  <a:path extrusionOk="0" h="2260" w="5647">
                    <a:moveTo>
                      <a:pt x="1" y="1"/>
                    </a:moveTo>
                    <a:lnTo>
                      <a:pt x="1" y="2259"/>
                    </a:lnTo>
                    <a:lnTo>
                      <a:pt x="5647" y="2259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6" name="Google Shape;4406;p65"/>
              <p:cNvSpPr/>
              <p:nvPr/>
            </p:nvSpPr>
            <p:spPr>
              <a:xfrm>
                <a:off x="2850525" y="4430375"/>
                <a:ext cx="138325" cy="56500"/>
              </a:xfrm>
              <a:custGeom>
                <a:rect b="b" l="l" r="r" t="t"/>
                <a:pathLst>
                  <a:path extrusionOk="0" h="2260" w="5533">
                    <a:moveTo>
                      <a:pt x="2765" y="1"/>
                    </a:moveTo>
                    <a:cubicBezTo>
                      <a:pt x="1500" y="1"/>
                      <a:pt x="275" y="916"/>
                      <a:pt x="1" y="2259"/>
                    </a:cubicBezTo>
                    <a:lnTo>
                      <a:pt x="5532" y="2259"/>
                    </a:lnTo>
                    <a:cubicBezTo>
                      <a:pt x="5258" y="910"/>
                      <a:pt x="4030" y="1"/>
                      <a:pt x="27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7" name="Google Shape;4407;p65"/>
              <p:cNvSpPr/>
              <p:nvPr/>
            </p:nvSpPr>
            <p:spPr>
              <a:xfrm>
                <a:off x="2974300" y="4399350"/>
                <a:ext cx="129650" cy="87525"/>
              </a:xfrm>
              <a:custGeom>
                <a:rect b="b" l="l" r="r" t="t"/>
                <a:pathLst>
                  <a:path extrusionOk="0" h="3501" w="5186">
                    <a:moveTo>
                      <a:pt x="2058" y="0"/>
                    </a:moveTo>
                    <a:cubicBezTo>
                      <a:pt x="1374" y="0"/>
                      <a:pt x="670" y="239"/>
                      <a:pt x="0" y="775"/>
                    </a:cubicBezTo>
                    <a:cubicBezTo>
                      <a:pt x="931" y="1398"/>
                      <a:pt x="1554" y="2389"/>
                      <a:pt x="1714" y="3500"/>
                    </a:cubicBezTo>
                    <a:lnTo>
                      <a:pt x="4397" y="3500"/>
                    </a:lnTo>
                    <a:cubicBezTo>
                      <a:pt x="4842" y="3497"/>
                      <a:pt x="5185" y="3109"/>
                      <a:pt x="5131" y="2666"/>
                    </a:cubicBezTo>
                    <a:cubicBezTo>
                      <a:pt x="5128" y="2639"/>
                      <a:pt x="5125" y="2609"/>
                      <a:pt x="5119" y="2579"/>
                    </a:cubicBezTo>
                    <a:cubicBezTo>
                      <a:pt x="4936" y="1482"/>
                      <a:pt x="4207" y="609"/>
                      <a:pt x="3171" y="212"/>
                    </a:cubicBezTo>
                    <a:cubicBezTo>
                      <a:pt x="2813" y="74"/>
                      <a:pt x="2438" y="0"/>
                      <a:pt x="20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8" name="Google Shape;4408;p65"/>
              <p:cNvSpPr/>
              <p:nvPr/>
            </p:nvSpPr>
            <p:spPr>
              <a:xfrm>
                <a:off x="2735425" y="4399325"/>
                <a:ext cx="129650" cy="87475"/>
              </a:xfrm>
              <a:custGeom>
                <a:rect b="b" l="l" r="r" t="t"/>
                <a:pathLst>
                  <a:path extrusionOk="0" h="3499" w="5186">
                    <a:moveTo>
                      <a:pt x="3150" y="0"/>
                    </a:moveTo>
                    <a:cubicBezTo>
                      <a:pt x="2765" y="0"/>
                      <a:pt x="2385" y="77"/>
                      <a:pt x="2015" y="219"/>
                    </a:cubicBezTo>
                    <a:cubicBezTo>
                      <a:pt x="979" y="616"/>
                      <a:pt x="250" y="1483"/>
                      <a:pt x="67" y="2580"/>
                    </a:cubicBezTo>
                    <a:cubicBezTo>
                      <a:pt x="64" y="2610"/>
                      <a:pt x="58" y="2637"/>
                      <a:pt x="55" y="2667"/>
                    </a:cubicBezTo>
                    <a:cubicBezTo>
                      <a:pt x="0" y="3110"/>
                      <a:pt x="344" y="3498"/>
                      <a:pt x="789" y="3498"/>
                    </a:cubicBezTo>
                    <a:lnTo>
                      <a:pt x="3475" y="3498"/>
                    </a:lnTo>
                    <a:cubicBezTo>
                      <a:pt x="3632" y="2390"/>
                      <a:pt x="4255" y="1399"/>
                      <a:pt x="5186" y="776"/>
                    </a:cubicBezTo>
                    <a:cubicBezTo>
                      <a:pt x="4510" y="236"/>
                      <a:pt x="3823" y="0"/>
                      <a:pt x="31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9" name="Google Shape;4409;p65"/>
              <p:cNvSpPr/>
              <p:nvPr/>
            </p:nvSpPr>
            <p:spPr>
              <a:xfrm>
                <a:off x="2962025" y="4515075"/>
                <a:ext cx="169400" cy="82825"/>
              </a:xfrm>
              <a:custGeom>
                <a:rect b="b" l="l" r="r" t="t"/>
                <a:pathLst>
                  <a:path extrusionOk="0" h="3313" w="6776">
                    <a:moveTo>
                      <a:pt x="0" y="0"/>
                    </a:moveTo>
                    <a:lnTo>
                      <a:pt x="0" y="3313"/>
                    </a:lnTo>
                    <a:lnTo>
                      <a:pt x="6209" y="3313"/>
                    </a:lnTo>
                    <a:cubicBezTo>
                      <a:pt x="6523" y="3313"/>
                      <a:pt x="6776" y="3060"/>
                      <a:pt x="6776" y="2747"/>
                    </a:cubicBezTo>
                    <a:lnTo>
                      <a:pt x="6776" y="1693"/>
                    </a:lnTo>
                    <a:cubicBezTo>
                      <a:pt x="6776" y="756"/>
                      <a:pt x="6017" y="0"/>
                      <a:pt x="5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0" name="Google Shape;4410;p65"/>
              <p:cNvSpPr/>
              <p:nvPr/>
            </p:nvSpPr>
            <p:spPr>
              <a:xfrm>
                <a:off x="2962025" y="4626025"/>
                <a:ext cx="141175" cy="56500"/>
              </a:xfrm>
              <a:custGeom>
                <a:rect b="b" l="l" r="r" t="t"/>
                <a:pathLst>
                  <a:path extrusionOk="0" h="2260" w="5647">
                    <a:moveTo>
                      <a:pt x="0" y="1"/>
                    </a:moveTo>
                    <a:lnTo>
                      <a:pt x="0" y="2259"/>
                    </a:lnTo>
                    <a:lnTo>
                      <a:pt x="5646" y="2259"/>
                    </a:lnTo>
                    <a:lnTo>
                      <a:pt x="564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11" name="Google Shape;4411;p65"/>
            <p:cNvGrpSpPr/>
            <p:nvPr/>
          </p:nvGrpSpPr>
          <p:grpSpPr>
            <a:xfrm>
              <a:off x="5591701" y="2772534"/>
              <a:ext cx="190012" cy="234372"/>
              <a:chOff x="3330525" y="4399275"/>
              <a:chExt cx="390650" cy="481850"/>
            </a:xfrm>
          </p:grpSpPr>
          <p:sp>
            <p:nvSpPr>
              <p:cNvPr id="4412" name="Google Shape;4412;p65"/>
              <p:cNvSpPr/>
              <p:nvPr/>
            </p:nvSpPr>
            <p:spPr>
              <a:xfrm>
                <a:off x="3543950" y="4648550"/>
                <a:ext cx="78450" cy="95775"/>
              </a:xfrm>
              <a:custGeom>
                <a:rect b="b" l="l" r="r" t="t"/>
                <a:pathLst>
                  <a:path extrusionOk="0" h="3831" w="3138">
                    <a:moveTo>
                      <a:pt x="2677" y="0"/>
                    </a:moveTo>
                    <a:cubicBezTo>
                      <a:pt x="2298" y="356"/>
                      <a:pt x="1861" y="648"/>
                      <a:pt x="1388" y="858"/>
                    </a:cubicBezTo>
                    <a:lnTo>
                      <a:pt x="0" y="2948"/>
                    </a:lnTo>
                    <a:lnTo>
                      <a:pt x="880" y="3831"/>
                    </a:lnTo>
                    <a:lnTo>
                      <a:pt x="3138" y="443"/>
                    </a:lnTo>
                    <a:lnTo>
                      <a:pt x="26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3" name="Google Shape;4413;p65"/>
              <p:cNvSpPr/>
              <p:nvPr/>
            </p:nvSpPr>
            <p:spPr>
              <a:xfrm>
                <a:off x="3427250" y="4456050"/>
                <a:ext cx="197650" cy="197175"/>
              </a:xfrm>
              <a:custGeom>
                <a:rect b="b" l="l" r="r" t="t"/>
                <a:pathLst>
                  <a:path extrusionOk="0" h="7887" w="7906">
                    <a:moveTo>
                      <a:pt x="7520" y="0"/>
                    </a:moveTo>
                    <a:cubicBezTo>
                      <a:pt x="6863" y="1374"/>
                      <a:pt x="5475" y="2247"/>
                      <a:pt x="3952" y="2247"/>
                    </a:cubicBezTo>
                    <a:lnTo>
                      <a:pt x="1" y="2247"/>
                    </a:lnTo>
                    <a:lnTo>
                      <a:pt x="1" y="3942"/>
                    </a:lnTo>
                    <a:cubicBezTo>
                      <a:pt x="1" y="5698"/>
                      <a:pt x="1154" y="7137"/>
                      <a:pt x="2587" y="7643"/>
                    </a:cubicBezTo>
                    <a:lnTo>
                      <a:pt x="2597" y="7643"/>
                    </a:lnTo>
                    <a:cubicBezTo>
                      <a:pt x="3006" y="7806"/>
                      <a:pt x="3480" y="7887"/>
                      <a:pt x="3953" y="7887"/>
                    </a:cubicBezTo>
                    <a:cubicBezTo>
                      <a:pt x="4426" y="7887"/>
                      <a:pt x="4899" y="7806"/>
                      <a:pt x="5307" y="7643"/>
                    </a:cubicBezTo>
                    <a:lnTo>
                      <a:pt x="5319" y="7643"/>
                    </a:lnTo>
                    <a:cubicBezTo>
                      <a:pt x="6451" y="7306"/>
                      <a:pt x="7905" y="5848"/>
                      <a:pt x="7905" y="3942"/>
                    </a:cubicBezTo>
                    <a:lnTo>
                      <a:pt x="7905" y="1684"/>
                    </a:lnTo>
                    <a:cubicBezTo>
                      <a:pt x="7905" y="1100"/>
                      <a:pt x="7776" y="524"/>
                      <a:pt x="75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4" name="Google Shape;4414;p65"/>
              <p:cNvSpPr/>
              <p:nvPr/>
            </p:nvSpPr>
            <p:spPr>
              <a:xfrm>
                <a:off x="3428150" y="4399275"/>
                <a:ext cx="166925" cy="84725"/>
              </a:xfrm>
              <a:custGeom>
                <a:rect b="b" l="l" r="r" t="t"/>
                <a:pathLst>
                  <a:path extrusionOk="0" h="3389" w="6677">
                    <a:moveTo>
                      <a:pt x="3921" y="1"/>
                    </a:moveTo>
                    <a:cubicBezTo>
                      <a:pt x="3917" y="1"/>
                      <a:pt x="3913" y="1"/>
                      <a:pt x="3910" y="1"/>
                    </a:cubicBezTo>
                    <a:cubicBezTo>
                      <a:pt x="1946" y="4"/>
                      <a:pt x="284" y="1446"/>
                      <a:pt x="1" y="3389"/>
                    </a:cubicBezTo>
                    <a:lnTo>
                      <a:pt x="3910" y="3389"/>
                    </a:lnTo>
                    <a:cubicBezTo>
                      <a:pt x="5247" y="3389"/>
                      <a:pt x="6403" y="2452"/>
                      <a:pt x="6677" y="1142"/>
                    </a:cubicBezTo>
                    <a:cubicBezTo>
                      <a:pt x="5945" y="410"/>
                      <a:pt x="4953" y="1"/>
                      <a:pt x="39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5" name="Google Shape;4415;p65"/>
              <p:cNvSpPr/>
              <p:nvPr/>
            </p:nvSpPr>
            <p:spPr>
              <a:xfrm>
                <a:off x="3330525" y="4674000"/>
                <a:ext cx="181225" cy="207125"/>
              </a:xfrm>
              <a:custGeom>
                <a:rect b="b" l="l" r="r" t="t"/>
                <a:pathLst>
                  <a:path extrusionOk="0" h="8285" w="7249">
                    <a:moveTo>
                      <a:pt x="2972" y="0"/>
                    </a:moveTo>
                    <a:lnTo>
                      <a:pt x="1455" y="440"/>
                    </a:lnTo>
                    <a:cubicBezTo>
                      <a:pt x="542" y="744"/>
                      <a:pt x="0" y="1716"/>
                      <a:pt x="235" y="2620"/>
                    </a:cubicBezTo>
                    <a:lnTo>
                      <a:pt x="1229" y="7832"/>
                    </a:lnTo>
                    <a:cubicBezTo>
                      <a:pt x="1289" y="8091"/>
                      <a:pt x="1518" y="8278"/>
                      <a:pt x="1783" y="8284"/>
                    </a:cubicBezTo>
                    <a:cubicBezTo>
                      <a:pt x="1787" y="8284"/>
                      <a:pt x="1792" y="8285"/>
                      <a:pt x="1796" y="8285"/>
                    </a:cubicBezTo>
                    <a:cubicBezTo>
                      <a:pt x="1816" y="8285"/>
                      <a:pt x="1835" y="8279"/>
                      <a:pt x="1852" y="8272"/>
                    </a:cubicBezTo>
                    <a:cubicBezTo>
                      <a:pt x="1861" y="8284"/>
                      <a:pt x="1861" y="8284"/>
                      <a:pt x="1873" y="8284"/>
                    </a:cubicBezTo>
                    <a:lnTo>
                      <a:pt x="7248" y="8284"/>
                    </a:lnTo>
                    <a:lnTo>
                      <a:pt x="7248" y="3364"/>
                    </a:lnTo>
                    <a:lnTo>
                      <a:pt x="6514" y="4086"/>
                    </a:lnTo>
                    <a:cubicBezTo>
                      <a:pt x="6410" y="4202"/>
                      <a:pt x="6270" y="4259"/>
                      <a:pt x="6126" y="4259"/>
                    </a:cubicBezTo>
                    <a:cubicBezTo>
                      <a:pt x="5952" y="4259"/>
                      <a:pt x="5772" y="4175"/>
                      <a:pt x="5646" y="4008"/>
                    </a:cubicBez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6" name="Google Shape;4416;p65"/>
              <p:cNvSpPr/>
              <p:nvPr/>
            </p:nvSpPr>
            <p:spPr>
              <a:xfrm>
                <a:off x="3540175" y="4674000"/>
                <a:ext cx="181000" cy="207100"/>
              </a:xfrm>
              <a:custGeom>
                <a:rect b="b" l="l" r="r" t="t"/>
                <a:pathLst>
                  <a:path extrusionOk="0" h="8284" w="7240">
                    <a:moveTo>
                      <a:pt x="3951" y="4821"/>
                    </a:moveTo>
                    <a:cubicBezTo>
                      <a:pt x="4701" y="4821"/>
                      <a:pt x="4701" y="5950"/>
                      <a:pt x="3951" y="5950"/>
                    </a:cubicBezTo>
                    <a:lnTo>
                      <a:pt x="2822" y="5950"/>
                    </a:lnTo>
                    <a:cubicBezTo>
                      <a:pt x="2075" y="5950"/>
                      <a:pt x="2075" y="4821"/>
                      <a:pt x="2822" y="4821"/>
                    </a:cubicBezTo>
                    <a:close/>
                    <a:moveTo>
                      <a:pt x="4280" y="0"/>
                    </a:moveTo>
                    <a:lnTo>
                      <a:pt x="1603" y="4008"/>
                    </a:lnTo>
                    <a:cubicBezTo>
                      <a:pt x="1476" y="4178"/>
                      <a:pt x="1297" y="4257"/>
                      <a:pt x="1126" y="4257"/>
                    </a:cubicBezTo>
                    <a:cubicBezTo>
                      <a:pt x="977" y="4257"/>
                      <a:pt x="834" y="4197"/>
                      <a:pt x="735" y="4086"/>
                    </a:cubicBezTo>
                    <a:lnTo>
                      <a:pt x="1" y="3364"/>
                    </a:lnTo>
                    <a:lnTo>
                      <a:pt x="1" y="8284"/>
                    </a:lnTo>
                    <a:lnTo>
                      <a:pt x="5454" y="8284"/>
                    </a:lnTo>
                    <a:cubicBezTo>
                      <a:pt x="5722" y="8284"/>
                      <a:pt x="5954" y="8094"/>
                      <a:pt x="6008" y="7832"/>
                    </a:cubicBezTo>
                    <a:lnTo>
                      <a:pt x="7002" y="2653"/>
                    </a:lnTo>
                    <a:cubicBezTo>
                      <a:pt x="7240" y="1716"/>
                      <a:pt x="6707" y="744"/>
                      <a:pt x="5770" y="428"/>
                    </a:cubicBezTo>
                    <a:lnTo>
                      <a:pt x="42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7" name="Google Shape;4417;p65"/>
              <p:cNvSpPr/>
              <p:nvPr/>
            </p:nvSpPr>
            <p:spPr>
              <a:xfrm>
                <a:off x="3429975" y="4648850"/>
                <a:ext cx="78225" cy="95400"/>
              </a:xfrm>
              <a:custGeom>
                <a:rect b="b" l="l" r="r" t="t"/>
                <a:pathLst>
                  <a:path extrusionOk="0" h="3816" w="3129">
                    <a:moveTo>
                      <a:pt x="452" y="0"/>
                    </a:moveTo>
                    <a:lnTo>
                      <a:pt x="0" y="440"/>
                    </a:lnTo>
                    <a:lnTo>
                      <a:pt x="2247" y="3816"/>
                    </a:lnTo>
                    <a:lnTo>
                      <a:pt x="3129" y="2936"/>
                    </a:lnTo>
                    <a:lnTo>
                      <a:pt x="1741" y="846"/>
                    </a:lnTo>
                    <a:cubicBezTo>
                      <a:pt x="1268" y="636"/>
                      <a:pt x="834" y="350"/>
                      <a:pt x="4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8" name="Google Shape;4418;p65"/>
              <p:cNvSpPr/>
              <p:nvPr/>
            </p:nvSpPr>
            <p:spPr>
              <a:xfrm>
                <a:off x="3514200" y="4681000"/>
                <a:ext cx="23150" cy="17550"/>
              </a:xfrm>
              <a:custGeom>
                <a:rect b="b" l="l" r="r" t="t"/>
                <a:pathLst>
                  <a:path extrusionOk="0" h="702" w="926">
                    <a:moveTo>
                      <a:pt x="1" y="0"/>
                    </a:moveTo>
                    <a:lnTo>
                      <a:pt x="465" y="702"/>
                    </a:lnTo>
                    <a:lnTo>
                      <a:pt x="925" y="0"/>
                    </a:lnTo>
                    <a:lnTo>
                      <a:pt x="916" y="0"/>
                    </a:lnTo>
                    <a:cubicBezTo>
                      <a:pt x="769" y="12"/>
                      <a:pt x="609" y="24"/>
                      <a:pt x="465" y="24"/>
                    </a:cubicBezTo>
                    <a:cubicBezTo>
                      <a:pt x="317" y="24"/>
                      <a:pt x="157" y="12"/>
                      <a:pt x="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19" name="Google Shape;4419;p65"/>
            <p:cNvGrpSpPr/>
            <p:nvPr/>
          </p:nvGrpSpPr>
          <p:grpSpPr>
            <a:xfrm>
              <a:off x="5884970" y="2772540"/>
              <a:ext cx="174958" cy="234360"/>
              <a:chOff x="3938800" y="4399275"/>
              <a:chExt cx="359700" cy="481825"/>
            </a:xfrm>
          </p:grpSpPr>
          <p:sp>
            <p:nvSpPr>
              <p:cNvPr id="4420" name="Google Shape;4420;p65"/>
              <p:cNvSpPr/>
              <p:nvPr/>
            </p:nvSpPr>
            <p:spPr>
              <a:xfrm>
                <a:off x="4022650" y="4427525"/>
                <a:ext cx="166625" cy="84700"/>
              </a:xfrm>
              <a:custGeom>
                <a:rect b="b" l="l" r="r" t="t"/>
                <a:pathLst>
                  <a:path extrusionOk="0" h="3388" w="6665">
                    <a:moveTo>
                      <a:pt x="3909" y="0"/>
                    </a:moveTo>
                    <a:cubicBezTo>
                      <a:pt x="1946" y="3"/>
                      <a:pt x="284" y="1446"/>
                      <a:pt x="1" y="3388"/>
                    </a:cubicBezTo>
                    <a:lnTo>
                      <a:pt x="3909" y="3388"/>
                    </a:lnTo>
                    <a:cubicBezTo>
                      <a:pt x="4807" y="3385"/>
                      <a:pt x="5647" y="2957"/>
                      <a:pt x="6180" y="2235"/>
                    </a:cubicBezTo>
                    <a:cubicBezTo>
                      <a:pt x="6421" y="1909"/>
                      <a:pt x="6589" y="1530"/>
                      <a:pt x="6665" y="1129"/>
                    </a:cubicBezTo>
                    <a:cubicBezTo>
                      <a:pt x="6135" y="602"/>
                      <a:pt x="5463" y="241"/>
                      <a:pt x="4734" y="91"/>
                    </a:cubicBezTo>
                    <a:cubicBezTo>
                      <a:pt x="4463" y="30"/>
                      <a:pt x="4186" y="0"/>
                      <a:pt x="39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1" name="Google Shape;4421;p65"/>
              <p:cNvSpPr/>
              <p:nvPr/>
            </p:nvSpPr>
            <p:spPr>
              <a:xfrm>
                <a:off x="4021450" y="4484275"/>
                <a:ext cx="197650" cy="199225"/>
              </a:xfrm>
              <a:custGeom>
                <a:rect b="b" l="l" r="r" t="t"/>
                <a:pathLst>
                  <a:path extrusionOk="0" h="7969" w="7906">
                    <a:moveTo>
                      <a:pt x="7526" y="1"/>
                    </a:moveTo>
                    <a:cubicBezTo>
                      <a:pt x="7420" y="223"/>
                      <a:pt x="7291" y="434"/>
                      <a:pt x="7140" y="633"/>
                    </a:cubicBezTo>
                    <a:cubicBezTo>
                      <a:pt x="6396" y="1648"/>
                      <a:pt x="5216" y="2247"/>
                      <a:pt x="3957" y="2247"/>
                    </a:cubicBezTo>
                    <a:lnTo>
                      <a:pt x="4" y="2247"/>
                    </a:lnTo>
                    <a:lnTo>
                      <a:pt x="4" y="4018"/>
                    </a:lnTo>
                    <a:cubicBezTo>
                      <a:pt x="1" y="4635"/>
                      <a:pt x="148" y="5243"/>
                      <a:pt x="434" y="5788"/>
                    </a:cubicBezTo>
                    <a:lnTo>
                      <a:pt x="434" y="5800"/>
                    </a:lnTo>
                    <a:cubicBezTo>
                      <a:pt x="615" y="6159"/>
                      <a:pt x="850" y="6487"/>
                      <a:pt x="1133" y="6773"/>
                    </a:cubicBezTo>
                    <a:lnTo>
                      <a:pt x="1202" y="6839"/>
                    </a:lnTo>
                    <a:cubicBezTo>
                      <a:pt x="1967" y="7592"/>
                      <a:pt x="2962" y="7968"/>
                      <a:pt x="3958" y="7968"/>
                    </a:cubicBezTo>
                    <a:cubicBezTo>
                      <a:pt x="4959" y="7968"/>
                      <a:pt x="5959" y="7588"/>
                      <a:pt x="6725" y="6827"/>
                    </a:cubicBezTo>
                    <a:lnTo>
                      <a:pt x="6758" y="6794"/>
                    </a:lnTo>
                    <a:cubicBezTo>
                      <a:pt x="6972" y="6583"/>
                      <a:pt x="7158" y="6342"/>
                      <a:pt x="7312" y="6083"/>
                    </a:cubicBezTo>
                    <a:lnTo>
                      <a:pt x="7321" y="6083"/>
                    </a:lnTo>
                    <a:cubicBezTo>
                      <a:pt x="7703" y="5463"/>
                      <a:pt x="7905" y="4746"/>
                      <a:pt x="7902" y="4018"/>
                    </a:cubicBezTo>
                    <a:lnTo>
                      <a:pt x="7902" y="1684"/>
                    </a:lnTo>
                    <a:cubicBezTo>
                      <a:pt x="7902" y="1407"/>
                      <a:pt x="7875" y="1130"/>
                      <a:pt x="7818" y="859"/>
                    </a:cubicBezTo>
                    <a:cubicBezTo>
                      <a:pt x="7764" y="561"/>
                      <a:pt x="7664" y="272"/>
                      <a:pt x="75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2" name="Google Shape;4422;p65"/>
              <p:cNvSpPr/>
              <p:nvPr/>
            </p:nvSpPr>
            <p:spPr>
              <a:xfrm>
                <a:off x="4054050" y="4692500"/>
                <a:ext cx="132975" cy="47450"/>
              </a:xfrm>
              <a:custGeom>
                <a:rect b="b" l="l" r="r" t="t"/>
                <a:pathLst>
                  <a:path extrusionOk="0" h="1898" w="5319">
                    <a:moveTo>
                      <a:pt x="5318" y="1"/>
                    </a:moveTo>
                    <a:lnTo>
                      <a:pt x="5318" y="1"/>
                    </a:lnTo>
                    <a:cubicBezTo>
                      <a:pt x="4550" y="498"/>
                      <a:pt x="3635" y="769"/>
                      <a:pt x="2653" y="769"/>
                    </a:cubicBezTo>
                    <a:cubicBezTo>
                      <a:pt x="2648" y="769"/>
                      <a:pt x="2643" y="769"/>
                      <a:pt x="2637" y="769"/>
                    </a:cubicBezTo>
                    <a:cubicBezTo>
                      <a:pt x="1703" y="769"/>
                      <a:pt x="791" y="507"/>
                      <a:pt x="0" y="13"/>
                    </a:cubicBezTo>
                    <a:lnTo>
                      <a:pt x="0" y="13"/>
                    </a:lnTo>
                    <a:cubicBezTo>
                      <a:pt x="82" y="272"/>
                      <a:pt x="202" y="516"/>
                      <a:pt x="362" y="736"/>
                    </a:cubicBezTo>
                    <a:cubicBezTo>
                      <a:pt x="898" y="1464"/>
                      <a:pt x="1747" y="1895"/>
                      <a:pt x="2653" y="1898"/>
                    </a:cubicBezTo>
                    <a:cubicBezTo>
                      <a:pt x="2660" y="1898"/>
                      <a:pt x="2667" y="1898"/>
                      <a:pt x="2674" y="1898"/>
                    </a:cubicBezTo>
                    <a:cubicBezTo>
                      <a:pt x="3870" y="1898"/>
                      <a:pt x="4935" y="1135"/>
                      <a:pt x="53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3" name="Google Shape;4423;p65"/>
              <p:cNvSpPr/>
              <p:nvPr/>
            </p:nvSpPr>
            <p:spPr>
              <a:xfrm>
                <a:off x="4163275" y="4399275"/>
                <a:ext cx="84275" cy="84200"/>
              </a:xfrm>
              <a:custGeom>
                <a:rect b="b" l="l" r="r" t="t"/>
                <a:pathLst>
                  <a:path extrusionOk="0" h="3368" w="3371">
                    <a:moveTo>
                      <a:pt x="1090" y="1"/>
                    </a:moveTo>
                    <a:cubicBezTo>
                      <a:pt x="707" y="1"/>
                      <a:pt x="330" y="106"/>
                      <a:pt x="1" y="305"/>
                    </a:cubicBezTo>
                    <a:cubicBezTo>
                      <a:pt x="338" y="420"/>
                      <a:pt x="660" y="573"/>
                      <a:pt x="961" y="769"/>
                    </a:cubicBezTo>
                    <a:lnTo>
                      <a:pt x="961" y="781"/>
                    </a:lnTo>
                    <a:cubicBezTo>
                      <a:pt x="1443" y="1070"/>
                      <a:pt x="1874" y="1446"/>
                      <a:pt x="2226" y="1886"/>
                    </a:cubicBezTo>
                    <a:cubicBezTo>
                      <a:pt x="2587" y="2329"/>
                      <a:pt x="2871" y="2829"/>
                      <a:pt x="3060" y="3368"/>
                    </a:cubicBezTo>
                    <a:cubicBezTo>
                      <a:pt x="3262" y="3033"/>
                      <a:pt x="3370" y="2651"/>
                      <a:pt x="3364" y="2259"/>
                    </a:cubicBezTo>
                    <a:cubicBezTo>
                      <a:pt x="3361" y="1236"/>
                      <a:pt x="2672" y="341"/>
                      <a:pt x="1684" y="79"/>
                    </a:cubicBezTo>
                    <a:cubicBezTo>
                      <a:pt x="1615" y="58"/>
                      <a:pt x="1543" y="46"/>
                      <a:pt x="1467" y="46"/>
                    </a:cubicBezTo>
                    <a:cubicBezTo>
                      <a:pt x="1344" y="34"/>
                      <a:pt x="1232" y="1"/>
                      <a:pt x="1106" y="1"/>
                    </a:cubicBezTo>
                    <a:cubicBezTo>
                      <a:pt x="1101" y="1"/>
                      <a:pt x="1095" y="1"/>
                      <a:pt x="10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4" name="Google Shape;4424;p65"/>
              <p:cNvSpPr/>
              <p:nvPr/>
            </p:nvSpPr>
            <p:spPr>
              <a:xfrm>
                <a:off x="3938800" y="4692800"/>
                <a:ext cx="359700" cy="188300"/>
              </a:xfrm>
              <a:custGeom>
                <a:rect b="b" l="l" r="r" t="t"/>
                <a:pathLst>
                  <a:path extrusionOk="0" h="7532" w="14388">
                    <a:moveTo>
                      <a:pt x="11160" y="4144"/>
                    </a:moveTo>
                    <a:cubicBezTo>
                      <a:pt x="11470" y="4144"/>
                      <a:pt x="11723" y="4397"/>
                      <a:pt x="11723" y="4710"/>
                    </a:cubicBezTo>
                    <a:cubicBezTo>
                      <a:pt x="11723" y="5021"/>
                      <a:pt x="11470" y="5274"/>
                      <a:pt x="11160" y="5274"/>
                    </a:cubicBezTo>
                    <a:lnTo>
                      <a:pt x="10031" y="5274"/>
                    </a:lnTo>
                    <a:cubicBezTo>
                      <a:pt x="9718" y="5274"/>
                      <a:pt x="9465" y="5021"/>
                      <a:pt x="9465" y="4710"/>
                    </a:cubicBezTo>
                    <a:cubicBezTo>
                      <a:pt x="9465" y="4397"/>
                      <a:pt x="9718" y="4144"/>
                      <a:pt x="10031" y="4144"/>
                    </a:cubicBezTo>
                    <a:close/>
                    <a:moveTo>
                      <a:pt x="3379" y="1"/>
                    </a:moveTo>
                    <a:lnTo>
                      <a:pt x="2385" y="248"/>
                    </a:lnTo>
                    <a:cubicBezTo>
                      <a:pt x="922" y="615"/>
                      <a:pt x="0" y="2067"/>
                      <a:pt x="295" y="3545"/>
                    </a:cubicBezTo>
                    <a:lnTo>
                      <a:pt x="1006" y="7080"/>
                    </a:lnTo>
                    <a:cubicBezTo>
                      <a:pt x="1060" y="7342"/>
                      <a:pt x="1292" y="7532"/>
                      <a:pt x="1560" y="7532"/>
                    </a:cubicBezTo>
                    <a:lnTo>
                      <a:pt x="12831" y="7532"/>
                    </a:lnTo>
                    <a:cubicBezTo>
                      <a:pt x="12833" y="7532"/>
                      <a:pt x="12835" y="7532"/>
                      <a:pt x="12837" y="7532"/>
                    </a:cubicBezTo>
                    <a:cubicBezTo>
                      <a:pt x="13103" y="7532"/>
                      <a:pt x="13331" y="7343"/>
                      <a:pt x="13382" y="7080"/>
                    </a:cubicBezTo>
                    <a:lnTo>
                      <a:pt x="14096" y="3545"/>
                    </a:lnTo>
                    <a:cubicBezTo>
                      <a:pt x="14388" y="2070"/>
                      <a:pt x="13476" y="621"/>
                      <a:pt x="12018" y="248"/>
                    </a:cubicBezTo>
                    <a:lnTo>
                      <a:pt x="11046" y="13"/>
                    </a:lnTo>
                    <a:cubicBezTo>
                      <a:pt x="10678" y="1506"/>
                      <a:pt x="9474" y="2648"/>
                      <a:pt x="7965" y="2943"/>
                    </a:cubicBezTo>
                    <a:cubicBezTo>
                      <a:pt x="7714" y="2991"/>
                      <a:pt x="7463" y="3015"/>
                      <a:pt x="7214" y="3015"/>
                    </a:cubicBezTo>
                    <a:cubicBezTo>
                      <a:pt x="5960" y="3015"/>
                      <a:pt x="4762" y="2417"/>
                      <a:pt x="4011" y="1377"/>
                    </a:cubicBezTo>
                    <a:cubicBezTo>
                      <a:pt x="3707" y="967"/>
                      <a:pt x="3493" y="498"/>
                      <a:pt x="33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25" name="Google Shape;4425;p65"/>
            <p:cNvGrpSpPr/>
            <p:nvPr/>
          </p:nvGrpSpPr>
          <p:grpSpPr>
            <a:xfrm>
              <a:off x="6210189" y="2772540"/>
              <a:ext cx="109866" cy="234360"/>
              <a:chOff x="4584850" y="4399275"/>
              <a:chExt cx="225875" cy="481825"/>
            </a:xfrm>
          </p:grpSpPr>
          <p:sp>
            <p:nvSpPr>
              <p:cNvPr id="4426" name="Google Shape;4426;p65"/>
              <p:cNvSpPr/>
              <p:nvPr/>
            </p:nvSpPr>
            <p:spPr>
              <a:xfrm>
                <a:off x="4655400" y="4399275"/>
                <a:ext cx="84700" cy="84725"/>
              </a:xfrm>
              <a:custGeom>
                <a:rect b="b" l="l" r="r" t="t"/>
                <a:pathLst>
                  <a:path extrusionOk="0" h="3389" w="3388">
                    <a:moveTo>
                      <a:pt x="1696" y="1"/>
                    </a:moveTo>
                    <a:cubicBezTo>
                      <a:pt x="759" y="1"/>
                      <a:pt x="0" y="760"/>
                      <a:pt x="0" y="1696"/>
                    </a:cubicBezTo>
                    <a:cubicBezTo>
                      <a:pt x="0" y="2630"/>
                      <a:pt x="759" y="3389"/>
                      <a:pt x="1696" y="3389"/>
                    </a:cubicBezTo>
                    <a:cubicBezTo>
                      <a:pt x="2629" y="3389"/>
                      <a:pt x="3388" y="2630"/>
                      <a:pt x="3388" y="1696"/>
                    </a:cubicBezTo>
                    <a:cubicBezTo>
                      <a:pt x="3388" y="760"/>
                      <a:pt x="2629" y="1"/>
                      <a:pt x="16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7" name="Google Shape;4427;p65"/>
              <p:cNvSpPr/>
              <p:nvPr/>
            </p:nvSpPr>
            <p:spPr>
              <a:xfrm>
                <a:off x="4584850" y="4512200"/>
                <a:ext cx="225875" cy="368900"/>
              </a:xfrm>
              <a:custGeom>
                <a:rect b="b" l="l" r="r" t="t"/>
                <a:pathLst>
                  <a:path extrusionOk="0" h="14756" w="9035">
                    <a:moveTo>
                      <a:pt x="2259" y="1"/>
                    </a:moveTo>
                    <a:cubicBezTo>
                      <a:pt x="1013" y="1"/>
                      <a:pt x="1" y="1052"/>
                      <a:pt x="1" y="2298"/>
                    </a:cubicBezTo>
                    <a:lnTo>
                      <a:pt x="1" y="5686"/>
                    </a:lnTo>
                    <a:cubicBezTo>
                      <a:pt x="1" y="6280"/>
                      <a:pt x="414" y="6792"/>
                      <a:pt x="1106" y="6792"/>
                    </a:cubicBezTo>
                    <a:cubicBezTo>
                      <a:pt x="1284" y="6792"/>
                      <a:pt x="1480" y="6758"/>
                      <a:pt x="1693" y="6683"/>
                    </a:cubicBezTo>
                    <a:lnTo>
                      <a:pt x="1693" y="13627"/>
                    </a:lnTo>
                    <a:cubicBezTo>
                      <a:pt x="1693" y="14250"/>
                      <a:pt x="2199" y="14756"/>
                      <a:pt x="2822" y="14756"/>
                    </a:cubicBezTo>
                    <a:cubicBezTo>
                      <a:pt x="3446" y="14756"/>
                      <a:pt x="3952" y="14250"/>
                      <a:pt x="3952" y="13627"/>
                    </a:cubicBezTo>
                    <a:lnTo>
                      <a:pt x="3952" y="9637"/>
                    </a:lnTo>
                    <a:cubicBezTo>
                      <a:pt x="3952" y="9324"/>
                      <a:pt x="4204" y="9074"/>
                      <a:pt x="4518" y="9074"/>
                    </a:cubicBezTo>
                    <a:cubicBezTo>
                      <a:pt x="4828" y="9074"/>
                      <a:pt x="5081" y="9324"/>
                      <a:pt x="5081" y="9637"/>
                    </a:cubicBezTo>
                    <a:lnTo>
                      <a:pt x="5081" y="13627"/>
                    </a:lnTo>
                    <a:cubicBezTo>
                      <a:pt x="5081" y="14250"/>
                      <a:pt x="5587" y="14756"/>
                      <a:pt x="6210" y="14756"/>
                    </a:cubicBezTo>
                    <a:cubicBezTo>
                      <a:pt x="6833" y="14756"/>
                      <a:pt x="7339" y="14250"/>
                      <a:pt x="7339" y="13627"/>
                    </a:cubicBezTo>
                    <a:lnTo>
                      <a:pt x="7339" y="6683"/>
                    </a:lnTo>
                    <a:cubicBezTo>
                      <a:pt x="7552" y="6758"/>
                      <a:pt x="7749" y="6792"/>
                      <a:pt x="7927" y="6792"/>
                    </a:cubicBezTo>
                    <a:cubicBezTo>
                      <a:pt x="8619" y="6792"/>
                      <a:pt x="9035" y="6280"/>
                      <a:pt x="9035" y="5686"/>
                    </a:cubicBezTo>
                    <a:lnTo>
                      <a:pt x="9035" y="2298"/>
                    </a:lnTo>
                    <a:cubicBezTo>
                      <a:pt x="9035" y="1052"/>
                      <a:pt x="8020" y="1"/>
                      <a:pt x="67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428" name="Google Shape;4428;p65"/>
            <p:cNvSpPr/>
            <p:nvPr/>
          </p:nvSpPr>
          <p:spPr>
            <a:xfrm>
              <a:off x="6430163" y="2772641"/>
              <a:ext cx="257172" cy="234262"/>
            </a:xfrm>
            <a:custGeom>
              <a:rect b="b" l="l" r="r" t="t"/>
              <a:pathLst>
                <a:path extrusionOk="0" h="19265" w="21149">
                  <a:moveTo>
                    <a:pt x="10580" y="3417"/>
                  </a:moveTo>
                  <a:cubicBezTo>
                    <a:pt x="12186" y="3417"/>
                    <a:pt x="13773" y="4040"/>
                    <a:pt x="14967" y="5236"/>
                  </a:cubicBezTo>
                  <a:cubicBezTo>
                    <a:pt x="16933" y="7199"/>
                    <a:pt x="17352" y="10231"/>
                    <a:pt x="15997" y="12655"/>
                  </a:cubicBezTo>
                  <a:lnTo>
                    <a:pt x="7550" y="4209"/>
                  </a:lnTo>
                  <a:cubicBezTo>
                    <a:pt x="8500" y="3676"/>
                    <a:pt x="9544" y="3417"/>
                    <a:pt x="10580" y="3417"/>
                  </a:cubicBezTo>
                  <a:close/>
                  <a:moveTo>
                    <a:pt x="5156" y="6603"/>
                  </a:moveTo>
                  <a:lnTo>
                    <a:pt x="13600" y="15049"/>
                  </a:lnTo>
                  <a:cubicBezTo>
                    <a:pt x="12650" y="15584"/>
                    <a:pt x="11607" y="15844"/>
                    <a:pt x="10570" y="15844"/>
                  </a:cubicBezTo>
                  <a:cubicBezTo>
                    <a:pt x="8964" y="15844"/>
                    <a:pt x="7375" y="15218"/>
                    <a:pt x="6183" y="14019"/>
                  </a:cubicBezTo>
                  <a:cubicBezTo>
                    <a:pt x="4210" y="12059"/>
                    <a:pt x="3789" y="9024"/>
                    <a:pt x="5156" y="6603"/>
                  </a:cubicBezTo>
                  <a:close/>
                  <a:moveTo>
                    <a:pt x="10574" y="0"/>
                  </a:moveTo>
                  <a:cubicBezTo>
                    <a:pt x="8127" y="0"/>
                    <a:pt x="5681" y="948"/>
                    <a:pt x="3789" y="2842"/>
                  </a:cubicBezTo>
                  <a:cubicBezTo>
                    <a:pt x="1" y="6630"/>
                    <a:pt x="1" y="12628"/>
                    <a:pt x="3789" y="16413"/>
                  </a:cubicBezTo>
                  <a:cubicBezTo>
                    <a:pt x="5662" y="18289"/>
                    <a:pt x="8113" y="19265"/>
                    <a:pt x="10576" y="19265"/>
                  </a:cubicBezTo>
                  <a:cubicBezTo>
                    <a:pt x="13036" y="19265"/>
                    <a:pt x="15488" y="18289"/>
                    <a:pt x="17361" y="16413"/>
                  </a:cubicBezTo>
                  <a:cubicBezTo>
                    <a:pt x="21149" y="12625"/>
                    <a:pt x="21149" y="6630"/>
                    <a:pt x="17361" y="2842"/>
                  </a:cubicBezTo>
                  <a:cubicBezTo>
                    <a:pt x="15467" y="948"/>
                    <a:pt x="13020" y="0"/>
                    <a:pt x="105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429" name="Google Shape;4429;p65"/>
            <p:cNvGrpSpPr/>
            <p:nvPr/>
          </p:nvGrpSpPr>
          <p:grpSpPr>
            <a:xfrm>
              <a:off x="6726667" y="2772540"/>
              <a:ext cx="234360" cy="234360"/>
              <a:chOff x="5642550" y="4399275"/>
              <a:chExt cx="481825" cy="481825"/>
            </a:xfrm>
          </p:grpSpPr>
          <p:sp>
            <p:nvSpPr>
              <p:cNvPr id="4430" name="Google Shape;4430;p65"/>
              <p:cNvSpPr/>
              <p:nvPr/>
            </p:nvSpPr>
            <p:spPr>
              <a:xfrm>
                <a:off x="5642550" y="439927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15283" y="7945"/>
                    </a:moveTo>
                    <a:cubicBezTo>
                      <a:pt x="15593" y="7945"/>
                      <a:pt x="15846" y="8195"/>
                      <a:pt x="15846" y="8508"/>
                    </a:cubicBezTo>
                    <a:lnTo>
                      <a:pt x="15846" y="10766"/>
                    </a:lnTo>
                    <a:cubicBezTo>
                      <a:pt x="15846" y="11079"/>
                      <a:pt x="15593" y="11332"/>
                      <a:pt x="15283" y="11332"/>
                    </a:cubicBezTo>
                    <a:lnTo>
                      <a:pt x="3991" y="11332"/>
                    </a:lnTo>
                    <a:cubicBezTo>
                      <a:pt x="3678" y="11332"/>
                      <a:pt x="3425" y="11079"/>
                      <a:pt x="3425" y="10766"/>
                    </a:cubicBezTo>
                    <a:lnTo>
                      <a:pt x="3425" y="8508"/>
                    </a:lnTo>
                    <a:cubicBezTo>
                      <a:pt x="3425" y="8195"/>
                      <a:pt x="3678" y="7945"/>
                      <a:pt x="3991" y="7945"/>
                    </a:cubicBezTo>
                    <a:close/>
                    <a:moveTo>
                      <a:pt x="9637" y="1"/>
                    </a:moveTo>
                    <a:cubicBezTo>
                      <a:pt x="4331" y="1"/>
                      <a:pt x="1" y="4331"/>
                      <a:pt x="1" y="9637"/>
                    </a:cubicBezTo>
                    <a:cubicBezTo>
                      <a:pt x="1" y="14946"/>
                      <a:pt x="4328" y="19273"/>
                      <a:pt x="9637" y="19273"/>
                    </a:cubicBezTo>
                    <a:cubicBezTo>
                      <a:pt x="14943" y="19273"/>
                      <a:pt x="19273" y="14946"/>
                      <a:pt x="19273" y="9637"/>
                    </a:cubicBezTo>
                    <a:cubicBezTo>
                      <a:pt x="19273" y="4331"/>
                      <a:pt x="14943" y="1"/>
                      <a:pt x="96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1" name="Google Shape;4431;p65"/>
              <p:cNvSpPr/>
              <p:nvPr/>
            </p:nvSpPr>
            <p:spPr>
              <a:xfrm>
                <a:off x="5756375" y="4626100"/>
                <a:ext cx="254100" cy="28275"/>
              </a:xfrm>
              <a:custGeom>
                <a:rect b="b" l="l" r="r" t="t"/>
                <a:pathLst>
                  <a:path extrusionOk="0" h="1131" w="10164">
                    <a:moveTo>
                      <a:pt x="1" y="1"/>
                    </a:moveTo>
                    <a:lnTo>
                      <a:pt x="1" y="1130"/>
                    </a:lnTo>
                    <a:lnTo>
                      <a:pt x="10164" y="1130"/>
                    </a:lnTo>
                    <a:lnTo>
                      <a:pt x="1016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32" name="Google Shape;4432;p65"/>
            <p:cNvGrpSpPr/>
            <p:nvPr/>
          </p:nvGrpSpPr>
          <p:grpSpPr>
            <a:xfrm>
              <a:off x="7008348" y="2780766"/>
              <a:ext cx="250982" cy="217907"/>
              <a:chOff x="6218300" y="4416175"/>
              <a:chExt cx="516000" cy="448000"/>
            </a:xfrm>
          </p:grpSpPr>
          <p:sp>
            <p:nvSpPr>
              <p:cNvPr id="4433" name="Google Shape;4433;p65"/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rect b="b" l="l" r="r" t="t"/>
                <a:pathLst>
                  <a:path extrusionOk="0" h="5650" w="113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4" name="Google Shape;4434;p65"/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rect b="b" l="l" r="r" t="t"/>
                <a:pathLst>
                  <a:path extrusionOk="0" h="17920" w="2064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5" name="Google Shape;4435;p65"/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36" name="Google Shape;4436;p65"/>
            <p:cNvGrpSpPr/>
            <p:nvPr/>
          </p:nvGrpSpPr>
          <p:grpSpPr>
            <a:xfrm>
              <a:off x="7292192" y="1907816"/>
              <a:ext cx="234360" cy="234360"/>
              <a:chOff x="899850" y="4992125"/>
              <a:chExt cx="481825" cy="481825"/>
            </a:xfrm>
          </p:grpSpPr>
          <p:sp>
            <p:nvSpPr>
              <p:cNvPr id="4437" name="Google Shape;4437;p65"/>
              <p:cNvSpPr/>
              <p:nvPr/>
            </p:nvSpPr>
            <p:spPr>
              <a:xfrm>
                <a:off x="1126600" y="5360100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6" y="1"/>
                    </a:moveTo>
                    <a:cubicBezTo>
                      <a:pt x="253" y="1"/>
                      <a:pt x="0" y="250"/>
                      <a:pt x="0" y="564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6" y="1130"/>
                      <a:pt x="1129" y="877"/>
                      <a:pt x="1129" y="564"/>
                    </a:cubicBezTo>
                    <a:cubicBezTo>
                      <a:pt x="1129" y="250"/>
                      <a:pt x="876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8" name="Google Shape;4438;p65"/>
              <p:cNvSpPr/>
              <p:nvPr/>
            </p:nvSpPr>
            <p:spPr>
              <a:xfrm>
                <a:off x="1056050" y="5079900"/>
                <a:ext cx="169400" cy="194950"/>
              </a:xfrm>
              <a:custGeom>
                <a:rect b="b" l="l" r="r" t="t"/>
                <a:pathLst>
                  <a:path extrusionOk="0" h="7798" w="6776">
                    <a:moveTo>
                      <a:pt x="3417" y="1"/>
                    </a:moveTo>
                    <a:cubicBezTo>
                      <a:pt x="1713" y="1"/>
                      <a:pt x="0" y="1115"/>
                      <a:pt x="0" y="3304"/>
                    </a:cubicBezTo>
                    <a:cubicBezTo>
                      <a:pt x="0" y="3614"/>
                      <a:pt x="250" y="3867"/>
                      <a:pt x="564" y="3867"/>
                    </a:cubicBezTo>
                    <a:cubicBezTo>
                      <a:pt x="877" y="3867"/>
                      <a:pt x="1130" y="3614"/>
                      <a:pt x="1130" y="3304"/>
                    </a:cubicBezTo>
                    <a:cubicBezTo>
                      <a:pt x="1130" y="2069"/>
                      <a:pt x="2111" y="1061"/>
                      <a:pt x="3388" y="1061"/>
                    </a:cubicBezTo>
                    <a:cubicBezTo>
                      <a:pt x="4665" y="1061"/>
                      <a:pt x="5647" y="2066"/>
                      <a:pt x="5647" y="3304"/>
                    </a:cubicBezTo>
                    <a:cubicBezTo>
                      <a:pt x="5647" y="4147"/>
                      <a:pt x="5174" y="4921"/>
                      <a:pt x="4424" y="5310"/>
                    </a:cubicBezTo>
                    <a:cubicBezTo>
                      <a:pt x="3617" y="5728"/>
                      <a:pt x="3108" y="6336"/>
                      <a:pt x="2912" y="7116"/>
                    </a:cubicBezTo>
                    <a:cubicBezTo>
                      <a:pt x="2870" y="7285"/>
                      <a:pt x="2906" y="7466"/>
                      <a:pt x="3015" y="7601"/>
                    </a:cubicBezTo>
                    <a:cubicBezTo>
                      <a:pt x="3118" y="7736"/>
                      <a:pt x="3277" y="7798"/>
                      <a:pt x="3439" y="7798"/>
                    </a:cubicBezTo>
                    <a:cubicBezTo>
                      <a:pt x="3686" y="7798"/>
                      <a:pt x="3938" y="7652"/>
                      <a:pt x="4005" y="7399"/>
                    </a:cubicBezTo>
                    <a:cubicBezTo>
                      <a:pt x="4129" y="6936"/>
                      <a:pt x="4445" y="6568"/>
                      <a:pt x="4945" y="6312"/>
                    </a:cubicBezTo>
                    <a:cubicBezTo>
                      <a:pt x="6071" y="5728"/>
                      <a:pt x="6776" y="4569"/>
                      <a:pt x="6776" y="3304"/>
                    </a:cubicBezTo>
                    <a:cubicBezTo>
                      <a:pt x="6776" y="1090"/>
                      <a:pt x="5101" y="1"/>
                      <a:pt x="34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9" name="Google Shape;4439;p65"/>
              <p:cNvSpPr/>
              <p:nvPr/>
            </p:nvSpPr>
            <p:spPr>
              <a:xfrm>
                <a:off x="899850" y="499212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9636" y="2334"/>
                    </a:moveTo>
                    <a:cubicBezTo>
                      <a:pt x="12223" y="2334"/>
                      <a:pt x="14153" y="4367"/>
                      <a:pt x="14153" y="6815"/>
                    </a:cubicBezTo>
                    <a:cubicBezTo>
                      <a:pt x="14153" y="8501"/>
                      <a:pt x="13214" y="10049"/>
                      <a:pt x="11714" y="10826"/>
                    </a:cubicBezTo>
                    <a:cubicBezTo>
                      <a:pt x="11401" y="10986"/>
                      <a:pt x="11362" y="11142"/>
                      <a:pt x="11344" y="11202"/>
                    </a:cubicBezTo>
                    <a:cubicBezTo>
                      <a:pt x="11141" y="11958"/>
                      <a:pt x="10458" y="12455"/>
                      <a:pt x="9710" y="12455"/>
                    </a:cubicBezTo>
                    <a:cubicBezTo>
                      <a:pt x="9569" y="12455"/>
                      <a:pt x="9426" y="12438"/>
                      <a:pt x="9284" y="12401"/>
                    </a:cubicBezTo>
                    <a:cubicBezTo>
                      <a:pt x="8383" y="12169"/>
                      <a:pt x="7841" y="11254"/>
                      <a:pt x="8064" y="10353"/>
                    </a:cubicBezTo>
                    <a:cubicBezTo>
                      <a:pt x="8338" y="9260"/>
                      <a:pt x="9061" y="8384"/>
                      <a:pt x="10154" y="7818"/>
                    </a:cubicBezTo>
                    <a:cubicBezTo>
                      <a:pt x="10832" y="7465"/>
                      <a:pt x="10973" y="6556"/>
                      <a:pt x="10434" y="6017"/>
                    </a:cubicBezTo>
                    <a:cubicBezTo>
                      <a:pt x="10219" y="5801"/>
                      <a:pt x="9934" y="5700"/>
                      <a:pt x="9650" y="5700"/>
                    </a:cubicBezTo>
                    <a:cubicBezTo>
                      <a:pt x="9078" y="5700"/>
                      <a:pt x="8507" y="6109"/>
                      <a:pt x="8507" y="6815"/>
                    </a:cubicBezTo>
                    <a:cubicBezTo>
                      <a:pt x="8507" y="7749"/>
                      <a:pt x="7748" y="8507"/>
                      <a:pt x="6812" y="8507"/>
                    </a:cubicBezTo>
                    <a:cubicBezTo>
                      <a:pt x="5875" y="8507"/>
                      <a:pt x="5119" y="7749"/>
                      <a:pt x="5119" y="6815"/>
                    </a:cubicBezTo>
                    <a:cubicBezTo>
                      <a:pt x="5119" y="4388"/>
                      <a:pt x="7028" y="2334"/>
                      <a:pt x="9636" y="2334"/>
                    </a:cubicBezTo>
                    <a:close/>
                    <a:moveTo>
                      <a:pt x="9636" y="13588"/>
                    </a:moveTo>
                    <a:cubicBezTo>
                      <a:pt x="9854" y="13588"/>
                      <a:pt x="10074" y="13630"/>
                      <a:pt x="10284" y="13717"/>
                    </a:cubicBezTo>
                    <a:cubicBezTo>
                      <a:pt x="10916" y="13979"/>
                      <a:pt x="11328" y="14596"/>
                      <a:pt x="11328" y="15283"/>
                    </a:cubicBezTo>
                    <a:cubicBezTo>
                      <a:pt x="11328" y="16219"/>
                      <a:pt x="10570" y="16975"/>
                      <a:pt x="9636" y="16978"/>
                    </a:cubicBezTo>
                    <a:cubicBezTo>
                      <a:pt x="8950" y="16978"/>
                      <a:pt x="8332" y="16562"/>
                      <a:pt x="8070" y="15930"/>
                    </a:cubicBezTo>
                    <a:cubicBezTo>
                      <a:pt x="7808" y="15298"/>
                      <a:pt x="7953" y="14569"/>
                      <a:pt x="8438" y="14084"/>
                    </a:cubicBezTo>
                    <a:cubicBezTo>
                      <a:pt x="8762" y="13760"/>
                      <a:pt x="9195" y="13588"/>
                      <a:pt x="9636" y="13588"/>
                    </a:cubicBezTo>
                    <a:close/>
                    <a:moveTo>
                      <a:pt x="9636" y="1"/>
                    </a:moveTo>
                    <a:cubicBezTo>
                      <a:pt x="4330" y="1"/>
                      <a:pt x="0" y="4331"/>
                      <a:pt x="0" y="9637"/>
                    </a:cubicBezTo>
                    <a:cubicBezTo>
                      <a:pt x="0" y="14945"/>
                      <a:pt x="4330" y="19273"/>
                      <a:pt x="9636" y="19273"/>
                    </a:cubicBezTo>
                    <a:cubicBezTo>
                      <a:pt x="14939" y="19273"/>
                      <a:pt x="19272" y="14945"/>
                      <a:pt x="19272" y="9637"/>
                    </a:cubicBezTo>
                    <a:cubicBezTo>
                      <a:pt x="19272" y="4331"/>
                      <a:pt x="14942" y="1"/>
                      <a:pt x="9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0" name="Google Shape;4440;p65"/>
            <p:cNvGrpSpPr/>
            <p:nvPr/>
          </p:nvGrpSpPr>
          <p:grpSpPr>
            <a:xfrm>
              <a:off x="7292182" y="2200823"/>
              <a:ext cx="234360" cy="234360"/>
              <a:chOff x="1492675" y="4992125"/>
              <a:chExt cx="481825" cy="481825"/>
            </a:xfrm>
          </p:grpSpPr>
          <p:sp>
            <p:nvSpPr>
              <p:cNvPr id="4441" name="Google Shape;4441;p65"/>
              <p:cNvSpPr/>
              <p:nvPr/>
            </p:nvSpPr>
            <p:spPr>
              <a:xfrm>
                <a:off x="1492675" y="499212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12728" y="5990"/>
                    </a:moveTo>
                    <a:cubicBezTo>
                      <a:pt x="13161" y="5990"/>
                      <a:pt x="13595" y="6156"/>
                      <a:pt x="13925" y="6487"/>
                    </a:cubicBezTo>
                    <a:cubicBezTo>
                      <a:pt x="14587" y="7149"/>
                      <a:pt x="14587" y="8221"/>
                      <a:pt x="13928" y="8884"/>
                    </a:cubicBezTo>
                    <a:lnTo>
                      <a:pt x="10028" y="12780"/>
                    </a:lnTo>
                    <a:cubicBezTo>
                      <a:pt x="9709" y="13100"/>
                      <a:pt x="9278" y="13280"/>
                      <a:pt x="8830" y="13280"/>
                    </a:cubicBezTo>
                    <a:lnTo>
                      <a:pt x="8815" y="13280"/>
                    </a:lnTo>
                    <a:cubicBezTo>
                      <a:pt x="8811" y="13280"/>
                      <a:pt x="8807" y="13280"/>
                      <a:pt x="8804" y="13280"/>
                    </a:cubicBezTo>
                    <a:cubicBezTo>
                      <a:pt x="8362" y="13280"/>
                      <a:pt x="7936" y="13103"/>
                      <a:pt x="7622" y="12789"/>
                    </a:cubicBezTo>
                    <a:lnTo>
                      <a:pt x="5346" y="10528"/>
                    </a:lnTo>
                    <a:cubicBezTo>
                      <a:pt x="4632" y="9877"/>
                      <a:pt x="4605" y="8760"/>
                      <a:pt x="5288" y="8077"/>
                    </a:cubicBezTo>
                    <a:cubicBezTo>
                      <a:pt x="5620" y="7745"/>
                      <a:pt x="6053" y="7581"/>
                      <a:pt x="6485" y="7581"/>
                    </a:cubicBezTo>
                    <a:cubicBezTo>
                      <a:pt x="6944" y="7581"/>
                      <a:pt x="7402" y="7766"/>
                      <a:pt x="7737" y="8134"/>
                    </a:cubicBezTo>
                    <a:lnTo>
                      <a:pt x="8812" y="9206"/>
                    </a:lnTo>
                    <a:lnTo>
                      <a:pt x="11531" y="6487"/>
                    </a:lnTo>
                    <a:cubicBezTo>
                      <a:pt x="11861" y="6156"/>
                      <a:pt x="12294" y="5990"/>
                      <a:pt x="12728" y="5990"/>
                    </a:cubicBezTo>
                    <a:close/>
                    <a:moveTo>
                      <a:pt x="9637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3" y="4686"/>
                      <a:pt x="1" y="7098"/>
                      <a:pt x="1" y="9637"/>
                    </a:cubicBezTo>
                    <a:cubicBezTo>
                      <a:pt x="1" y="12175"/>
                      <a:pt x="1013" y="14587"/>
                      <a:pt x="2849" y="16424"/>
                    </a:cubicBezTo>
                    <a:cubicBezTo>
                      <a:pt x="4686" y="18261"/>
                      <a:pt x="7095" y="19273"/>
                      <a:pt x="9637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58" y="14587"/>
                      <a:pt x="19273" y="12175"/>
                      <a:pt x="19273" y="9637"/>
                    </a:cubicBezTo>
                    <a:cubicBezTo>
                      <a:pt x="19273" y="7098"/>
                      <a:pt x="18258" y="4686"/>
                      <a:pt x="16421" y="2849"/>
                    </a:cubicBezTo>
                    <a:cubicBezTo>
                      <a:pt x="14584" y="1012"/>
                      <a:pt x="12175" y="1"/>
                      <a:pt x="96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2" name="Google Shape;4442;p65"/>
              <p:cNvSpPr/>
              <p:nvPr/>
            </p:nvSpPr>
            <p:spPr>
              <a:xfrm>
                <a:off x="1639625" y="5170175"/>
                <a:ext cx="190100" cy="125750"/>
              </a:xfrm>
              <a:custGeom>
                <a:rect b="b" l="l" r="r" t="t"/>
                <a:pathLst>
                  <a:path extrusionOk="0" h="5030" w="7604">
                    <a:moveTo>
                      <a:pt x="6852" y="0"/>
                    </a:moveTo>
                    <a:cubicBezTo>
                      <a:pt x="6851" y="0"/>
                      <a:pt x="6850" y="0"/>
                      <a:pt x="6848" y="0"/>
                    </a:cubicBezTo>
                    <a:cubicBezTo>
                      <a:pt x="6698" y="0"/>
                      <a:pt x="6556" y="57"/>
                      <a:pt x="6451" y="163"/>
                    </a:cubicBezTo>
                    <a:lnTo>
                      <a:pt x="3334" y="3279"/>
                    </a:lnTo>
                    <a:cubicBezTo>
                      <a:pt x="3224" y="3391"/>
                      <a:pt x="3080" y="3447"/>
                      <a:pt x="2935" y="3447"/>
                    </a:cubicBezTo>
                    <a:cubicBezTo>
                      <a:pt x="2791" y="3447"/>
                      <a:pt x="2646" y="3391"/>
                      <a:pt x="2536" y="3279"/>
                    </a:cubicBezTo>
                    <a:cubicBezTo>
                      <a:pt x="2533" y="3279"/>
                      <a:pt x="2533" y="3279"/>
                      <a:pt x="2530" y="3276"/>
                    </a:cubicBezTo>
                    <a:cubicBezTo>
                      <a:pt x="2521" y="3267"/>
                      <a:pt x="2509" y="3255"/>
                      <a:pt x="2497" y="3246"/>
                    </a:cubicBezTo>
                    <a:lnTo>
                      <a:pt x="1061" y="1810"/>
                    </a:lnTo>
                    <a:cubicBezTo>
                      <a:pt x="948" y="1678"/>
                      <a:pt x="789" y="1611"/>
                      <a:pt x="629" y="1611"/>
                    </a:cubicBezTo>
                    <a:cubicBezTo>
                      <a:pt x="486" y="1611"/>
                      <a:pt x="342" y="1666"/>
                      <a:pt x="233" y="1777"/>
                    </a:cubicBezTo>
                    <a:cubicBezTo>
                      <a:pt x="1" y="2009"/>
                      <a:pt x="16" y="2391"/>
                      <a:pt x="266" y="2605"/>
                    </a:cubicBezTo>
                    <a:lnTo>
                      <a:pt x="2542" y="4869"/>
                    </a:lnTo>
                    <a:cubicBezTo>
                      <a:pt x="2645" y="4972"/>
                      <a:pt x="2782" y="5029"/>
                      <a:pt x="2926" y="5029"/>
                    </a:cubicBezTo>
                    <a:cubicBezTo>
                      <a:pt x="2929" y="5029"/>
                      <a:pt x="2933" y="5029"/>
                      <a:pt x="2937" y="5029"/>
                    </a:cubicBezTo>
                    <a:lnTo>
                      <a:pt x="2943" y="5029"/>
                    </a:lnTo>
                    <a:cubicBezTo>
                      <a:pt x="3096" y="5029"/>
                      <a:pt x="3241" y="4969"/>
                      <a:pt x="3352" y="4860"/>
                    </a:cubicBezTo>
                    <a:lnTo>
                      <a:pt x="7249" y="964"/>
                    </a:lnTo>
                    <a:cubicBezTo>
                      <a:pt x="7603" y="606"/>
                      <a:pt x="7352" y="0"/>
                      <a:pt x="68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3" name="Google Shape;4443;p65"/>
            <p:cNvGrpSpPr/>
            <p:nvPr/>
          </p:nvGrpSpPr>
          <p:grpSpPr>
            <a:xfrm>
              <a:off x="7292172" y="2487277"/>
              <a:ext cx="234360" cy="234360"/>
              <a:chOff x="2085525" y="4992125"/>
              <a:chExt cx="481825" cy="481825"/>
            </a:xfrm>
          </p:grpSpPr>
          <p:sp>
            <p:nvSpPr>
              <p:cNvPr id="4444" name="Google Shape;4444;p65"/>
              <p:cNvSpPr/>
              <p:nvPr/>
            </p:nvSpPr>
            <p:spPr>
              <a:xfrm>
                <a:off x="2244150" y="5152125"/>
                <a:ext cx="164500" cy="161825"/>
              </a:xfrm>
              <a:custGeom>
                <a:rect b="b" l="l" r="r" t="t"/>
                <a:pathLst>
                  <a:path extrusionOk="0" h="6473" w="6580">
                    <a:moveTo>
                      <a:pt x="618" y="1"/>
                    </a:moveTo>
                    <a:cubicBezTo>
                      <a:pt x="474" y="1"/>
                      <a:pt x="329" y="56"/>
                      <a:pt x="220" y="165"/>
                    </a:cubicBezTo>
                    <a:cubicBezTo>
                      <a:pt x="3" y="385"/>
                      <a:pt x="0" y="737"/>
                      <a:pt x="214" y="957"/>
                    </a:cubicBezTo>
                    <a:lnTo>
                      <a:pt x="2093" y="2836"/>
                    </a:lnTo>
                    <a:cubicBezTo>
                      <a:pt x="2313" y="3059"/>
                      <a:pt x="2313" y="3414"/>
                      <a:pt x="2093" y="3637"/>
                    </a:cubicBezTo>
                    <a:lnTo>
                      <a:pt x="214" y="5516"/>
                    </a:lnTo>
                    <a:cubicBezTo>
                      <a:pt x="0" y="5736"/>
                      <a:pt x="3" y="6088"/>
                      <a:pt x="220" y="6308"/>
                    </a:cubicBezTo>
                    <a:cubicBezTo>
                      <a:pt x="329" y="6418"/>
                      <a:pt x="474" y="6473"/>
                      <a:pt x="618" y="6473"/>
                    </a:cubicBezTo>
                    <a:cubicBezTo>
                      <a:pt x="760" y="6473"/>
                      <a:pt x="902" y="6420"/>
                      <a:pt x="1012" y="6314"/>
                    </a:cubicBezTo>
                    <a:lnTo>
                      <a:pt x="1018" y="6308"/>
                    </a:lnTo>
                    <a:lnTo>
                      <a:pt x="2897" y="4495"/>
                    </a:lnTo>
                    <a:cubicBezTo>
                      <a:pt x="3007" y="4390"/>
                      <a:pt x="3148" y="4337"/>
                      <a:pt x="3290" y="4337"/>
                    </a:cubicBezTo>
                    <a:cubicBezTo>
                      <a:pt x="3431" y="4337"/>
                      <a:pt x="3573" y="4390"/>
                      <a:pt x="3683" y="4495"/>
                    </a:cubicBezTo>
                    <a:lnTo>
                      <a:pt x="5562" y="6308"/>
                    </a:lnTo>
                    <a:lnTo>
                      <a:pt x="5568" y="6314"/>
                    </a:lnTo>
                    <a:cubicBezTo>
                      <a:pt x="5678" y="6420"/>
                      <a:pt x="5820" y="6473"/>
                      <a:pt x="5962" y="6473"/>
                    </a:cubicBezTo>
                    <a:cubicBezTo>
                      <a:pt x="6106" y="6473"/>
                      <a:pt x="6250" y="6418"/>
                      <a:pt x="6360" y="6308"/>
                    </a:cubicBezTo>
                    <a:cubicBezTo>
                      <a:pt x="6577" y="6088"/>
                      <a:pt x="6580" y="5736"/>
                      <a:pt x="6366" y="5516"/>
                    </a:cubicBezTo>
                    <a:lnTo>
                      <a:pt x="4487" y="3637"/>
                    </a:lnTo>
                    <a:cubicBezTo>
                      <a:pt x="4267" y="3414"/>
                      <a:pt x="4267" y="3059"/>
                      <a:pt x="4487" y="2836"/>
                    </a:cubicBezTo>
                    <a:lnTo>
                      <a:pt x="6366" y="957"/>
                    </a:lnTo>
                    <a:cubicBezTo>
                      <a:pt x="6580" y="737"/>
                      <a:pt x="6577" y="385"/>
                      <a:pt x="6360" y="165"/>
                    </a:cubicBezTo>
                    <a:cubicBezTo>
                      <a:pt x="6250" y="56"/>
                      <a:pt x="6106" y="1"/>
                      <a:pt x="5962" y="1"/>
                    </a:cubicBezTo>
                    <a:cubicBezTo>
                      <a:pt x="5820" y="1"/>
                      <a:pt x="5678" y="53"/>
                      <a:pt x="5568" y="159"/>
                    </a:cubicBezTo>
                    <a:lnTo>
                      <a:pt x="5562" y="165"/>
                    </a:lnTo>
                    <a:lnTo>
                      <a:pt x="3683" y="1978"/>
                    </a:lnTo>
                    <a:cubicBezTo>
                      <a:pt x="3573" y="2083"/>
                      <a:pt x="3431" y="2136"/>
                      <a:pt x="3290" y="2136"/>
                    </a:cubicBezTo>
                    <a:cubicBezTo>
                      <a:pt x="3148" y="2136"/>
                      <a:pt x="3007" y="2083"/>
                      <a:pt x="2897" y="1978"/>
                    </a:cubicBezTo>
                    <a:lnTo>
                      <a:pt x="1018" y="165"/>
                    </a:lnTo>
                    <a:lnTo>
                      <a:pt x="1012" y="159"/>
                    </a:lnTo>
                    <a:cubicBezTo>
                      <a:pt x="902" y="53"/>
                      <a:pt x="760" y="1"/>
                      <a:pt x="6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5" name="Google Shape;4445;p65"/>
              <p:cNvSpPr/>
              <p:nvPr/>
            </p:nvSpPr>
            <p:spPr>
              <a:xfrm>
                <a:off x="2085525" y="499212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12313" y="5263"/>
                    </a:moveTo>
                    <a:cubicBezTo>
                      <a:pt x="12748" y="5263"/>
                      <a:pt x="13183" y="5429"/>
                      <a:pt x="13515" y="5761"/>
                    </a:cubicBezTo>
                    <a:cubicBezTo>
                      <a:pt x="14174" y="6424"/>
                      <a:pt x="14171" y="7496"/>
                      <a:pt x="13509" y="8155"/>
                    </a:cubicBezTo>
                    <a:lnTo>
                      <a:pt x="12030" y="9637"/>
                    </a:lnTo>
                    <a:lnTo>
                      <a:pt x="13512" y="11118"/>
                    </a:lnTo>
                    <a:cubicBezTo>
                      <a:pt x="14174" y="11778"/>
                      <a:pt x="14177" y="12850"/>
                      <a:pt x="13515" y="13512"/>
                    </a:cubicBezTo>
                    <a:cubicBezTo>
                      <a:pt x="13184" y="13844"/>
                      <a:pt x="12749" y="14011"/>
                      <a:pt x="12315" y="14011"/>
                    </a:cubicBezTo>
                    <a:cubicBezTo>
                      <a:pt x="11883" y="14011"/>
                      <a:pt x="11451" y="13847"/>
                      <a:pt x="11121" y="13518"/>
                    </a:cubicBezTo>
                    <a:lnTo>
                      <a:pt x="9636" y="12088"/>
                    </a:lnTo>
                    <a:lnTo>
                      <a:pt x="8152" y="13518"/>
                    </a:lnTo>
                    <a:cubicBezTo>
                      <a:pt x="7822" y="13847"/>
                      <a:pt x="7390" y="14011"/>
                      <a:pt x="6958" y="14011"/>
                    </a:cubicBezTo>
                    <a:cubicBezTo>
                      <a:pt x="6523" y="14011"/>
                      <a:pt x="6087" y="13844"/>
                      <a:pt x="5755" y="13512"/>
                    </a:cubicBezTo>
                    <a:cubicBezTo>
                      <a:pt x="5095" y="12850"/>
                      <a:pt x="5098" y="11778"/>
                      <a:pt x="5761" y="11118"/>
                    </a:cubicBezTo>
                    <a:lnTo>
                      <a:pt x="7239" y="9637"/>
                    </a:lnTo>
                    <a:lnTo>
                      <a:pt x="5758" y="8155"/>
                    </a:lnTo>
                    <a:cubicBezTo>
                      <a:pt x="5095" y="7496"/>
                      <a:pt x="5092" y="6424"/>
                      <a:pt x="5755" y="5761"/>
                    </a:cubicBezTo>
                    <a:cubicBezTo>
                      <a:pt x="6085" y="5429"/>
                      <a:pt x="6519" y="5263"/>
                      <a:pt x="6954" y="5263"/>
                    </a:cubicBezTo>
                    <a:cubicBezTo>
                      <a:pt x="7386" y="5263"/>
                      <a:pt x="7818" y="5428"/>
                      <a:pt x="8149" y="5758"/>
                    </a:cubicBezTo>
                    <a:lnTo>
                      <a:pt x="9633" y="7188"/>
                    </a:lnTo>
                    <a:lnTo>
                      <a:pt x="11118" y="5758"/>
                    </a:lnTo>
                    <a:cubicBezTo>
                      <a:pt x="11448" y="5428"/>
                      <a:pt x="11881" y="5263"/>
                      <a:pt x="12313" y="5263"/>
                    </a:cubicBezTo>
                    <a:close/>
                    <a:moveTo>
                      <a:pt x="9636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2" y="4686"/>
                      <a:pt x="0" y="7098"/>
                      <a:pt x="0" y="9637"/>
                    </a:cubicBezTo>
                    <a:cubicBezTo>
                      <a:pt x="0" y="12175"/>
                      <a:pt x="1012" y="14587"/>
                      <a:pt x="2849" y="16424"/>
                    </a:cubicBezTo>
                    <a:cubicBezTo>
                      <a:pt x="4686" y="18261"/>
                      <a:pt x="7095" y="19273"/>
                      <a:pt x="9636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61" y="14587"/>
                      <a:pt x="19272" y="12175"/>
                      <a:pt x="19272" y="9637"/>
                    </a:cubicBezTo>
                    <a:cubicBezTo>
                      <a:pt x="19272" y="7098"/>
                      <a:pt x="18261" y="4686"/>
                      <a:pt x="16421" y="2849"/>
                    </a:cubicBezTo>
                    <a:cubicBezTo>
                      <a:pt x="14584" y="1012"/>
                      <a:pt x="12175" y="1"/>
                      <a:pt x="9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6" name="Google Shape;4446;p65"/>
            <p:cNvGrpSpPr/>
            <p:nvPr/>
          </p:nvGrpSpPr>
          <p:grpSpPr>
            <a:xfrm>
              <a:off x="7585257" y="1907816"/>
              <a:ext cx="234360" cy="234360"/>
              <a:chOff x="2678350" y="4992125"/>
              <a:chExt cx="481825" cy="481825"/>
            </a:xfrm>
          </p:grpSpPr>
          <p:sp>
            <p:nvSpPr>
              <p:cNvPr id="4447" name="Google Shape;4447;p65"/>
              <p:cNvSpPr/>
              <p:nvPr/>
            </p:nvSpPr>
            <p:spPr>
              <a:xfrm>
                <a:off x="2975725" y="5079150"/>
                <a:ext cx="56475" cy="309125"/>
              </a:xfrm>
              <a:custGeom>
                <a:rect b="b" l="l" r="r" t="t"/>
                <a:pathLst>
                  <a:path extrusionOk="0" h="12365" w="2259">
                    <a:moveTo>
                      <a:pt x="2259" y="1"/>
                    </a:moveTo>
                    <a:cubicBezTo>
                      <a:pt x="943" y="272"/>
                      <a:pt x="0" y="1428"/>
                      <a:pt x="0" y="2768"/>
                    </a:cubicBezTo>
                    <a:lnTo>
                      <a:pt x="0" y="6722"/>
                    </a:lnTo>
                    <a:lnTo>
                      <a:pt x="563" y="6722"/>
                    </a:lnTo>
                    <a:cubicBezTo>
                      <a:pt x="877" y="6722"/>
                      <a:pt x="1130" y="6972"/>
                      <a:pt x="1130" y="7285"/>
                    </a:cubicBezTo>
                    <a:lnTo>
                      <a:pt x="1130" y="11802"/>
                    </a:lnTo>
                    <a:cubicBezTo>
                      <a:pt x="1130" y="12115"/>
                      <a:pt x="1379" y="12365"/>
                      <a:pt x="1693" y="12365"/>
                    </a:cubicBezTo>
                    <a:cubicBezTo>
                      <a:pt x="2006" y="12365"/>
                      <a:pt x="2259" y="12115"/>
                      <a:pt x="2259" y="11802"/>
                    </a:cubicBez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8" name="Google Shape;4448;p65"/>
              <p:cNvSpPr/>
              <p:nvPr/>
            </p:nvSpPr>
            <p:spPr>
              <a:xfrm>
                <a:off x="2806350" y="5162500"/>
                <a:ext cx="84700" cy="225775"/>
              </a:xfrm>
              <a:custGeom>
                <a:rect b="b" l="l" r="r" t="t"/>
                <a:pathLst>
                  <a:path extrusionOk="0" h="9031" w="3388">
                    <a:moveTo>
                      <a:pt x="0" y="0"/>
                    </a:moveTo>
                    <a:lnTo>
                      <a:pt x="0" y="563"/>
                    </a:lnTo>
                    <a:cubicBezTo>
                      <a:pt x="0" y="876"/>
                      <a:pt x="250" y="1129"/>
                      <a:pt x="563" y="1129"/>
                    </a:cubicBezTo>
                    <a:cubicBezTo>
                      <a:pt x="876" y="1129"/>
                      <a:pt x="1129" y="1379"/>
                      <a:pt x="1129" y="1692"/>
                    </a:cubicBezTo>
                    <a:lnTo>
                      <a:pt x="1129" y="8468"/>
                    </a:lnTo>
                    <a:cubicBezTo>
                      <a:pt x="1129" y="8781"/>
                      <a:pt x="1379" y="9031"/>
                      <a:pt x="1692" y="9031"/>
                    </a:cubicBezTo>
                    <a:cubicBezTo>
                      <a:pt x="2006" y="9031"/>
                      <a:pt x="2258" y="8781"/>
                      <a:pt x="2258" y="8468"/>
                    </a:cubicBezTo>
                    <a:lnTo>
                      <a:pt x="2258" y="1692"/>
                    </a:lnTo>
                    <a:cubicBezTo>
                      <a:pt x="2258" y="1379"/>
                      <a:pt x="2508" y="1129"/>
                      <a:pt x="2822" y="1129"/>
                    </a:cubicBezTo>
                    <a:cubicBezTo>
                      <a:pt x="3135" y="1129"/>
                      <a:pt x="3388" y="876"/>
                      <a:pt x="3388" y="563"/>
                    </a:cubicBezTo>
                    <a:lnTo>
                      <a:pt x="338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9" name="Google Shape;4449;p65"/>
              <p:cNvSpPr/>
              <p:nvPr/>
            </p:nvSpPr>
            <p:spPr>
              <a:xfrm>
                <a:off x="2678350" y="499212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9071" y="2298"/>
                    </a:moveTo>
                    <a:cubicBezTo>
                      <a:pt x="9384" y="2298"/>
                      <a:pt x="9637" y="2548"/>
                      <a:pt x="9637" y="2861"/>
                    </a:cubicBezTo>
                    <a:lnTo>
                      <a:pt x="9637" y="6249"/>
                    </a:lnTo>
                    <a:lnTo>
                      <a:pt x="9637" y="7378"/>
                    </a:lnTo>
                    <a:cubicBezTo>
                      <a:pt x="9634" y="8095"/>
                      <a:pt x="9182" y="8736"/>
                      <a:pt x="8508" y="8977"/>
                    </a:cubicBezTo>
                    <a:lnTo>
                      <a:pt x="8508" y="15283"/>
                    </a:lnTo>
                    <a:cubicBezTo>
                      <a:pt x="8508" y="16219"/>
                      <a:pt x="7749" y="16975"/>
                      <a:pt x="6812" y="16975"/>
                    </a:cubicBezTo>
                    <a:cubicBezTo>
                      <a:pt x="5876" y="16975"/>
                      <a:pt x="5120" y="16219"/>
                      <a:pt x="5120" y="15283"/>
                    </a:cubicBezTo>
                    <a:lnTo>
                      <a:pt x="5120" y="8977"/>
                    </a:lnTo>
                    <a:cubicBezTo>
                      <a:pt x="4443" y="8736"/>
                      <a:pt x="3991" y="8095"/>
                      <a:pt x="3991" y="7378"/>
                    </a:cubicBezTo>
                    <a:lnTo>
                      <a:pt x="3991" y="2861"/>
                    </a:lnTo>
                    <a:cubicBezTo>
                      <a:pt x="3991" y="2548"/>
                      <a:pt x="4241" y="2298"/>
                      <a:pt x="4554" y="2298"/>
                    </a:cubicBezTo>
                    <a:cubicBezTo>
                      <a:pt x="4867" y="2298"/>
                      <a:pt x="5120" y="2548"/>
                      <a:pt x="5120" y="2861"/>
                    </a:cubicBezTo>
                    <a:lnTo>
                      <a:pt x="5120" y="5686"/>
                    </a:lnTo>
                    <a:lnTo>
                      <a:pt x="6249" y="5686"/>
                    </a:lnTo>
                    <a:lnTo>
                      <a:pt x="6249" y="2861"/>
                    </a:lnTo>
                    <a:cubicBezTo>
                      <a:pt x="6249" y="2548"/>
                      <a:pt x="6499" y="2298"/>
                      <a:pt x="6812" y="2298"/>
                    </a:cubicBezTo>
                    <a:cubicBezTo>
                      <a:pt x="7126" y="2298"/>
                      <a:pt x="7378" y="2548"/>
                      <a:pt x="7378" y="2861"/>
                    </a:cubicBezTo>
                    <a:lnTo>
                      <a:pt x="7378" y="5686"/>
                    </a:lnTo>
                    <a:lnTo>
                      <a:pt x="8508" y="5686"/>
                    </a:lnTo>
                    <a:lnTo>
                      <a:pt x="8508" y="2861"/>
                    </a:lnTo>
                    <a:cubicBezTo>
                      <a:pt x="8508" y="2548"/>
                      <a:pt x="8758" y="2298"/>
                      <a:pt x="9071" y="2298"/>
                    </a:cubicBezTo>
                    <a:close/>
                    <a:moveTo>
                      <a:pt x="14717" y="2298"/>
                    </a:moveTo>
                    <a:cubicBezTo>
                      <a:pt x="15030" y="2298"/>
                      <a:pt x="15283" y="2548"/>
                      <a:pt x="15283" y="2861"/>
                    </a:cubicBezTo>
                    <a:lnTo>
                      <a:pt x="15283" y="15283"/>
                    </a:lnTo>
                    <a:cubicBezTo>
                      <a:pt x="15283" y="16219"/>
                      <a:pt x="14524" y="16975"/>
                      <a:pt x="13588" y="16975"/>
                    </a:cubicBezTo>
                    <a:cubicBezTo>
                      <a:pt x="12651" y="16975"/>
                      <a:pt x="11895" y="16219"/>
                      <a:pt x="11895" y="15283"/>
                    </a:cubicBezTo>
                    <a:lnTo>
                      <a:pt x="11895" y="11332"/>
                    </a:lnTo>
                    <a:lnTo>
                      <a:pt x="11329" y="11332"/>
                    </a:lnTo>
                    <a:cubicBezTo>
                      <a:pt x="11016" y="11332"/>
                      <a:pt x="10766" y="11079"/>
                      <a:pt x="10766" y="10766"/>
                    </a:cubicBezTo>
                    <a:lnTo>
                      <a:pt x="10766" y="6249"/>
                    </a:lnTo>
                    <a:cubicBezTo>
                      <a:pt x="10766" y="4066"/>
                      <a:pt x="12534" y="2298"/>
                      <a:pt x="14717" y="2298"/>
                    </a:cubicBezTo>
                    <a:close/>
                    <a:moveTo>
                      <a:pt x="1693" y="1"/>
                    </a:moveTo>
                    <a:cubicBezTo>
                      <a:pt x="757" y="1"/>
                      <a:pt x="1" y="759"/>
                      <a:pt x="1" y="1696"/>
                    </a:cubicBezTo>
                    <a:lnTo>
                      <a:pt x="1" y="17580"/>
                    </a:lnTo>
                    <a:cubicBezTo>
                      <a:pt x="1" y="18514"/>
                      <a:pt x="757" y="19273"/>
                      <a:pt x="1693" y="19273"/>
                    </a:cubicBezTo>
                    <a:lnTo>
                      <a:pt x="17578" y="19273"/>
                    </a:lnTo>
                    <a:cubicBezTo>
                      <a:pt x="18514" y="19273"/>
                      <a:pt x="19270" y="18514"/>
                      <a:pt x="19273" y="17580"/>
                    </a:cubicBezTo>
                    <a:lnTo>
                      <a:pt x="19273" y="1696"/>
                    </a:lnTo>
                    <a:cubicBezTo>
                      <a:pt x="19270" y="759"/>
                      <a:pt x="18514" y="1"/>
                      <a:pt x="175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50" name="Google Shape;4450;p65"/>
            <p:cNvGrpSpPr/>
            <p:nvPr/>
          </p:nvGrpSpPr>
          <p:grpSpPr>
            <a:xfrm>
              <a:off x="7292152" y="2772533"/>
              <a:ext cx="234360" cy="234360"/>
              <a:chOff x="3271200" y="4992125"/>
              <a:chExt cx="481825" cy="481825"/>
            </a:xfrm>
          </p:grpSpPr>
          <p:sp>
            <p:nvSpPr>
              <p:cNvPr id="4451" name="Google Shape;4451;p65"/>
              <p:cNvSpPr/>
              <p:nvPr/>
            </p:nvSpPr>
            <p:spPr>
              <a:xfrm>
                <a:off x="3497950" y="5106025"/>
                <a:ext cx="28250" cy="28250"/>
              </a:xfrm>
              <a:custGeom>
                <a:rect b="b" l="l" r="r" t="t"/>
                <a:pathLst>
                  <a:path extrusionOk="0" h="1130" w="113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2" name="Google Shape;4452;p65"/>
              <p:cNvSpPr/>
              <p:nvPr/>
            </p:nvSpPr>
            <p:spPr>
              <a:xfrm>
                <a:off x="3497950" y="5218950"/>
                <a:ext cx="28250" cy="141175"/>
              </a:xfrm>
              <a:custGeom>
                <a:rect b="b" l="l" r="r" t="t"/>
                <a:pathLst>
                  <a:path extrusionOk="0" h="5647" w="1130">
                    <a:moveTo>
                      <a:pt x="0" y="0"/>
                    </a:moveTo>
                    <a:lnTo>
                      <a:pt x="0" y="5647"/>
                    </a:lnTo>
                    <a:lnTo>
                      <a:pt x="1130" y="5647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3" name="Google Shape;4453;p65"/>
              <p:cNvSpPr/>
              <p:nvPr/>
            </p:nvSpPr>
            <p:spPr>
              <a:xfrm>
                <a:off x="3271200" y="4992125"/>
                <a:ext cx="481825" cy="481825"/>
              </a:xfrm>
              <a:custGeom>
                <a:rect b="b" l="l" r="r" t="t"/>
                <a:pathLst>
                  <a:path extrusionOk="0" h="19273" w="19273">
                    <a:moveTo>
                      <a:pt x="9636" y="3427"/>
                    </a:moveTo>
                    <a:cubicBezTo>
                      <a:pt x="10320" y="3427"/>
                      <a:pt x="10937" y="3840"/>
                      <a:pt x="11199" y="4472"/>
                    </a:cubicBezTo>
                    <a:cubicBezTo>
                      <a:pt x="11461" y="5105"/>
                      <a:pt x="11317" y="5833"/>
                      <a:pt x="10832" y="6318"/>
                    </a:cubicBezTo>
                    <a:cubicBezTo>
                      <a:pt x="10508" y="6642"/>
                      <a:pt x="10074" y="6814"/>
                      <a:pt x="9634" y="6814"/>
                    </a:cubicBezTo>
                    <a:cubicBezTo>
                      <a:pt x="9415" y="6814"/>
                      <a:pt x="9195" y="6772"/>
                      <a:pt x="8986" y="6686"/>
                    </a:cubicBezTo>
                    <a:cubicBezTo>
                      <a:pt x="8354" y="6424"/>
                      <a:pt x="7941" y="5806"/>
                      <a:pt x="7941" y="5120"/>
                    </a:cubicBezTo>
                    <a:cubicBezTo>
                      <a:pt x="7941" y="4183"/>
                      <a:pt x="8700" y="3427"/>
                      <a:pt x="9636" y="3427"/>
                    </a:cubicBezTo>
                    <a:close/>
                    <a:moveTo>
                      <a:pt x="10766" y="7944"/>
                    </a:moveTo>
                    <a:cubicBezTo>
                      <a:pt x="11076" y="7944"/>
                      <a:pt x="11329" y="8194"/>
                      <a:pt x="11329" y="8507"/>
                    </a:cubicBezTo>
                    <a:lnTo>
                      <a:pt x="11329" y="14720"/>
                    </a:lnTo>
                    <a:lnTo>
                      <a:pt x="11895" y="14720"/>
                    </a:lnTo>
                    <a:cubicBezTo>
                      <a:pt x="12205" y="14720"/>
                      <a:pt x="12458" y="14969"/>
                      <a:pt x="12458" y="15283"/>
                    </a:cubicBezTo>
                    <a:cubicBezTo>
                      <a:pt x="12458" y="15596"/>
                      <a:pt x="12205" y="15849"/>
                      <a:pt x="11895" y="15849"/>
                    </a:cubicBezTo>
                    <a:lnTo>
                      <a:pt x="7378" y="15849"/>
                    </a:lnTo>
                    <a:cubicBezTo>
                      <a:pt x="7065" y="15849"/>
                      <a:pt x="6812" y="15596"/>
                      <a:pt x="6812" y="15283"/>
                    </a:cubicBezTo>
                    <a:cubicBezTo>
                      <a:pt x="6812" y="14969"/>
                      <a:pt x="7065" y="14720"/>
                      <a:pt x="7378" y="14720"/>
                    </a:cubicBezTo>
                    <a:lnTo>
                      <a:pt x="7941" y="14720"/>
                    </a:lnTo>
                    <a:lnTo>
                      <a:pt x="7941" y="9073"/>
                    </a:lnTo>
                    <a:lnTo>
                      <a:pt x="7378" y="9073"/>
                    </a:lnTo>
                    <a:cubicBezTo>
                      <a:pt x="7065" y="9073"/>
                      <a:pt x="6812" y="8821"/>
                      <a:pt x="6812" y="8507"/>
                    </a:cubicBezTo>
                    <a:cubicBezTo>
                      <a:pt x="6812" y="8194"/>
                      <a:pt x="7065" y="7944"/>
                      <a:pt x="7378" y="7944"/>
                    </a:cubicBezTo>
                    <a:close/>
                    <a:moveTo>
                      <a:pt x="1693" y="1"/>
                    </a:moveTo>
                    <a:cubicBezTo>
                      <a:pt x="756" y="1"/>
                      <a:pt x="0" y="759"/>
                      <a:pt x="0" y="1696"/>
                    </a:cubicBezTo>
                    <a:lnTo>
                      <a:pt x="0" y="17580"/>
                    </a:lnTo>
                    <a:cubicBezTo>
                      <a:pt x="0" y="18514"/>
                      <a:pt x="756" y="19273"/>
                      <a:pt x="1693" y="19273"/>
                    </a:cubicBezTo>
                    <a:lnTo>
                      <a:pt x="17577" y="19273"/>
                    </a:lnTo>
                    <a:cubicBezTo>
                      <a:pt x="18514" y="19273"/>
                      <a:pt x="19269" y="18514"/>
                      <a:pt x="19272" y="17580"/>
                    </a:cubicBezTo>
                    <a:lnTo>
                      <a:pt x="19272" y="1696"/>
                    </a:lnTo>
                    <a:cubicBezTo>
                      <a:pt x="19269" y="759"/>
                      <a:pt x="18514" y="1"/>
                      <a:pt x="17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54" name="Google Shape;4454;p65"/>
            <p:cNvGrpSpPr/>
            <p:nvPr/>
          </p:nvGrpSpPr>
          <p:grpSpPr>
            <a:xfrm>
              <a:off x="7585183" y="2201534"/>
              <a:ext cx="234469" cy="232937"/>
              <a:chOff x="3863900" y="4993625"/>
              <a:chExt cx="482050" cy="478900"/>
            </a:xfrm>
          </p:grpSpPr>
          <p:sp>
            <p:nvSpPr>
              <p:cNvPr id="4455" name="Google Shape;4455;p65"/>
              <p:cNvSpPr/>
              <p:nvPr/>
            </p:nvSpPr>
            <p:spPr>
              <a:xfrm>
                <a:off x="3877525" y="5058825"/>
                <a:ext cx="315450" cy="164750"/>
              </a:xfrm>
              <a:custGeom>
                <a:rect b="b" l="l" r="r" t="t"/>
                <a:pathLst>
                  <a:path extrusionOk="0" h="6590" w="12618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1" y="1913"/>
                      <a:pt x="0" y="1952"/>
                    </a:cubicBezTo>
                    <a:lnTo>
                      <a:pt x="8892" y="6589"/>
                    </a:lnTo>
                    <a:lnTo>
                      <a:pt x="12617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6" name="Google Shape;4456;p65"/>
              <p:cNvSpPr/>
              <p:nvPr/>
            </p:nvSpPr>
            <p:spPr>
              <a:xfrm>
                <a:off x="4113750" y="5133350"/>
                <a:ext cx="232200" cy="339175"/>
              </a:xfrm>
              <a:custGeom>
                <a:rect b="b" l="l" r="r" t="t"/>
                <a:pathLst>
                  <a:path extrusionOk="0" h="13567" w="9288">
                    <a:moveTo>
                      <a:pt x="9284" y="1"/>
                    </a:moveTo>
                    <a:lnTo>
                      <a:pt x="4836" y="2202"/>
                    </a:lnTo>
                    <a:lnTo>
                      <a:pt x="4836" y="4680"/>
                    </a:lnTo>
                    <a:cubicBezTo>
                      <a:pt x="4836" y="4993"/>
                      <a:pt x="4584" y="5246"/>
                      <a:pt x="4270" y="5246"/>
                    </a:cubicBezTo>
                    <a:cubicBezTo>
                      <a:pt x="3957" y="5246"/>
                      <a:pt x="3707" y="4993"/>
                      <a:pt x="3707" y="4680"/>
                    </a:cubicBezTo>
                    <a:lnTo>
                      <a:pt x="3707" y="2762"/>
                    </a:lnTo>
                    <a:lnTo>
                      <a:pt x="0" y="4593"/>
                    </a:lnTo>
                    <a:lnTo>
                      <a:pt x="0" y="13566"/>
                    </a:lnTo>
                    <a:cubicBezTo>
                      <a:pt x="12" y="13560"/>
                      <a:pt x="24" y="13557"/>
                      <a:pt x="37" y="13551"/>
                    </a:cubicBezTo>
                    <a:lnTo>
                      <a:pt x="8552" y="9236"/>
                    </a:lnTo>
                    <a:cubicBezTo>
                      <a:pt x="9004" y="9010"/>
                      <a:pt x="9287" y="8550"/>
                      <a:pt x="9287" y="8047"/>
                    </a:cubicBezTo>
                    <a:lnTo>
                      <a:pt x="9287" y="52"/>
                    </a:lnTo>
                    <a:cubicBezTo>
                      <a:pt x="9287" y="34"/>
                      <a:pt x="9287" y="19"/>
                      <a:pt x="9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7" name="Google Shape;4457;p65"/>
              <p:cNvSpPr/>
              <p:nvPr/>
            </p:nvSpPr>
            <p:spPr>
              <a:xfrm>
                <a:off x="3998800" y="4993625"/>
                <a:ext cx="334125" cy="168500"/>
              </a:xfrm>
              <a:custGeom>
                <a:rect b="b" l="l" r="r" t="t"/>
                <a:pathLst>
                  <a:path extrusionOk="0" h="6740" w="13365">
                    <a:moveTo>
                      <a:pt x="4045" y="1"/>
                    </a:moveTo>
                    <a:cubicBezTo>
                      <a:pt x="3833" y="1"/>
                      <a:pt x="3623" y="51"/>
                      <a:pt x="3430" y="151"/>
                    </a:cubicBezTo>
                    <a:lnTo>
                      <a:pt x="0" y="1970"/>
                    </a:lnTo>
                    <a:lnTo>
                      <a:pt x="9013" y="6740"/>
                    </a:lnTo>
                    <a:lnTo>
                      <a:pt x="13364" y="4587"/>
                    </a:lnTo>
                    <a:cubicBezTo>
                      <a:pt x="13298" y="4536"/>
                      <a:pt x="13226" y="4491"/>
                      <a:pt x="13150" y="4454"/>
                    </a:cubicBezTo>
                    <a:lnTo>
                      <a:pt x="4638" y="139"/>
                    </a:lnTo>
                    <a:lnTo>
                      <a:pt x="4635" y="139"/>
                    </a:lnTo>
                    <a:cubicBezTo>
                      <a:pt x="4448" y="47"/>
                      <a:pt x="4246" y="1"/>
                      <a:pt x="404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8" name="Google Shape;4458;p65"/>
              <p:cNvSpPr/>
              <p:nvPr/>
            </p:nvSpPr>
            <p:spPr>
              <a:xfrm>
                <a:off x="3863900" y="5132450"/>
                <a:ext cx="221650" cy="339925"/>
              </a:xfrm>
              <a:custGeom>
                <a:rect b="b" l="l" r="r" t="t"/>
                <a:pathLst>
                  <a:path extrusionOk="0" h="13597" w="8866">
                    <a:moveTo>
                      <a:pt x="6" y="1"/>
                    </a:moveTo>
                    <a:cubicBezTo>
                      <a:pt x="3" y="25"/>
                      <a:pt x="0" y="52"/>
                      <a:pt x="0" y="76"/>
                    </a:cubicBezTo>
                    <a:lnTo>
                      <a:pt x="0" y="8095"/>
                    </a:lnTo>
                    <a:cubicBezTo>
                      <a:pt x="0" y="8589"/>
                      <a:pt x="274" y="9043"/>
                      <a:pt x="714" y="9269"/>
                    </a:cubicBezTo>
                    <a:lnTo>
                      <a:pt x="8820" y="13572"/>
                    </a:lnTo>
                    <a:lnTo>
                      <a:pt x="8826" y="13575"/>
                    </a:lnTo>
                    <a:lnTo>
                      <a:pt x="8865" y="13596"/>
                    </a:lnTo>
                    <a:lnTo>
                      <a:pt x="8865" y="462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59" name="Google Shape;4459;p65"/>
            <p:cNvGrpSpPr/>
            <p:nvPr/>
          </p:nvGrpSpPr>
          <p:grpSpPr>
            <a:xfrm>
              <a:off x="7585173" y="2487988"/>
              <a:ext cx="234469" cy="232937"/>
              <a:chOff x="4456725" y="4993625"/>
              <a:chExt cx="482050" cy="478900"/>
            </a:xfrm>
          </p:grpSpPr>
          <p:sp>
            <p:nvSpPr>
              <p:cNvPr id="4460" name="Google Shape;4460;p65"/>
              <p:cNvSpPr/>
              <p:nvPr/>
            </p:nvSpPr>
            <p:spPr>
              <a:xfrm>
                <a:off x="4470350" y="5058825"/>
                <a:ext cx="315450" cy="164750"/>
              </a:xfrm>
              <a:custGeom>
                <a:rect b="b" l="l" r="r" t="t"/>
                <a:pathLst>
                  <a:path extrusionOk="0" h="6590" w="12618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2" y="1913"/>
                      <a:pt x="1" y="1952"/>
                    </a:cubicBezTo>
                    <a:lnTo>
                      <a:pt x="8893" y="6589"/>
                    </a:lnTo>
                    <a:lnTo>
                      <a:pt x="12618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1" name="Google Shape;4461;p65"/>
              <p:cNvSpPr/>
              <p:nvPr/>
            </p:nvSpPr>
            <p:spPr>
              <a:xfrm>
                <a:off x="4706575" y="5133350"/>
                <a:ext cx="232200" cy="339175"/>
              </a:xfrm>
              <a:custGeom>
                <a:rect b="b" l="l" r="r" t="t"/>
                <a:pathLst>
                  <a:path extrusionOk="0" h="13567" w="9288">
                    <a:moveTo>
                      <a:pt x="9285" y="1"/>
                    </a:moveTo>
                    <a:lnTo>
                      <a:pt x="4837" y="2202"/>
                    </a:lnTo>
                    <a:lnTo>
                      <a:pt x="4837" y="4680"/>
                    </a:lnTo>
                    <a:cubicBezTo>
                      <a:pt x="4837" y="4993"/>
                      <a:pt x="4584" y="5246"/>
                      <a:pt x="4271" y="5246"/>
                    </a:cubicBezTo>
                    <a:cubicBezTo>
                      <a:pt x="3958" y="5246"/>
                      <a:pt x="3708" y="4993"/>
                      <a:pt x="3708" y="4680"/>
                    </a:cubicBezTo>
                    <a:lnTo>
                      <a:pt x="3708" y="2762"/>
                    </a:lnTo>
                    <a:lnTo>
                      <a:pt x="1" y="4593"/>
                    </a:lnTo>
                    <a:lnTo>
                      <a:pt x="1" y="13566"/>
                    </a:lnTo>
                    <a:cubicBezTo>
                      <a:pt x="13" y="13560"/>
                      <a:pt x="25" y="13557"/>
                      <a:pt x="37" y="13551"/>
                    </a:cubicBezTo>
                    <a:lnTo>
                      <a:pt x="8553" y="9236"/>
                    </a:lnTo>
                    <a:cubicBezTo>
                      <a:pt x="9005" y="9010"/>
                      <a:pt x="9288" y="8550"/>
                      <a:pt x="9288" y="8047"/>
                    </a:cubicBezTo>
                    <a:lnTo>
                      <a:pt x="9288" y="52"/>
                    </a:lnTo>
                    <a:cubicBezTo>
                      <a:pt x="9288" y="34"/>
                      <a:pt x="9288" y="19"/>
                      <a:pt x="928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2" name="Google Shape;4462;p65"/>
              <p:cNvSpPr/>
              <p:nvPr/>
            </p:nvSpPr>
            <p:spPr>
              <a:xfrm>
                <a:off x="4591625" y="4993625"/>
                <a:ext cx="334125" cy="168500"/>
              </a:xfrm>
              <a:custGeom>
                <a:rect b="b" l="l" r="r" t="t"/>
                <a:pathLst>
                  <a:path extrusionOk="0" h="6740" w="13365">
                    <a:moveTo>
                      <a:pt x="4045" y="1"/>
                    </a:moveTo>
                    <a:cubicBezTo>
                      <a:pt x="3834" y="1"/>
                      <a:pt x="3623" y="51"/>
                      <a:pt x="3431" y="151"/>
                    </a:cubicBezTo>
                    <a:lnTo>
                      <a:pt x="1" y="1970"/>
                    </a:lnTo>
                    <a:lnTo>
                      <a:pt x="9013" y="6740"/>
                    </a:lnTo>
                    <a:lnTo>
                      <a:pt x="13365" y="4587"/>
                    </a:lnTo>
                    <a:cubicBezTo>
                      <a:pt x="13298" y="4536"/>
                      <a:pt x="13226" y="4491"/>
                      <a:pt x="13151" y="4454"/>
                    </a:cubicBezTo>
                    <a:lnTo>
                      <a:pt x="4638" y="139"/>
                    </a:lnTo>
                    <a:lnTo>
                      <a:pt x="4635" y="139"/>
                    </a:lnTo>
                    <a:cubicBezTo>
                      <a:pt x="4448" y="47"/>
                      <a:pt x="4247" y="1"/>
                      <a:pt x="404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3" name="Google Shape;4463;p65"/>
              <p:cNvSpPr/>
              <p:nvPr/>
            </p:nvSpPr>
            <p:spPr>
              <a:xfrm>
                <a:off x="4456725" y="5132450"/>
                <a:ext cx="221650" cy="339925"/>
              </a:xfrm>
              <a:custGeom>
                <a:rect b="b" l="l" r="r" t="t"/>
                <a:pathLst>
                  <a:path extrusionOk="0" h="13597" w="8866">
                    <a:moveTo>
                      <a:pt x="3277" y="4449"/>
                    </a:moveTo>
                    <a:cubicBezTo>
                      <a:pt x="3465" y="4449"/>
                      <a:pt x="3649" y="4542"/>
                      <a:pt x="3756" y="4713"/>
                    </a:cubicBezTo>
                    <a:lnTo>
                      <a:pt x="4632" y="6104"/>
                    </a:lnTo>
                    <a:lnTo>
                      <a:pt x="5559" y="5719"/>
                    </a:lnTo>
                    <a:cubicBezTo>
                      <a:pt x="5634" y="5686"/>
                      <a:pt x="5712" y="5670"/>
                      <a:pt x="5788" y="5670"/>
                    </a:cubicBezTo>
                    <a:cubicBezTo>
                      <a:pt x="6008" y="5670"/>
                      <a:pt x="6217" y="5800"/>
                      <a:pt x="6306" y="6017"/>
                    </a:cubicBezTo>
                    <a:cubicBezTo>
                      <a:pt x="6430" y="6309"/>
                      <a:pt x="6288" y="6643"/>
                      <a:pt x="5993" y="6761"/>
                    </a:cubicBezTo>
                    <a:lnTo>
                      <a:pt x="5243" y="7074"/>
                    </a:lnTo>
                    <a:lnTo>
                      <a:pt x="6032" y="8324"/>
                    </a:lnTo>
                    <a:cubicBezTo>
                      <a:pt x="6198" y="8586"/>
                      <a:pt x="6116" y="8935"/>
                      <a:pt x="5855" y="9101"/>
                    </a:cubicBezTo>
                    <a:cubicBezTo>
                      <a:pt x="5761" y="9160"/>
                      <a:pt x="5656" y="9189"/>
                      <a:pt x="5553" y="9189"/>
                    </a:cubicBezTo>
                    <a:cubicBezTo>
                      <a:pt x="5365" y="9189"/>
                      <a:pt x="5181" y="9095"/>
                      <a:pt x="5075" y="8926"/>
                    </a:cubicBezTo>
                    <a:lnTo>
                      <a:pt x="4186" y="7514"/>
                    </a:lnTo>
                    <a:lnTo>
                      <a:pt x="3310" y="7881"/>
                    </a:lnTo>
                    <a:cubicBezTo>
                      <a:pt x="3241" y="7908"/>
                      <a:pt x="3168" y="7923"/>
                      <a:pt x="3093" y="7923"/>
                    </a:cubicBezTo>
                    <a:cubicBezTo>
                      <a:pt x="2825" y="7923"/>
                      <a:pt x="2593" y="7733"/>
                      <a:pt x="2539" y="7471"/>
                    </a:cubicBezTo>
                    <a:cubicBezTo>
                      <a:pt x="2488" y="7206"/>
                      <a:pt x="2626" y="6941"/>
                      <a:pt x="2876" y="6839"/>
                    </a:cubicBezTo>
                    <a:lnTo>
                      <a:pt x="3575" y="6547"/>
                    </a:lnTo>
                    <a:lnTo>
                      <a:pt x="2801" y="5315"/>
                    </a:lnTo>
                    <a:cubicBezTo>
                      <a:pt x="2632" y="5050"/>
                      <a:pt x="2714" y="4701"/>
                      <a:pt x="2976" y="4535"/>
                    </a:cubicBezTo>
                    <a:cubicBezTo>
                      <a:pt x="3070" y="4477"/>
                      <a:pt x="3174" y="4449"/>
                      <a:pt x="3277" y="4449"/>
                    </a:cubicBezTo>
                    <a:close/>
                    <a:moveTo>
                      <a:pt x="7" y="1"/>
                    </a:moveTo>
                    <a:cubicBezTo>
                      <a:pt x="4" y="25"/>
                      <a:pt x="1" y="52"/>
                      <a:pt x="1" y="76"/>
                    </a:cubicBezTo>
                    <a:lnTo>
                      <a:pt x="1" y="8095"/>
                    </a:lnTo>
                    <a:cubicBezTo>
                      <a:pt x="1" y="8589"/>
                      <a:pt x="275" y="9043"/>
                      <a:pt x="714" y="9269"/>
                    </a:cubicBezTo>
                    <a:lnTo>
                      <a:pt x="8821" y="13572"/>
                    </a:lnTo>
                    <a:lnTo>
                      <a:pt x="8827" y="13575"/>
                    </a:lnTo>
                    <a:lnTo>
                      <a:pt x="8866" y="13596"/>
                    </a:lnTo>
                    <a:lnTo>
                      <a:pt x="8866" y="462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64" name="Google Shape;4464;p65"/>
            <p:cNvGrpSpPr/>
            <p:nvPr/>
          </p:nvGrpSpPr>
          <p:grpSpPr>
            <a:xfrm>
              <a:off x="7585163" y="2773238"/>
              <a:ext cx="234469" cy="232949"/>
              <a:chOff x="5049575" y="4993600"/>
              <a:chExt cx="482050" cy="478925"/>
            </a:xfrm>
          </p:grpSpPr>
          <p:sp>
            <p:nvSpPr>
              <p:cNvPr id="4465" name="Google Shape;4465;p65"/>
              <p:cNvSpPr/>
              <p:nvPr/>
            </p:nvSpPr>
            <p:spPr>
              <a:xfrm>
                <a:off x="5063200" y="5058825"/>
                <a:ext cx="315450" cy="164750"/>
              </a:xfrm>
              <a:custGeom>
                <a:rect b="b" l="l" r="r" t="t"/>
                <a:pathLst>
                  <a:path extrusionOk="0" h="6590" w="12618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1" y="1913"/>
                      <a:pt x="0" y="1952"/>
                    </a:cubicBezTo>
                    <a:lnTo>
                      <a:pt x="8892" y="6589"/>
                    </a:lnTo>
                    <a:lnTo>
                      <a:pt x="12617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6" name="Google Shape;4466;p65"/>
              <p:cNvSpPr/>
              <p:nvPr/>
            </p:nvSpPr>
            <p:spPr>
              <a:xfrm>
                <a:off x="5299425" y="5133350"/>
                <a:ext cx="232200" cy="339175"/>
              </a:xfrm>
              <a:custGeom>
                <a:rect b="b" l="l" r="r" t="t"/>
                <a:pathLst>
                  <a:path extrusionOk="0" h="13567" w="9288">
                    <a:moveTo>
                      <a:pt x="9284" y="1"/>
                    </a:moveTo>
                    <a:lnTo>
                      <a:pt x="4837" y="2202"/>
                    </a:lnTo>
                    <a:lnTo>
                      <a:pt x="4837" y="4680"/>
                    </a:lnTo>
                    <a:cubicBezTo>
                      <a:pt x="4837" y="4993"/>
                      <a:pt x="4584" y="5246"/>
                      <a:pt x="4271" y="5246"/>
                    </a:cubicBezTo>
                    <a:cubicBezTo>
                      <a:pt x="3957" y="5246"/>
                      <a:pt x="3707" y="4993"/>
                      <a:pt x="3707" y="4680"/>
                    </a:cubicBezTo>
                    <a:lnTo>
                      <a:pt x="3707" y="2762"/>
                    </a:lnTo>
                    <a:lnTo>
                      <a:pt x="1" y="4593"/>
                    </a:lnTo>
                    <a:lnTo>
                      <a:pt x="1" y="13566"/>
                    </a:lnTo>
                    <a:cubicBezTo>
                      <a:pt x="13" y="13560"/>
                      <a:pt x="25" y="13557"/>
                      <a:pt x="37" y="13551"/>
                    </a:cubicBezTo>
                    <a:lnTo>
                      <a:pt x="8553" y="9236"/>
                    </a:lnTo>
                    <a:cubicBezTo>
                      <a:pt x="9004" y="9010"/>
                      <a:pt x="9287" y="8550"/>
                      <a:pt x="9287" y="8047"/>
                    </a:cubicBezTo>
                    <a:lnTo>
                      <a:pt x="9287" y="52"/>
                    </a:lnTo>
                    <a:cubicBezTo>
                      <a:pt x="9287" y="34"/>
                      <a:pt x="9287" y="19"/>
                      <a:pt x="9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7" name="Google Shape;4467;p65"/>
              <p:cNvSpPr/>
              <p:nvPr/>
            </p:nvSpPr>
            <p:spPr>
              <a:xfrm>
                <a:off x="5184475" y="4993600"/>
                <a:ext cx="334125" cy="168525"/>
              </a:xfrm>
              <a:custGeom>
                <a:rect b="b" l="l" r="r" t="t"/>
                <a:pathLst>
                  <a:path extrusionOk="0" h="6741" w="13365">
                    <a:moveTo>
                      <a:pt x="4040" y="0"/>
                    </a:moveTo>
                    <a:cubicBezTo>
                      <a:pt x="3830" y="0"/>
                      <a:pt x="3621" y="50"/>
                      <a:pt x="3430" y="149"/>
                    </a:cubicBezTo>
                    <a:lnTo>
                      <a:pt x="0" y="1971"/>
                    </a:lnTo>
                    <a:lnTo>
                      <a:pt x="9013" y="6741"/>
                    </a:lnTo>
                    <a:lnTo>
                      <a:pt x="13364" y="4588"/>
                    </a:lnTo>
                    <a:cubicBezTo>
                      <a:pt x="13298" y="4537"/>
                      <a:pt x="13226" y="4492"/>
                      <a:pt x="13151" y="4455"/>
                    </a:cubicBezTo>
                    <a:lnTo>
                      <a:pt x="4638" y="140"/>
                    </a:lnTo>
                    <a:lnTo>
                      <a:pt x="4635" y="140"/>
                    </a:lnTo>
                    <a:cubicBezTo>
                      <a:pt x="4446" y="47"/>
                      <a:pt x="4243" y="0"/>
                      <a:pt x="40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8" name="Google Shape;4468;p65"/>
              <p:cNvSpPr/>
              <p:nvPr/>
            </p:nvSpPr>
            <p:spPr>
              <a:xfrm>
                <a:off x="5049575" y="5132450"/>
                <a:ext cx="221650" cy="339925"/>
              </a:xfrm>
              <a:custGeom>
                <a:rect b="b" l="l" r="r" t="t"/>
                <a:pathLst>
                  <a:path extrusionOk="0" h="13597" w="8866">
                    <a:moveTo>
                      <a:pt x="5803" y="5648"/>
                    </a:moveTo>
                    <a:cubicBezTo>
                      <a:pt x="5997" y="5648"/>
                      <a:pt x="6186" y="5748"/>
                      <a:pt x="6291" y="5927"/>
                    </a:cubicBezTo>
                    <a:cubicBezTo>
                      <a:pt x="6450" y="6195"/>
                      <a:pt x="6360" y="6541"/>
                      <a:pt x="6092" y="6701"/>
                    </a:cubicBezTo>
                    <a:lnTo>
                      <a:pt x="3843" y="8016"/>
                    </a:lnTo>
                    <a:lnTo>
                      <a:pt x="3834" y="8023"/>
                    </a:lnTo>
                    <a:lnTo>
                      <a:pt x="3831" y="8026"/>
                    </a:lnTo>
                    <a:lnTo>
                      <a:pt x="3818" y="8029"/>
                    </a:lnTo>
                    <a:cubicBezTo>
                      <a:pt x="3812" y="8032"/>
                      <a:pt x="3806" y="8035"/>
                      <a:pt x="3800" y="8038"/>
                    </a:cubicBezTo>
                    <a:lnTo>
                      <a:pt x="3785" y="8047"/>
                    </a:lnTo>
                    <a:lnTo>
                      <a:pt x="3767" y="8053"/>
                    </a:lnTo>
                    <a:lnTo>
                      <a:pt x="3752" y="8059"/>
                    </a:lnTo>
                    <a:lnTo>
                      <a:pt x="3734" y="8065"/>
                    </a:lnTo>
                    <a:lnTo>
                      <a:pt x="3716" y="8071"/>
                    </a:lnTo>
                    <a:lnTo>
                      <a:pt x="3698" y="8077"/>
                    </a:lnTo>
                    <a:cubicBezTo>
                      <a:pt x="3692" y="8077"/>
                      <a:pt x="3686" y="8080"/>
                      <a:pt x="3680" y="8080"/>
                    </a:cubicBezTo>
                    <a:cubicBezTo>
                      <a:pt x="3671" y="8083"/>
                      <a:pt x="3668" y="8083"/>
                      <a:pt x="3665" y="8083"/>
                    </a:cubicBezTo>
                    <a:lnTo>
                      <a:pt x="3641" y="8089"/>
                    </a:lnTo>
                    <a:lnTo>
                      <a:pt x="3629" y="8089"/>
                    </a:lnTo>
                    <a:cubicBezTo>
                      <a:pt x="3620" y="8089"/>
                      <a:pt x="3611" y="8092"/>
                      <a:pt x="3602" y="8092"/>
                    </a:cubicBezTo>
                    <a:lnTo>
                      <a:pt x="3484" y="8092"/>
                    </a:lnTo>
                    <a:lnTo>
                      <a:pt x="3466" y="8089"/>
                    </a:lnTo>
                    <a:cubicBezTo>
                      <a:pt x="3460" y="8089"/>
                      <a:pt x="3454" y="8086"/>
                      <a:pt x="3448" y="8086"/>
                    </a:cubicBezTo>
                    <a:cubicBezTo>
                      <a:pt x="3442" y="8083"/>
                      <a:pt x="3436" y="8083"/>
                      <a:pt x="3433" y="8080"/>
                    </a:cubicBezTo>
                    <a:lnTo>
                      <a:pt x="3412" y="8077"/>
                    </a:lnTo>
                    <a:cubicBezTo>
                      <a:pt x="3406" y="8077"/>
                      <a:pt x="3403" y="8074"/>
                      <a:pt x="3397" y="8071"/>
                    </a:cubicBezTo>
                    <a:lnTo>
                      <a:pt x="3376" y="8065"/>
                    </a:lnTo>
                    <a:lnTo>
                      <a:pt x="3361" y="8062"/>
                    </a:lnTo>
                    <a:lnTo>
                      <a:pt x="3343" y="8053"/>
                    </a:lnTo>
                    <a:lnTo>
                      <a:pt x="3328" y="8047"/>
                    </a:lnTo>
                    <a:lnTo>
                      <a:pt x="3310" y="8038"/>
                    </a:lnTo>
                    <a:lnTo>
                      <a:pt x="3295" y="8032"/>
                    </a:lnTo>
                    <a:cubicBezTo>
                      <a:pt x="3289" y="8029"/>
                      <a:pt x="3282" y="8026"/>
                      <a:pt x="3276" y="8019"/>
                    </a:cubicBezTo>
                    <a:lnTo>
                      <a:pt x="3261" y="8013"/>
                    </a:lnTo>
                    <a:lnTo>
                      <a:pt x="3246" y="8001"/>
                    </a:lnTo>
                    <a:cubicBezTo>
                      <a:pt x="3240" y="7998"/>
                      <a:pt x="3237" y="7995"/>
                      <a:pt x="3231" y="7992"/>
                    </a:cubicBezTo>
                    <a:lnTo>
                      <a:pt x="3216" y="7980"/>
                    </a:lnTo>
                    <a:cubicBezTo>
                      <a:pt x="3210" y="7977"/>
                      <a:pt x="3207" y="7974"/>
                      <a:pt x="3201" y="7968"/>
                    </a:cubicBezTo>
                    <a:cubicBezTo>
                      <a:pt x="3198" y="7965"/>
                      <a:pt x="3192" y="7962"/>
                      <a:pt x="3186" y="7956"/>
                    </a:cubicBezTo>
                    <a:lnTo>
                      <a:pt x="3174" y="7944"/>
                    </a:lnTo>
                    <a:lnTo>
                      <a:pt x="3159" y="7932"/>
                    </a:lnTo>
                    <a:lnTo>
                      <a:pt x="3147" y="7917"/>
                    </a:lnTo>
                    <a:cubicBezTo>
                      <a:pt x="3141" y="7914"/>
                      <a:pt x="3138" y="7908"/>
                      <a:pt x="3135" y="7905"/>
                    </a:cubicBezTo>
                    <a:lnTo>
                      <a:pt x="3120" y="7890"/>
                    </a:lnTo>
                    <a:lnTo>
                      <a:pt x="3111" y="7875"/>
                    </a:lnTo>
                    <a:cubicBezTo>
                      <a:pt x="3105" y="7869"/>
                      <a:pt x="3102" y="7863"/>
                      <a:pt x="3096" y="7857"/>
                    </a:cubicBezTo>
                    <a:lnTo>
                      <a:pt x="3087" y="7845"/>
                    </a:lnTo>
                    <a:lnTo>
                      <a:pt x="3075" y="7827"/>
                    </a:lnTo>
                    <a:lnTo>
                      <a:pt x="3069" y="7815"/>
                    </a:lnTo>
                    <a:lnTo>
                      <a:pt x="3069" y="7812"/>
                    </a:lnTo>
                    <a:lnTo>
                      <a:pt x="3063" y="7803"/>
                    </a:lnTo>
                    <a:lnTo>
                      <a:pt x="2415" y="6631"/>
                    </a:lnTo>
                    <a:cubicBezTo>
                      <a:pt x="2265" y="6357"/>
                      <a:pt x="2367" y="6014"/>
                      <a:pt x="2641" y="5863"/>
                    </a:cubicBezTo>
                    <a:lnTo>
                      <a:pt x="2635" y="5863"/>
                    </a:lnTo>
                    <a:cubicBezTo>
                      <a:pt x="2722" y="5816"/>
                      <a:pt x="2815" y="5793"/>
                      <a:pt x="2908" y="5793"/>
                    </a:cubicBezTo>
                    <a:cubicBezTo>
                      <a:pt x="3107" y="5793"/>
                      <a:pt x="3300" y="5899"/>
                      <a:pt x="3403" y="6086"/>
                    </a:cubicBezTo>
                    <a:lnTo>
                      <a:pt x="3770" y="6752"/>
                    </a:lnTo>
                    <a:lnTo>
                      <a:pt x="5520" y="5725"/>
                    </a:lnTo>
                    <a:cubicBezTo>
                      <a:pt x="5609" y="5673"/>
                      <a:pt x="5707" y="5648"/>
                      <a:pt x="5803" y="5648"/>
                    </a:cubicBezTo>
                    <a:close/>
                    <a:moveTo>
                      <a:pt x="6" y="1"/>
                    </a:moveTo>
                    <a:cubicBezTo>
                      <a:pt x="3" y="25"/>
                      <a:pt x="0" y="52"/>
                      <a:pt x="0" y="76"/>
                    </a:cubicBezTo>
                    <a:lnTo>
                      <a:pt x="0" y="8095"/>
                    </a:lnTo>
                    <a:cubicBezTo>
                      <a:pt x="0" y="8589"/>
                      <a:pt x="274" y="9043"/>
                      <a:pt x="714" y="9269"/>
                    </a:cubicBezTo>
                    <a:lnTo>
                      <a:pt x="8820" y="13572"/>
                    </a:lnTo>
                    <a:lnTo>
                      <a:pt x="8826" y="13575"/>
                    </a:lnTo>
                    <a:lnTo>
                      <a:pt x="8865" y="13596"/>
                    </a:lnTo>
                    <a:lnTo>
                      <a:pt x="8865" y="462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69" name="Google Shape;4469;p65"/>
            <p:cNvGrpSpPr/>
            <p:nvPr/>
          </p:nvGrpSpPr>
          <p:grpSpPr>
            <a:xfrm>
              <a:off x="1504857" y="3164235"/>
              <a:ext cx="234992" cy="206538"/>
              <a:chOff x="892750" y="267400"/>
              <a:chExt cx="483125" cy="424625"/>
            </a:xfrm>
          </p:grpSpPr>
          <p:sp>
            <p:nvSpPr>
              <p:cNvPr id="4470" name="Google Shape;4470;p65"/>
              <p:cNvSpPr/>
              <p:nvPr/>
            </p:nvSpPr>
            <p:spPr>
              <a:xfrm>
                <a:off x="892750" y="267400"/>
                <a:ext cx="483125" cy="424625"/>
              </a:xfrm>
              <a:custGeom>
                <a:rect b="b" l="l" r="r" t="t"/>
                <a:pathLst>
                  <a:path extrusionOk="0" h="16985" w="19325">
                    <a:moveTo>
                      <a:pt x="2832" y="1133"/>
                    </a:moveTo>
                    <a:cubicBezTo>
                      <a:pt x="3143" y="1133"/>
                      <a:pt x="3397" y="1383"/>
                      <a:pt x="3397" y="1697"/>
                    </a:cubicBezTo>
                    <a:lnTo>
                      <a:pt x="3397" y="2265"/>
                    </a:lnTo>
                    <a:lnTo>
                      <a:pt x="2265" y="2265"/>
                    </a:lnTo>
                    <a:lnTo>
                      <a:pt x="2265" y="1697"/>
                    </a:lnTo>
                    <a:cubicBezTo>
                      <a:pt x="2265" y="1383"/>
                      <a:pt x="2518" y="1133"/>
                      <a:pt x="2832" y="1133"/>
                    </a:cubicBezTo>
                    <a:close/>
                    <a:moveTo>
                      <a:pt x="11927" y="1133"/>
                    </a:moveTo>
                    <a:cubicBezTo>
                      <a:pt x="12241" y="1133"/>
                      <a:pt x="12494" y="1383"/>
                      <a:pt x="12494" y="1697"/>
                    </a:cubicBezTo>
                    <a:lnTo>
                      <a:pt x="12494" y="2265"/>
                    </a:lnTo>
                    <a:lnTo>
                      <a:pt x="6833" y="2265"/>
                    </a:lnTo>
                    <a:lnTo>
                      <a:pt x="6833" y="1697"/>
                    </a:lnTo>
                    <a:cubicBezTo>
                      <a:pt x="6833" y="1383"/>
                      <a:pt x="7084" y="1133"/>
                      <a:pt x="7398" y="1133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48"/>
                      <a:pt x="18192" y="3962"/>
                    </a:cubicBezTo>
                    <a:lnTo>
                      <a:pt x="18192" y="4530"/>
                    </a:lnTo>
                    <a:lnTo>
                      <a:pt x="17628" y="4530"/>
                    </a:lnTo>
                    <a:cubicBezTo>
                      <a:pt x="16688" y="4530"/>
                      <a:pt x="15928" y="5288"/>
                      <a:pt x="15928" y="6227"/>
                    </a:cubicBezTo>
                    <a:lnTo>
                      <a:pt x="15928" y="9059"/>
                    </a:lnTo>
                    <a:lnTo>
                      <a:pt x="13584" y="9059"/>
                    </a:lnTo>
                    <a:cubicBezTo>
                      <a:pt x="13304" y="7108"/>
                      <a:pt x="11631" y="5662"/>
                      <a:pt x="9662" y="5662"/>
                    </a:cubicBezTo>
                    <a:cubicBezTo>
                      <a:pt x="7694" y="5662"/>
                      <a:pt x="6021" y="7108"/>
                      <a:pt x="5740" y="9059"/>
                    </a:cubicBezTo>
                    <a:lnTo>
                      <a:pt x="3397" y="9059"/>
                    </a:lnTo>
                    <a:lnTo>
                      <a:pt x="3397" y="6227"/>
                    </a:lnTo>
                    <a:cubicBezTo>
                      <a:pt x="3397" y="5288"/>
                      <a:pt x="2636" y="4530"/>
                      <a:pt x="1700" y="4530"/>
                    </a:cubicBezTo>
                    <a:lnTo>
                      <a:pt x="1132" y="4530"/>
                    </a:lnTo>
                    <a:lnTo>
                      <a:pt x="1132" y="3962"/>
                    </a:lnTo>
                    <a:cubicBezTo>
                      <a:pt x="1132" y="3648"/>
                      <a:pt x="1386" y="3397"/>
                      <a:pt x="1700" y="3397"/>
                    </a:cubicBezTo>
                    <a:close/>
                    <a:moveTo>
                      <a:pt x="9663" y="6793"/>
                    </a:moveTo>
                    <a:cubicBezTo>
                      <a:pt x="10399" y="6793"/>
                      <a:pt x="11123" y="7080"/>
                      <a:pt x="11664" y="7622"/>
                    </a:cubicBezTo>
                    <a:cubicBezTo>
                      <a:pt x="12473" y="8431"/>
                      <a:pt x="12715" y="9648"/>
                      <a:pt x="12277" y="10708"/>
                    </a:cubicBezTo>
                    <a:cubicBezTo>
                      <a:pt x="11839" y="11764"/>
                      <a:pt x="10807" y="12456"/>
                      <a:pt x="9662" y="12456"/>
                    </a:cubicBezTo>
                    <a:cubicBezTo>
                      <a:pt x="8098" y="12453"/>
                      <a:pt x="6833" y="11188"/>
                      <a:pt x="6833" y="9624"/>
                    </a:cubicBezTo>
                    <a:cubicBezTo>
                      <a:pt x="6833" y="8479"/>
                      <a:pt x="7521" y="7447"/>
                      <a:pt x="8578" y="7009"/>
                    </a:cubicBezTo>
                    <a:cubicBezTo>
                      <a:pt x="8929" y="6864"/>
                      <a:pt x="9298" y="6793"/>
                      <a:pt x="9663" y="6793"/>
                    </a:cubicBezTo>
                    <a:close/>
                    <a:moveTo>
                      <a:pt x="1700" y="5662"/>
                    </a:moveTo>
                    <a:cubicBezTo>
                      <a:pt x="2011" y="5662"/>
                      <a:pt x="2265" y="5913"/>
                      <a:pt x="2265" y="6227"/>
                    </a:cubicBezTo>
                    <a:lnTo>
                      <a:pt x="2265" y="13020"/>
                    </a:lnTo>
                    <a:cubicBezTo>
                      <a:pt x="2265" y="13334"/>
                      <a:pt x="2011" y="13588"/>
                      <a:pt x="1700" y="13588"/>
                    </a:cubicBezTo>
                    <a:lnTo>
                      <a:pt x="1132" y="13588"/>
                    </a:lnTo>
                    <a:lnTo>
                      <a:pt x="1132" y="5662"/>
                    </a:lnTo>
                    <a:close/>
                    <a:moveTo>
                      <a:pt x="18192" y="5662"/>
                    </a:moveTo>
                    <a:lnTo>
                      <a:pt x="18192" y="13588"/>
                    </a:lnTo>
                    <a:lnTo>
                      <a:pt x="17628" y="13588"/>
                    </a:lnTo>
                    <a:cubicBezTo>
                      <a:pt x="17314" y="13588"/>
                      <a:pt x="17060" y="13334"/>
                      <a:pt x="17060" y="13020"/>
                    </a:cubicBezTo>
                    <a:lnTo>
                      <a:pt x="17060" y="6227"/>
                    </a:lnTo>
                    <a:cubicBezTo>
                      <a:pt x="17060" y="5913"/>
                      <a:pt x="17314" y="5662"/>
                      <a:pt x="17628" y="5662"/>
                    </a:cubicBezTo>
                    <a:close/>
                    <a:moveTo>
                      <a:pt x="15928" y="10191"/>
                    </a:moveTo>
                    <a:lnTo>
                      <a:pt x="15928" y="13020"/>
                    </a:lnTo>
                    <a:cubicBezTo>
                      <a:pt x="15928" y="13959"/>
                      <a:pt x="16688" y="14717"/>
                      <a:pt x="17628" y="14720"/>
                    </a:cubicBezTo>
                    <a:lnTo>
                      <a:pt x="18192" y="14720"/>
                    </a:lnTo>
                    <a:lnTo>
                      <a:pt x="18192" y="15285"/>
                    </a:lnTo>
                    <a:cubicBezTo>
                      <a:pt x="18192" y="15599"/>
                      <a:pt x="17939" y="15853"/>
                      <a:pt x="17628" y="15853"/>
                    </a:cubicBezTo>
                    <a:lnTo>
                      <a:pt x="1700" y="15853"/>
                    </a:lnTo>
                    <a:cubicBezTo>
                      <a:pt x="1386" y="15853"/>
                      <a:pt x="1132" y="15599"/>
                      <a:pt x="1132" y="15285"/>
                    </a:cubicBezTo>
                    <a:lnTo>
                      <a:pt x="1132" y="14720"/>
                    </a:lnTo>
                    <a:lnTo>
                      <a:pt x="1700" y="14720"/>
                    </a:lnTo>
                    <a:cubicBezTo>
                      <a:pt x="2636" y="14717"/>
                      <a:pt x="3397" y="13959"/>
                      <a:pt x="3397" y="13020"/>
                    </a:cubicBezTo>
                    <a:lnTo>
                      <a:pt x="3397" y="10191"/>
                    </a:lnTo>
                    <a:lnTo>
                      <a:pt x="5740" y="10191"/>
                    </a:lnTo>
                    <a:cubicBezTo>
                      <a:pt x="6021" y="12139"/>
                      <a:pt x="7694" y="13585"/>
                      <a:pt x="9662" y="13585"/>
                    </a:cubicBezTo>
                    <a:cubicBezTo>
                      <a:pt x="11631" y="13585"/>
                      <a:pt x="13304" y="12139"/>
                      <a:pt x="13584" y="10191"/>
                    </a:cubicBezTo>
                    <a:close/>
                    <a:moveTo>
                      <a:pt x="2832" y="1"/>
                    </a:moveTo>
                    <a:cubicBezTo>
                      <a:pt x="1893" y="1"/>
                      <a:pt x="1132" y="758"/>
                      <a:pt x="1132" y="1697"/>
                    </a:cubicBezTo>
                    <a:lnTo>
                      <a:pt x="1132" y="2362"/>
                    </a:lnTo>
                    <a:cubicBezTo>
                      <a:pt x="453" y="2600"/>
                      <a:pt x="0" y="3243"/>
                      <a:pt x="0" y="3962"/>
                    </a:cubicBezTo>
                    <a:lnTo>
                      <a:pt x="0" y="15285"/>
                    </a:lnTo>
                    <a:cubicBezTo>
                      <a:pt x="0" y="16224"/>
                      <a:pt x="761" y="16982"/>
                      <a:pt x="1700" y="16985"/>
                    </a:cubicBezTo>
                    <a:lnTo>
                      <a:pt x="17628" y="16985"/>
                    </a:lnTo>
                    <a:cubicBezTo>
                      <a:pt x="18564" y="16982"/>
                      <a:pt x="19324" y="16224"/>
                      <a:pt x="19324" y="15285"/>
                    </a:cubicBezTo>
                    <a:lnTo>
                      <a:pt x="19324" y="3962"/>
                    </a:lnTo>
                    <a:cubicBezTo>
                      <a:pt x="19324" y="3023"/>
                      <a:pt x="18564" y="2265"/>
                      <a:pt x="17628" y="2265"/>
                    </a:cubicBezTo>
                    <a:lnTo>
                      <a:pt x="13627" y="2265"/>
                    </a:lnTo>
                    <a:lnTo>
                      <a:pt x="13627" y="1697"/>
                    </a:lnTo>
                    <a:cubicBezTo>
                      <a:pt x="13624" y="758"/>
                      <a:pt x="12866" y="1"/>
                      <a:pt x="11927" y="1"/>
                    </a:cubicBezTo>
                    <a:lnTo>
                      <a:pt x="7398" y="1"/>
                    </a:lnTo>
                    <a:cubicBezTo>
                      <a:pt x="6459" y="1"/>
                      <a:pt x="5701" y="758"/>
                      <a:pt x="5701" y="1697"/>
                    </a:cubicBezTo>
                    <a:lnTo>
                      <a:pt x="5701" y="2265"/>
                    </a:lnTo>
                    <a:lnTo>
                      <a:pt x="4529" y="2265"/>
                    </a:lnTo>
                    <a:lnTo>
                      <a:pt x="4529" y="1697"/>
                    </a:lnTo>
                    <a:cubicBezTo>
                      <a:pt x="4529" y="758"/>
                      <a:pt x="3768" y="1"/>
                      <a:pt x="28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1" name="Google Shape;4471;p65"/>
              <p:cNvSpPr/>
              <p:nvPr/>
            </p:nvSpPr>
            <p:spPr>
              <a:xfrm>
                <a:off x="1091875" y="4655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2"/>
                      <a:pt x="1048" y="129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6"/>
                      <a:pt x="1697" y="3399"/>
                    </a:cubicBezTo>
                    <a:cubicBezTo>
                      <a:pt x="2386" y="3399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2" name="Google Shape;4472;p65"/>
              <p:cNvSpPr/>
              <p:nvPr/>
            </p:nvSpPr>
            <p:spPr>
              <a:xfrm>
                <a:off x="1005975" y="380625"/>
                <a:ext cx="28325" cy="28350"/>
              </a:xfrm>
              <a:custGeom>
                <a:rect b="b" l="l" r="r" t="t"/>
                <a:pathLst>
                  <a:path extrusionOk="0" h="1134" w="1133">
                    <a:moveTo>
                      <a:pt x="568" y="1"/>
                    </a:moveTo>
                    <a:cubicBezTo>
                      <a:pt x="254" y="1"/>
                      <a:pt x="0" y="251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2" y="879"/>
                      <a:pt x="1132" y="565"/>
                    </a:cubicBezTo>
                    <a:cubicBezTo>
                      <a:pt x="1132" y="251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3" name="Google Shape;4473;p65"/>
            <p:cNvGrpSpPr/>
            <p:nvPr/>
          </p:nvGrpSpPr>
          <p:grpSpPr>
            <a:xfrm>
              <a:off x="1807732" y="3149996"/>
              <a:ext cx="206550" cy="235016"/>
              <a:chOff x="1516475" y="238075"/>
              <a:chExt cx="424650" cy="483175"/>
            </a:xfrm>
          </p:grpSpPr>
          <p:sp>
            <p:nvSpPr>
              <p:cNvPr id="4474" name="Google Shape;4474;p65"/>
              <p:cNvSpPr/>
              <p:nvPr/>
            </p:nvSpPr>
            <p:spPr>
              <a:xfrm>
                <a:off x="1516475" y="238075"/>
                <a:ext cx="424650" cy="483175"/>
              </a:xfrm>
              <a:custGeom>
                <a:rect b="b" l="l" r="r" t="t"/>
                <a:pathLst>
                  <a:path extrusionOk="0" h="19327" w="16986">
                    <a:moveTo>
                      <a:pt x="8491" y="1134"/>
                    </a:moveTo>
                    <a:cubicBezTo>
                      <a:pt x="11302" y="1134"/>
                      <a:pt x="13588" y="3438"/>
                      <a:pt x="13588" y="6267"/>
                    </a:cubicBezTo>
                    <a:cubicBezTo>
                      <a:pt x="13588" y="7318"/>
                      <a:pt x="13262" y="8342"/>
                      <a:pt x="12655" y="9199"/>
                    </a:cubicBezTo>
                    <a:cubicBezTo>
                      <a:pt x="12625" y="9242"/>
                      <a:pt x="12604" y="9272"/>
                      <a:pt x="12595" y="9284"/>
                    </a:cubicBezTo>
                    <a:lnTo>
                      <a:pt x="8491" y="15724"/>
                    </a:lnTo>
                    <a:lnTo>
                      <a:pt x="4388" y="9287"/>
                    </a:lnTo>
                    <a:cubicBezTo>
                      <a:pt x="4382" y="9275"/>
                      <a:pt x="4373" y="9266"/>
                      <a:pt x="4367" y="9257"/>
                    </a:cubicBezTo>
                    <a:cubicBezTo>
                      <a:pt x="4249" y="9091"/>
                      <a:pt x="4140" y="8921"/>
                      <a:pt x="4041" y="8743"/>
                    </a:cubicBezTo>
                    <a:cubicBezTo>
                      <a:pt x="3618" y="7985"/>
                      <a:pt x="3398" y="7134"/>
                      <a:pt x="3398" y="6267"/>
                    </a:cubicBezTo>
                    <a:cubicBezTo>
                      <a:pt x="3398" y="6174"/>
                      <a:pt x="3398" y="6080"/>
                      <a:pt x="3404" y="5990"/>
                    </a:cubicBezTo>
                    <a:cubicBezTo>
                      <a:pt x="3552" y="3266"/>
                      <a:pt x="5786" y="1134"/>
                      <a:pt x="8491" y="1134"/>
                    </a:cubicBezTo>
                    <a:close/>
                    <a:moveTo>
                      <a:pt x="11049" y="13819"/>
                    </a:moveTo>
                    <a:cubicBezTo>
                      <a:pt x="14358" y="14233"/>
                      <a:pt x="15853" y="15289"/>
                      <a:pt x="15853" y="15930"/>
                    </a:cubicBezTo>
                    <a:cubicBezTo>
                      <a:pt x="15853" y="16304"/>
                      <a:pt x="15339" y="16887"/>
                      <a:pt x="13905" y="17397"/>
                    </a:cubicBezTo>
                    <a:cubicBezTo>
                      <a:pt x="12471" y="17910"/>
                      <a:pt x="10545" y="18194"/>
                      <a:pt x="8491" y="18194"/>
                    </a:cubicBezTo>
                    <a:cubicBezTo>
                      <a:pt x="6438" y="18194"/>
                      <a:pt x="4515" y="17910"/>
                      <a:pt x="3077" y="17397"/>
                    </a:cubicBezTo>
                    <a:cubicBezTo>
                      <a:pt x="1640" y="16884"/>
                      <a:pt x="1133" y="16304"/>
                      <a:pt x="1133" y="15930"/>
                    </a:cubicBezTo>
                    <a:cubicBezTo>
                      <a:pt x="1133" y="15289"/>
                      <a:pt x="2625" y="14233"/>
                      <a:pt x="5934" y="13819"/>
                    </a:cubicBezTo>
                    <a:lnTo>
                      <a:pt x="8014" y="17083"/>
                    </a:lnTo>
                    <a:cubicBezTo>
                      <a:pt x="8126" y="17258"/>
                      <a:pt x="8309" y="17346"/>
                      <a:pt x="8491" y="17346"/>
                    </a:cubicBezTo>
                    <a:cubicBezTo>
                      <a:pt x="8674" y="17346"/>
                      <a:pt x="8857" y="17258"/>
                      <a:pt x="8968" y="17083"/>
                    </a:cubicBezTo>
                    <a:lnTo>
                      <a:pt x="11049" y="13819"/>
                    </a:lnTo>
                    <a:close/>
                    <a:moveTo>
                      <a:pt x="8494" y="1"/>
                    </a:moveTo>
                    <a:cubicBezTo>
                      <a:pt x="6947" y="1"/>
                      <a:pt x="5399" y="578"/>
                      <a:pt x="4201" y="1738"/>
                    </a:cubicBezTo>
                    <a:cubicBezTo>
                      <a:pt x="3050" y="2837"/>
                      <a:pt x="2359" y="4338"/>
                      <a:pt x="2274" y="5929"/>
                    </a:cubicBezTo>
                    <a:cubicBezTo>
                      <a:pt x="2268" y="6041"/>
                      <a:pt x="2265" y="6156"/>
                      <a:pt x="2265" y="6267"/>
                    </a:cubicBezTo>
                    <a:cubicBezTo>
                      <a:pt x="2265" y="7327"/>
                      <a:pt x="2534" y="8372"/>
                      <a:pt x="3050" y="9296"/>
                    </a:cubicBezTo>
                    <a:cubicBezTo>
                      <a:pt x="3168" y="9507"/>
                      <a:pt x="3301" y="9713"/>
                      <a:pt x="3440" y="9909"/>
                    </a:cubicBezTo>
                    <a:lnTo>
                      <a:pt x="5267" y="12771"/>
                    </a:lnTo>
                    <a:cubicBezTo>
                      <a:pt x="3953" y="12971"/>
                      <a:pt x="2809" y="13294"/>
                      <a:pt x="1921" y="13713"/>
                    </a:cubicBezTo>
                    <a:cubicBezTo>
                      <a:pt x="333" y="14465"/>
                      <a:pt x="1" y="15332"/>
                      <a:pt x="1" y="15930"/>
                    </a:cubicBezTo>
                    <a:cubicBezTo>
                      <a:pt x="1" y="16648"/>
                      <a:pt x="469" y="17669"/>
                      <a:pt x="2697" y="18466"/>
                    </a:cubicBezTo>
                    <a:cubicBezTo>
                      <a:pt x="4252" y="19022"/>
                      <a:pt x="6311" y="19326"/>
                      <a:pt x="8491" y="19326"/>
                    </a:cubicBezTo>
                    <a:cubicBezTo>
                      <a:pt x="10671" y="19326"/>
                      <a:pt x="12731" y="19022"/>
                      <a:pt x="14286" y="18466"/>
                    </a:cubicBezTo>
                    <a:cubicBezTo>
                      <a:pt x="16514" y="17669"/>
                      <a:pt x="16985" y="16648"/>
                      <a:pt x="16985" y="15930"/>
                    </a:cubicBezTo>
                    <a:cubicBezTo>
                      <a:pt x="16985" y="15332"/>
                      <a:pt x="16650" y="14465"/>
                      <a:pt x="15062" y="13713"/>
                    </a:cubicBezTo>
                    <a:cubicBezTo>
                      <a:pt x="14174" y="13294"/>
                      <a:pt x="13030" y="12971"/>
                      <a:pt x="11716" y="12768"/>
                    </a:cubicBezTo>
                    <a:lnTo>
                      <a:pt x="13549" y="9897"/>
                    </a:lnTo>
                    <a:lnTo>
                      <a:pt x="13561" y="9879"/>
                    </a:lnTo>
                    <a:cubicBezTo>
                      <a:pt x="13567" y="9873"/>
                      <a:pt x="13570" y="9867"/>
                      <a:pt x="13576" y="9861"/>
                    </a:cubicBezTo>
                    <a:cubicBezTo>
                      <a:pt x="15327" y="7382"/>
                      <a:pt x="15041" y="3997"/>
                      <a:pt x="12897" y="1847"/>
                    </a:cubicBezTo>
                    <a:cubicBezTo>
                      <a:pt x="11689" y="618"/>
                      <a:pt x="10092" y="1"/>
                      <a:pt x="84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5" name="Google Shape;4475;p65"/>
              <p:cNvSpPr/>
              <p:nvPr/>
            </p:nvSpPr>
            <p:spPr>
              <a:xfrm>
                <a:off x="1652425" y="324000"/>
                <a:ext cx="147150" cy="141575"/>
              </a:xfrm>
              <a:custGeom>
                <a:rect b="b" l="l" r="r" t="t"/>
                <a:pathLst>
                  <a:path extrusionOk="0" h="5663" w="5886">
                    <a:moveTo>
                      <a:pt x="3054" y="1131"/>
                    </a:moveTo>
                    <a:cubicBezTo>
                      <a:pt x="3495" y="1131"/>
                      <a:pt x="3930" y="1303"/>
                      <a:pt x="4255" y="1629"/>
                    </a:cubicBezTo>
                    <a:cubicBezTo>
                      <a:pt x="4741" y="2115"/>
                      <a:pt x="4886" y="2845"/>
                      <a:pt x="4623" y="3480"/>
                    </a:cubicBezTo>
                    <a:cubicBezTo>
                      <a:pt x="4361" y="4114"/>
                      <a:pt x="3742" y="4530"/>
                      <a:pt x="3053" y="4530"/>
                    </a:cubicBezTo>
                    <a:cubicBezTo>
                      <a:pt x="2114" y="4527"/>
                      <a:pt x="1356" y="3769"/>
                      <a:pt x="1356" y="2830"/>
                    </a:cubicBezTo>
                    <a:cubicBezTo>
                      <a:pt x="1356" y="2142"/>
                      <a:pt x="1770" y="1523"/>
                      <a:pt x="2404" y="1260"/>
                    </a:cubicBezTo>
                    <a:cubicBezTo>
                      <a:pt x="2614" y="1173"/>
                      <a:pt x="2835" y="1131"/>
                      <a:pt x="3054" y="1131"/>
                    </a:cubicBezTo>
                    <a:close/>
                    <a:moveTo>
                      <a:pt x="3053" y="0"/>
                    </a:moveTo>
                    <a:cubicBezTo>
                      <a:pt x="2316" y="0"/>
                      <a:pt x="1593" y="287"/>
                      <a:pt x="1051" y="828"/>
                    </a:cubicBezTo>
                    <a:cubicBezTo>
                      <a:pt x="242" y="1638"/>
                      <a:pt x="1" y="2855"/>
                      <a:pt x="439" y="3914"/>
                    </a:cubicBezTo>
                    <a:cubicBezTo>
                      <a:pt x="876" y="4971"/>
                      <a:pt x="1909" y="5663"/>
                      <a:pt x="3053" y="5663"/>
                    </a:cubicBezTo>
                    <a:cubicBezTo>
                      <a:pt x="4617" y="5660"/>
                      <a:pt x="5883" y="4394"/>
                      <a:pt x="5886" y="2830"/>
                    </a:cubicBezTo>
                    <a:cubicBezTo>
                      <a:pt x="5886" y="1686"/>
                      <a:pt x="5194" y="653"/>
                      <a:pt x="4137" y="216"/>
                    </a:cubicBezTo>
                    <a:cubicBezTo>
                      <a:pt x="3786" y="70"/>
                      <a:pt x="3418" y="0"/>
                      <a:pt x="30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6" name="Google Shape;4476;p65"/>
            <p:cNvGrpSpPr/>
            <p:nvPr/>
          </p:nvGrpSpPr>
          <p:grpSpPr>
            <a:xfrm>
              <a:off x="2079283" y="3205537"/>
              <a:ext cx="235904" cy="123935"/>
              <a:chOff x="2080675" y="352325"/>
              <a:chExt cx="485000" cy="254800"/>
            </a:xfrm>
          </p:grpSpPr>
          <p:sp>
            <p:nvSpPr>
              <p:cNvPr id="4477" name="Google Shape;4477;p65"/>
              <p:cNvSpPr/>
              <p:nvPr/>
            </p:nvSpPr>
            <p:spPr>
              <a:xfrm>
                <a:off x="2080675" y="352325"/>
                <a:ext cx="485000" cy="254800"/>
              </a:xfrm>
              <a:custGeom>
                <a:rect b="b" l="l" r="r" t="t"/>
                <a:pathLst>
                  <a:path extrusionOk="0" h="10192" w="19400">
                    <a:moveTo>
                      <a:pt x="5514" y="2183"/>
                    </a:moveTo>
                    <a:cubicBezTo>
                      <a:pt x="4291" y="3932"/>
                      <a:pt x="4291" y="6254"/>
                      <a:pt x="5514" y="8002"/>
                    </a:cubicBezTo>
                    <a:cubicBezTo>
                      <a:pt x="4858" y="7685"/>
                      <a:pt x="4230" y="7320"/>
                      <a:pt x="3632" y="6909"/>
                    </a:cubicBezTo>
                    <a:cubicBezTo>
                      <a:pt x="2841" y="6368"/>
                      <a:pt x="2099" y="5762"/>
                      <a:pt x="1410" y="5097"/>
                    </a:cubicBezTo>
                    <a:cubicBezTo>
                      <a:pt x="2071" y="4454"/>
                      <a:pt x="3572" y="3126"/>
                      <a:pt x="5514" y="2183"/>
                    </a:cubicBezTo>
                    <a:close/>
                    <a:moveTo>
                      <a:pt x="13865" y="2171"/>
                    </a:moveTo>
                    <a:cubicBezTo>
                      <a:pt x="14527" y="2491"/>
                      <a:pt x="15167" y="2866"/>
                      <a:pt x="15774" y="3283"/>
                    </a:cubicBezTo>
                    <a:cubicBezTo>
                      <a:pt x="16562" y="3823"/>
                      <a:pt x="17304" y="4430"/>
                      <a:pt x="17996" y="5094"/>
                    </a:cubicBezTo>
                    <a:cubicBezTo>
                      <a:pt x="17307" y="5759"/>
                      <a:pt x="16565" y="6365"/>
                      <a:pt x="15774" y="6909"/>
                    </a:cubicBezTo>
                    <a:cubicBezTo>
                      <a:pt x="15167" y="7326"/>
                      <a:pt x="14530" y="7697"/>
                      <a:pt x="13865" y="8017"/>
                    </a:cubicBezTo>
                    <a:cubicBezTo>
                      <a:pt x="15097" y="6263"/>
                      <a:pt x="15097" y="3926"/>
                      <a:pt x="13865" y="2171"/>
                    </a:cubicBezTo>
                    <a:close/>
                    <a:moveTo>
                      <a:pt x="9801" y="1133"/>
                    </a:moveTo>
                    <a:cubicBezTo>
                      <a:pt x="11948" y="1190"/>
                      <a:pt x="13657" y="2947"/>
                      <a:pt x="13657" y="5091"/>
                    </a:cubicBezTo>
                    <a:cubicBezTo>
                      <a:pt x="13657" y="7238"/>
                      <a:pt x="11948" y="8995"/>
                      <a:pt x="9801" y="9053"/>
                    </a:cubicBezTo>
                    <a:lnTo>
                      <a:pt x="9566" y="9053"/>
                    </a:lnTo>
                    <a:cubicBezTo>
                      <a:pt x="7431" y="8983"/>
                      <a:pt x="5734" y="7232"/>
                      <a:pt x="5728" y="5094"/>
                    </a:cubicBezTo>
                    <a:cubicBezTo>
                      <a:pt x="5731" y="2947"/>
                      <a:pt x="7440" y="1190"/>
                      <a:pt x="9587" y="1133"/>
                    </a:cubicBezTo>
                    <a:close/>
                    <a:moveTo>
                      <a:pt x="9557" y="0"/>
                    </a:moveTo>
                    <a:cubicBezTo>
                      <a:pt x="7440" y="37"/>
                      <a:pt x="5166" y="852"/>
                      <a:pt x="2965" y="2362"/>
                    </a:cubicBezTo>
                    <a:cubicBezTo>
                      <a:pt x="1283" y="3518"/>
                      <a:pt x="239" y="4665"/>
                      <a:pt x="196" y="4714"/>
                    </a:cubicBezTo>
                    <a:cubicBezTo>
                      <a:pt x="0" y="4928"/>
                      <a:pt x="0" y="5257"/>
                      <a:pt x="196" y="5472"/>
                    </a:cubicBezTo>
                    <a:cubicBezTo>
                      <a:pt x="239" y="5523"/>
                      <a:pt x="1283" y="6670"/>
                      <a:pt x="2965" y="7827"/>
                    </a:cubicBezTo>
                    <a:cubicBezTo>
                      <a:pt x="5166" y="9337"/>
                      <a:pt x="7440" y="10149"/>
                      <a:pt x="9557" y="10188"/>
                    </a:cubicBezTo>
                    <a:cubicBezTo>
                      <a:pt x="9602" y="10188"/>
                      <a:pt x="9647" y="10191"/>
                      <a:pt x="9692" y="10191"/>
                    </a:cubicBezTo>
                    <a:lnTo>
                      <a:pt x="9717" y="10191"/>
                    </a:lnTo>
                    <a:cubicBezTo>
                      <a:pt x="11869" y="10185"/>
                      <a:pt x="14194" y="9367"/>
                      <a:pt x="16435" y="7827"/>
                    </a:cubicBezTo>
                    <a:cubicBezTo>
                      <a:pt x="18120" y="6670"/>
                      <a:pt x="19161" y="5523"/>
                      <a:pt x="19207" y="5475"/>
                    </a:cubicBezTo>
                    <a:cubicBezTo>
                      <a:pt x="19400" y="5257"/>
                      <a:pt x="19400" y="4931"/>
                      <a:pt x="19207" y="4714"/>
                    </a:cubicBezTo>
                    <a:cubicBezTo>
                      <a:pt x="19161" y="4665"/>
                      <a:pt x="18120" y="3521"/>
                      <a:pt x="16435" y="2365"/>
                    </a:cubicBezTo>
                    <a:cubicBezTo>
                      <a:pt x="14191" y="822"/>
                      <a:pt x="11869" y="6"/>
                      <a:pt x="97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8" name="Google Shape;4478;p65"/>
              <p:cNvSpPr/>
              <p:nvPr/>
            </p:nvSpPr>
            <p:spPr>
              <a:xfrm>
                <a:off x="2246650" y="408900"/>
                <a:ext cx="147075" cy="141600"/>
              </a:xfrm>
              <a:custGeom>
                <a:rect b="b" l="l" r="r" t="t"/>
                <a:pathLst>
                  <a:path extrusionOk="0" h="5664" w="5883">
                    <a:moveTo>
                      <a:pt x="3054" y="1132"/>
                    </a:moveTo>
                    <a:cubicBezTo>
                      <a:pt x="3495" y="1132"/>
                      <a:pt x="3930" y="1304"/>
                      <a:pt x="4255" y="1630"/>
                    </a:cubicBezTo>
                    <a:cubicBezTo>
                      <a:pt x="4738" y="2116"/>
                      <a:pt x="4886" y="2846"/>
                      <a:pt x="4624" y="3480"/>
                    </a:cubicBezTo>
                    <a:cubicBezTo>
                      <a:pt x="4358" y="4115"/>
                      <a:pt x="3739" y="4531"/>
                      <a:pt x="3053" y="4531"/>
                    </a:cubicBezTo>
                    <a:cubicBezTo>
                      <a:pt x="2114" y="4528"/>
                      <a:pt x="1357" y="3770"/>
                      <a:pt x="1353" y="2831"/>
                    </a:cubicBezTo>
                    <a:cubicBezTo>
                      <a:pt x="1353" y="2143"/>
                      <a:pt x="1767" y="1524"/>
                      <a:pt x="2404" y="1261"/>
                    </a:cubicBezTo>
                    <a:cubicBezTo>
                      <a:pt x="2614" y="1174"/>
                      <a:pt x="2835" y="1132"/>
                      <a:pt x="3054" y="1132"/>
                    </a:cubicBezTo>
                    <a:close/>
                    <a:moveTo>
                      <a:pt x="3053" y="1"/>
                    </a:moveTo>
                    <a:cubicBezTo>
                      <a:pt x="2316" y="1"/>
                      <a:pt x="1593" y="288"/>
                      <a:pt x="1052" y="829"/>
                    </a:cubicBezTo>
                    <a:cubicBezTo>
                      <a:pt x="242" y="1639"/>
                      <a:pt x="1" y="2855"/>
                      <a:pt x="439" y="3915"/>
                    </a:cubicBezTo>
                    <a:cubicBezTo>
                      <a:pt x="876" y="4972"/>
                      <a:pt x="1909" y="5663"/>
                      <a:pt x="3053" y="5663"/>
                    </a:cubicBezTo>
                    <a:cubicBezTo>
                      <a:pt x="4614" y="5660"/>
                      <a:pt x="5883" y="4395"/>
                      <a:pt x="5883" y="2831"/>
                    </a:cubicBezTo>
                    <a:cubicBezTo>
                      <a:pt x="5883" y="1687"/>
                      <a:pt x="5194" y="654"/>
                      <a:pt x="4137" y="216"/>
                    </a:cubicBezTo>
                    <a:cubicBezTo>
                      <a:pt x="3786" y="71"/>
                      <a:pt x="3418" y="1"/>
                      <a:pt x="30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9" name="Google Shape;4479;p65"/>
            <p:cNvGrpSpPr/>
            <p:nvPr/>
          </p:nvGrpSpPr>
          <p:grpSpPr>
            <a:xfrm>
              <a:off x="2389582" y="3150008"/>
              <a:ext cx="206550" cy="234992"/>
              <a:chOff x="2705375" y="238125"/>
              <a:chExt cx="424650" cy="483125"/>
            </a:xfrm>
          </p:grpSpPr>
          <p:sp>
            <p:nvSpPr>
              <p:cNvPr id="4480" name="Google Shape;4480;p65"/>
              <p:cNvSpPr/>
              <p:nvPr/>
            </p:nvSpPr>
            <p:spPr>
              <a:xfrm>
                <a:off x="2705375" y="238125"/>
                <a:ext cx="424650" cy="483125"/>
              </a:xfrm>
              <a:custGeom>
                <a:rect b="b" l="l" r="r" t="t"/>
                <a:pathLst>
                  <a:path extrusionOk="0" h="19325" w="16986">
                    <a:moveTo>
                      <a:pt x="10192" y="1132"/>
                    </a:moveTo>
                    <a:cubicBezTo>
                      <a:pt x="10503" y="1132"/>
                      <a:pt x="10756" y="1386"/>
                      <a:pt x="10756" y="1700"/>
                    </a:cubicBezTo>
                    <a:lnTo>
                      <a:pt x="10756" y="2265"/>
                    </a:lnTo>
                    <a:lnTo>
                      <a:pt x="6227" y="2265"/>
                    </a:lnTo>
                    <a:lnTo>
                      <a:pt x="6227" y="1700"/>
                    </a:lnTo>
                    <a:cubicBezTo>
                      <a:pt x="6227" y="1386"/>
                      <a:pt x="6481" y="1132"/>
                      <a:pt x="6795" y="1132"/>
                    </a:cubicBezTo>
                    <a:close/>
                    <a:moveTo>
                      <a:pt x="15285" y="3397"/>
                    </a:moveTo>
                    <a:cubicBezTo>
                      <a:pt x="15599" y="3397"/>
                      <a:pt x="15853" y="3651"/>
                      <a:pt x="15853" y="3965"/>
                    </a:cubicBezTo>
                    <a:lnTo>
                      <a:pt x="15853" y="4529"/>
                    </a:lnTo>
                    <a:lnTo>
                      <a:pt x="1133" y="4529"/>
                    </a:lnTo>
                    <a:lnTo>
                      <a:pt x="1133" y="3965"/>
                    </a:lnTo>
                    <a:cubicBezTo>
                      <a:pt x="1133" y="3651"/>
                      <a:pt x="1384" y="3397"/>
                      <a:pt x="1698" y="3397"/>
                    </a:cubicBezTo>
                    <a:close/>
                    <a:moveTo>
                      <a:pt x="14669" y="5661"/>
                    </a:moveTo>
                    <a:lnTo>
                      <a:pt x="13682" y="17679"/>
                    </a:lnTo>
                    <a:cubicBezTo>
                      <a:pt x="13658" y="17972"/>
                      <a:pt x="13410" y="18192"/>
                      <a:pt x="13120" y="18192"/>
                    </a:cubicBezTo>
                    <a:lnTo>
                      <a:pt x="3866" y="18192"/>
                    </a:lnTo>
                    <a:cubicBezTo>
                      <a:pt x="3573" y="18192"/>
                      <a:pt x="3325" y="17972"/>
                      <a:pt x="3301" y="17679"/>
                    </a:cubicBezTo>
                    <a:lnTo>
                      <a:pt x="2314" y="5661"/>
                    </a:lnTo>
                    <a:close/>
                    <a:moveTo>
                      <a:pt x="6795" y="0"/>
                    </a:moveTo>
                    <a:cubicBezTo>
                      <a:pt x="5856" y="0"/>
                      <a:pt x="5095" y="761"/>
                      <a:pt x="5095" y="1700"/>
                    </a:cubicBezTo>
                    <a:lnTo>
                      <a:pt x="5095" y="2265"/>
                    </a:lnTo>
                    <a:lnTo>
                      <a:pt x="1698" y="2265"/>
                    </a:lnTo>
                    <a:cubicBezTo>
                      <a:pt x="759" y="2265"/>
                      <a:pt x="1" y="3025"/>
                      <a:pt x="1" y="3965"/>
                    </a:cubicBezTo>
                    <a:lnTo>
                      <a:pt x="1" y="5097"/>
                    </a:lnTo>
                    <a:cubicBezTo>
                      <a:pt x="1" y="5408"/>
                      <a:pt x="252" y="5661"/>
                      <a:pt x="566" y="5661"/>
                    </a:cubicBezTo>
                    <a:lnTo>
                      <a:pt x="1176" y="5661"/>
                    </a:lnTo>
                    <a:lnTo>
                      <a:pt x="2172" y="17779"/>
                    </a:lnTo>
                    <a:lnTo>
                      <a:pt x="2172" y="17782"/>
                    </a:lnTo>
                    <a:cubicBezTo>
                      <a:pt x="2247" y="18655"/>
                      <a:pt x="2981" y="19325"/>
                      <a:pt x="3860" y="19325"/>
                    </a:cubicBezTo>
                    <a:cubicBezTo>
                      <a:pt x="3862" y="19325"/>
                      <a:pt x="3864" y="19325"/>
                      <a:pt x="3866" y="19324"/>
                    </a:cubicBezTo>
                    <a:lnTo>
                      <a:pt x="13120" y="19324"/>
                    </a:lnTo>
                    <a:cubicBezTo>
                      <a:pt x="13122" y="19325"/>
                      <a:pt x="13124" y="19325"/>
                      <a:pt x="13126" y="19325"/>
                    </a:cubicBezTo>
                    <a:cubicBezTo>
                      <a:pt x="14002" y="19325"/>
                      <a:pt x="14736" y="18655"/>
                      <a:pt x="14811" y="17779"/>
                    </a:cubicBezTo>
                    <a:lnTo>
                      <a:pt x="14811" y="17776"/>
                    </a:lnTo>
                    <a:lnTo>
                      <a:pt x="15808" y="5661"/>
                    </a:lnTo>
                    <a:lnTo>
                      <a:pt x="16418" y="5661"/>
                    </a:lnTo>
                    <a:cubicBezTo>
                      <a:pt x="16732" y="5661"/>
                      <a:pt x="16985" y="5408"/>
                      <a:pt x="16985" y="5097"/>
                    </a:cubicBezTo>
                    <a:lnTo>
                      <a:pt x="16985" y="3965"/>
                    </a:lnTo>
                    <a:cubicBezTo>
                      <a:pt x="16982" y="3025"/>
                      <a:pt x="16224" y="2265"/>
                      <a:pt x="15285" y="2265"/>
                    </a:cubicBezTo>
                    <a:lnTo>
                      <a:pt x="11889" y="2265"/>
                    </a:lnTo>
                    <a:lnTo>
                      <a:pt x="11889" y="1700"/>
                    </a:lnTo>
                    <a:cubicBezTo>
                      <a:pt x="11889" y="761"/>
                      <a:pt x="11128" y="0"/>
                      <a:pt x="101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1" name="Google Shape;4481;p65"/>
              <p:cNvSpPr/>
              <p:nvPr/>
            </p:nvSpPr>
            <p:spPr>
              <a:xfrm>
                <a:off x="2903525" y="407950"/>
                <a:ext cx="28350" cy="228375"/>
              </a:xfrm>
              <a:custGeom>
                <a:rect b="b" l="l" r="r" t="t"/>
                <a:pathLst>
                  <a:path extrusionOk="0" h="9135" w="1134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lnTo>
                      <a:pt x="1" y="8570"/>
                    </a:lnTo>
                    <a:cubicBezTo>
                      <a:pt x="1" y="8881"/>
                      <a:pt x="252" y="9135"/>
                      <a:pt x="566" y="9135"/>
                    </a:cubicBezTo>
                    <a:cubicBezTo>
                      <a:pt x="880" y="9135"/>
                      <a:pt x="1133" y="8881"/>
                      <a:pt x="1133" y="8570"/>
                    </a:cubicBezTo>
                    <a:lnTo>
                      <a:pt x="1133" y="568"/>
                    </a:ln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2" name="Google Shape;4482;p65"/>
              <p:cNvSpPr/>
              <p:nvPr/>
            </p:nvSpPr>
            <p:spPr>
              <a:xfrm>
                <a:off x="2988450" y="407950"/>
                <a:ext cx="28350" cy="228375"/>
              </a:xfrm>
              <a:custGeom>
                <a:rect b="b" l="l" r="r" t="t"/>
                <a:pathLst>
                  <a:path extrusionOk="0" h="9135" w="1134">
                    <a:moveTo>
                      <a:pt x="566" y="1"/>
                    </a:moveTo>
                    <a:cubicBezTo>
                      <a:pt x="251" y="1"/>
                      <a:pt x="1" y="254"/>
                      <a:pt x="1" y="568"/>
                    </a:cubicBezTo>
                    <a:lnTo>
                      <a:pt x="1" y="8570"/>
                    </a:lnTo>
                    <a:cubicBezTo>
                      <a:pt x="1" y="8881"/>
                      <a:pt x="251" y="9135"/>
                      <a:pt x="566" y="9135"/>
                    </a:cubicBezTo>
                    <a:cubicBezTo>
                      <a:pt x="880" y="9135"/>
                      <a:pt x="1133" y="8881"/>
                      <a:pt x="1133" y="8570"/>
                    </a:cubicBezTo>
                    <a:lnTo>
                      <a:pt x="1133" y="568"/>
                    </a:ln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3" name="Google Shape;4483;p65"/>
              <p:cNvSpPr/>
              <p:nvPr/>
            </p:nvSpPr>
            <p:spPr>
              <a:xfrm>
                <a:off x="2818625" y="407950"/>
                <a:ext cx="28325" cy="228375"/>
              </a:xfrm>
              <a:custGeom>
                <a:rect b="b" l="l" r="r" t="t"/>
                <a:pathLst>
                  <a:path extrusionOk="0" h="9135" w="1133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8570"/>
                    </a:lnTo>
                    <a:cubicBezTo>
                      <a:pt x="0" y="8881"/>
                      <a:pt x="251" y="9135"/>
                      <a:pt x="565" y="9135"/>
                    </a:cubicBezTo>
                    <a:cubicBezTo>
                      <a:pt x="879" y="9135"/>
                      <a:pt x="1132" y="8881"/>
                      <a:pt x="1132" y="8570"/>
                    </a:cubicBezTo>
                    <a:lnTo>
                      <a:pt x="1132" y="568"/>
                    </a:lnTo>
                    <a:cubicBezTo>
                      <a:pt x="1132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84" name="Google Shape;4484;p65"/>
            <p:cNvGrpSpPr/>
            <p:nvPr/>
          </p:nvGrpSpPr>
          <p:grpSpPr>
            <a:xfrm>
              <a:off x="2677057" y="3150227"/>
              <a:ext cx="208045" cy="234554"/>
              <a:chOff x="3299850" y="238575"/>
              <a:chExt cx="427725" cy="482225"/>
            </a:xfrm>
          </p:grpSpPr>
          <p:sp>
            <p:nvSpPr>
              <p:cNvPr id="4485" name="Google Shape;4485;p65"/>
              <p:cNvSpPr/>
              <p:nvPr/>
            </p:nvSpPr>
            <p:spPr>
              <a:xfrm>
                <a:off x="3299850" y="323500"/>
                <a:ext cx="427725" cy="397300"/>
              </a:xfrm>
              <a:custGeom>
                <a:rect b="b" l="l" r="r" t="t"/>
                <a:pathLst>
                  <a:path extrusionOk="0" h="15892" w="17109">
                    <a:moveTo>
                      <a:pt x="3397" y="6794"/>
                    </a:moveTo>
                    <a:lnTo>
                      <a:pt x="3397" y="14759"/>
                    </a:lnTo>
                    <a:lnTo>
                      <a:pt x="1132" y="14759"/>
                    </a:lnTo>
                    <a:lnTo>
                      <a:pt x="1132" y="6794"/>
                    </a:lnTo>
                    <a:close/>
                    <a:moveTo>
                      <a:pt x="9034" y="1132"/>
                    </a:moveTo>
                    <a:cubicBezTo>
                      <a:pt x="9683" y="1175"/>
                      <a:pt x="10191" y="1712"/>
                      <a:pt x="10191" y="2364"/>
                    </a:cubicBezTo>
                    <a:cubicBezTo>
                      <a:pt x="10191" y="3346"/>
                      <a:pt x="9774" y="5275"/>
                      <a:pt x="9221" y="5828"/>
                    </a:cubicBezTo>
                    <a:cubicBezTo>
                      <a:pt x="8865" y="6184"/>
                      <a:pt x="9119" y="6794"/>
                      <a:pt x="9623" y="6794"/>
                    </a:cubicBezTo>
                    <a:lnTo>
                      <a:pt x="15285" y="6794"/>
                    </a:lnTo>
                    <a:cubicBezTo>
                      <a:pt x="15599" y="6794"/>
                      <a:pt x="15849" y="7047"/>
                      <a:pt x="15849" y="7361"/>
                    </a:cubicBezTo>
                    <a:cubicBezTo>
                      <a:pt x="15849" y="7672"/>
                      <a:pt x="15599" y="7926"/>
                      <a:pt x="15285" y="7926"/>
                    </a:cubicBezTo>
                    <a:lnTo>
                      <a:pt x="11888" y="7926"/>
                    </a:lnTo>
                    <a:cubicBezTo>
                      <a:pt x="11574" y="7926"/>
                      <a:pt x="11323" y="8180"/>
                      <a:pt x="11323" y="8494"/>
                    </a:cubicBezTo>
                    <a:cubicBezTo>
                      <a:pt x="11323" y="8805"/>
                      <a:pt x="11574" y="9058"/>
                      <a:pt x="11888" y="9058"/>
                    </a:cubicBezTo>
                    <a:lnTo>
                      <a:pt x="15285" y="9058"/>
                    </a:lnTo>
                    <a:cubicBezTo>
                      <a:pt x="15586" y="9058"/>
                      <a:pt x="15852" y="9342"/>
                      <a:pt x="15852" y="9662"/>
                    </a:cubicBezTo>
                    <a:cubicBezTo>
                      <a:pt x="15852" y="9976"/>
                      <a:pt x="15599" y="10230"/>
                      <a:pt x="15285" y="10230"/>
                    </a:cubicBezTo>
                    <a:lnTo>
                      <a:pt x="11888" y="10230"/>
                    </a:lnTo>
                    <a:cubicBezTo>
                      <a:pt x="11574" y="10230"/>
                      <a:pt x="11323" y="10484"/>
                      <a:pt x="11323" y="10795"/>
                    </a:cubicBezTo>
                    <a:cubicBezTo>
                      <a:pt x="11323" y="11109"/>
                      <a:pt x="11574" y="11362"/>
                      <a:pt x="11888" y="11362"/>
                    </a:cubicBezTo>
                    <a:lnTo>
                      <a:pt x="14152" y="11362"/>
                    </a:lnTo>
                    <a:cubicBezTo>
                      <a:pt x="14466" y="11362"/>
                      <a:pt x="14717" y="11616"/>
                      <a:pt x="14717" y="11927"/>
                    </a:cubicBezTo>
                    <a:cubicBezTo>
                      <a:pt x="14717" y="12241"/>
                      <a:pt x="14466" y="12494"/>
                      <a:pt x="14152" y="12494"/>
                    </a:cubicBezTo>
                    <a:lnTo>
                      <a:pt x="11888" y="12494"/>
                    </a:lnTo>
                    <a:cubicBezTo>
                      <a:pt x="11574" y="12494"/>
                      <a:pt x="11323" y="12748"/>
                      <a:pt x="11323" y="13059"/>
                    </a:cubicBezTo>
                    <a:cubicBezTo>
                      <a:pt x="11323" y="13373"/>
                      <a:pt x="11574" y="13627"/>
                      <a:pt x="11888" y="13627"/>
                    </a:cubicBezTo>
                    <a:lnTo>
                      <a:pt x="13020" y="13627"/>
                    </a:lnTo>
                    <a:cubicBezTo>
                      <a:pt x="13334" y="13627"/>
                      <a:pt x="13585" y="13880"/>
                      <a:pt x="13585" y="14191"/>
                    </a:cubicBezTo>
                    <a:cubicBezTo>
                      <a:pt x="13585" y="14505"/>
                      <a:pt x="13334" y="14759"/>
                      <a:pt x="13020" y="14759"/>
                    </a:cubicBezTo>
                    <a:lnTo>
                      <a:pt x="9197" y="14759"/>
                    </a:lnTo>
                    <a:cubicBezTo>
                      <a:pt x="8041" y="14759"/>
                      <a:pt x="6890" y="14572"/>
                      <a:pt x="5794" y="14207"/>
                    </a:cubicBezTo>
                    <a:lnTo>
                      <a:pt x="4529" y="13784"/>
                    </a:lnTo>
                    <a:lnTo>
                      <a:pt x="4529" y="7712"/>
                    </a:lnTo>
                    <a:lnTo>
                      <a:pt x="5686" y="7132"/>
                    </a:lnTo>
                    <a:cubicBezTo>
                      <a:pt x="6265" y="6842"/>
                      <a:pt x="6797" y="6459"/>
                      <a:pt x="7253" y="6003"/>
                    </a:cubicBezTo>
                    <a:lnTo>
                      <a:pt x="7289" y="5963"/>
                    </a:lnTo>
                    <a:cubicBezTo>
                      <a:pt x="8352" y="4901"/>
                      <a:pt x="8917" y="2654"/>
                      <a:pt x="9034" y="1132"/>
                    </a:cubicBezTo>
                    <a:close/>
                    <a:moveTo>
                      <a:pt x="8491" y="0"/>
                    </a:moveTo>
                    <a:cubicBezTo>
                      <a:pt x="8177" y="0"/>
                      <a:pt x="7926" y="254"/>
                      <a:pt x="7926" y="568"/>
                    </a:cubicBezTo>
                    <a:cubicBezTo>
                      <a:pt x="7926" y="1887"/>
                      <a:pt x="7380" y="4276"/>
                      <a:pt x="6492" y="5166"/>
                    </a:cubicBezTo>
                    <a:lnTo>
                      <a:pt x="6456" y="5203"/>
                    </a:lnTo>
                    <a:cubicBezTo>
                      <a:pt x="6081" y="5574"/>
                      <a:pt x="5652" y="5885"/>
                      <a:pt x="5181" y="6120"/>
                    </a:cubicBezTo>
                    <a:lnTo>
                      <a:pt x="4529" y="6444"/>
                    </a:lnTo>
                    <a:lnTo>
                      <a:pt x="4529" y="6229"/>
                    </a:lnTo>
                    <a:cubicBezTo>
                      <a:pt x="4529" y="5915"/>
                      <a:pt x="4276" y="5661"/>
                      <a:pt x="3962" y="5661"/>
                    </a:cubicBezTo>
                    <a:lnTo>
                      <a:pt x="565" y="5661"/>
                    </a:lnTo>
                    <a:cubicBezTo>
                      <a:pt x="251" y="5661"/>
                      <a:pt x="0" y="5915"/>
                      <a:pt x="0" y="6229"/>
                    </a:cubicBezTo>
                    <a:lnTo>
                      <a:pt x="0" y="15324"/>
                    </a:lnTo>
                    <a:cubicBezTo>
                      <a:pt x="0" y="15638"/>
                      <a:pt x="251" y="15891"/>
                      <a:pt x="565" y="15891"/>
                    </a:cubicBezTo>
                    <a:lnTo>
                      <a:pt x="3962" y="15891"/>
                    </a:lnTo>
                    <a:cubicBezTo>
                      <a:pt x="4276" y="15891"/>
                      <a:pt x="4529" y="15638"/>
                      <a:pt x="4529" y="15324"/>
                    </a:cubicBezTo>
                    <a:lnTo>
                      <a:pt x="4529" y="14976"/>
                    </a:lnTo>
                    <a:lnTo>
                      <a:pt x="5435" y="15278"/>
                    </a:lnTo>
                    <a:cubicBezTo>
                      <a:pt x="6649" y="15683"/>
                      <a:pt x="7917" y="15888"/>
                      <a:pt x="9197" y="15888"/>
                    </a:cubicBezTo>
                    <a:lnTo>
                      <a:pt x="13020" y="15888"/>
                    </a:lnTo>
                    <a:cubicBezTo>
                      <a:pt x="14219" y="15888"/>
                      <a:pt x="15040" y="14681"/>
                      <a:pt x="14599" y="13566"/>
                    </a:cubicBezTo>
                    <a:cubicBezTo>
                      <a:pt x="15577" y="13298"/>
                      <a:pt x="16106" y="12241"/>
                      <a:pt x="15731" y="11302"/>
                    </a:cubicBezTo>
                    <a:cubicBezTo>
                      <a:pt x="16468" y="11100"/>
                      <a:pt x="16981" y="10429"/>
                      <a:pt x="16984" y="9662"/>
                    </a:cubicBezTo>
                    <a:cubicBezTo>
                      <a:pt x="16981" y="9233"/>
                      <a:pt x="16824" y="8823"/>
                      <a:pt x="16541" y="8503"/>
                    </a:cubicBezTo>
                    <a:cubicBezTo>
                      <a:pt x="16994" y="8005"/>
                      <a:pt x="17108" y="7289"/>
                      <a:pt x="16837" y="6673"/>
                    </a:cubicBezTo>
                    <a:cubicBezTo>
                      <a:pt x="16565" y="6060"/>
                      <a:pt x="15958" y="5661"/>
                      <a:pt x="15285" y="5661"/>
                    </a:cubicBezTo>
                    <a:lnTo>
                      <a:pt x="10635" y="5661"/>
                    </a:lnTo>
                    <a:cubicBezTo>
                      <a:pt x="11109" y="4577"/>
                      <a:pt x="11323" y="3104"/>
                      <a:pt x="11323" y="2364"/>
                    </a:cubicBezTo>
                    <a:cubicBezTo>
                      <a:pt x="11320" y="1060"/>
                      <a:pt x="10263" y="3"/>
                      <a:pt x="89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6" name="Google Shape;4486;p65"/>
              <p:cNvSpPr/>
              <p:nvPr/>
            </p:nvSpPr>
            <p:spPr>
              <a:xfrm>
                <a:off x="3467650" y="238575"/>
                <a:ext cx="46525" cy="56650"/>
              </a:xfrm>
              <a:custGeom>
                <a:rect b="b" l="l" r="r" t="t"/>
                <a:pathLst>
                  <a:path extrusionOk="0" h="2266" w="1861">
                    <a:moveTo>
                      <a:pt x="646" y="1"/>
                    </a:moveTo>
                    <a:cubicBezTo>
                      <a:pt x="561" y="1"/>
                      <a:pt x="475" y="20"/>
                      <a:pt x="393" y="61"/>
                    </a:cubicBezTo>
                    <a:cubicBezTo>
                      <a:pt x="112" y="199"/>
                      <a:pt x="0" y="541"/>
                      <a:pt x="139" y="821"/>
                    </a:cubicBezTo>
                    <a:lnTo>
                      <a:pt x="707" y="1954"/>
                    </a:lnTo>
                    <a:cubicBezTo>
                      <a:pt x="805" y="2150"/>
                      <a:pt x="1005" y="2265"/>
                      <a:pt x="1212" y="2265"/>
                    </a:cubicBezTo>
                    <a:cubicBezTo>
                      <a:pt x="1297" y="2265"/>
                      <a:pt x="1384" y="2246"/>
                      <a:pt x="1465" y="2204"/>
                    </a:cubicBezTo>
                    <a:cubicBezTo>
                      <a:pt x="1746" y="2065"/>
                      <a:pt x="1860" y="1727"/>
                      <a:pt x="1718" y="1446"/>
                    </a:cubicBezTo>
                    <a:lnTo>
                      <a:pt x="1154" y="314"/>
                    </a:lnTo>
                    <a:cubicBezTo>
                      <a:pt x="1053" y="115"/>
                      <a:pt x="854" y="1"/>
                      <a:pt x="6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7" name="Google Shape;4487;p65"/>
              <p:cNvSpPr/>
              <p:nvPr/>
            </p:nvSpPr>
            <p:spPr>
              <a:xfrm>
                <a:off x="3566675" y="238575"/>
                <a:ext cx="46525" cy="56675"/>
              </a:xfrm>
              <a:custGeom>
                <a:rect b="b" l="l" r="r" t="t"/>
                <a:pathLst>
                  <a:path extrusionOk="0" h="2267" w="1861">
                    <a:moveTo>
                      <a:pt x="1215" y="1"/>
                    </a:moveTo>
                    <a:cubicBezTo>
                      <a:pt x="1007" y="1"/>
                      <a:pt x="808" y="115"/>
                      <a:pt x="707" y="314"/>
                    </a:cubicBezTo>
                    <a:lnTo>
                      <a:pt x="143" y="1446"/>
                    </a:lnTo>
                    <a:cubicBezTo>
                      <a:pt x="1" y="1727"/>
                      <a:pt x="116" y="2065"/>
                      <a:pt x="396" y="2207"/>
                    </a:cubicBezTo>
                    <a:cubicBezTo>
                      <a:pt x="477" y="2247"/>
                      <a:pt x="562" y="2266"/>
                      <a:pt x="646" y="2266"/>
                    </a:cubicBezTo>
                    <a:cubicBezTo>
                      <a:pt x="854" y="2266"/>
                      <a:pt x="1055" y="2151"/>
                      <a:pt x="1154" y="1954"/>
                    </a:cubicBezTo>
                    <a:lnTo>
                      <a:pt x="1722" y="821"/>
                    </a:lnTo>
                    <a:cubicBezTo>
                      <a:pt x="1861" y="541"/>
                      <a:pt x="1749" y="199"/>
                      <a:pt x="1468" y="61"/>
                    </a:cubicBezTo>
                    <a:cubicBezTo>
                      <a:pt x="1387" y="20"/>
                      <a:pt x="1300" y="1"/>
                      <a:pt x="12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8" name="Google Shape;4488;p65"/>
              <p:cNvSpPr/>
              <p:nvPr/>
            </p:nvSpPr>
            <p:spPr>
              <a:xfrm>
                <a:off x="3611225" y="323500"/>
                <a:ext cx="56550" cy="28325"/>
              </a:xfrm>
              <a:custGeom>
                <a:rect b="b" l="l" r="r" t="t"/>
                <a:pathLst>
                  <a:path extrusionOk="0" h="1133" w="2262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9" name="Google Shape;4489;p65"/>
              <p:cNvSpPr/>
              <p:nvPr/>
            </p:nvSpPr>
            <p:spPr>
              <a:xfrm>
                <a:off x="3413075" y="323500"/>
                <a:ext cx="56550" cy="28325"/>
              </a:xfrm>
              <a:custGeom>
                <a:rect b="b" l="l" r="r" t="t"/>
                <a:pathLst>
                  <a:path extrusionOk="0" h="1133" w="2262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90" name="Google Shape;4490;p65"/>
            <p:cNvGrpSpPr/>
            <p:nvPr/>
          </p:nvGrpSpPr>
          <p:grpSpPr>
            <a:xfrm>
              <a:off x="2944346" y="3150008"/>
              <a:ext cx="243480" cy="234992"/>
              <a:chOff x="3857225" y="238125"/>
              <a:chExt cx="500575" cy="483125"/>
            </a:xfrm>
          </p:grpSpPr>
          <p:sp>
            <p:nvSpPr>
              <p:cNvPr id="4491" name="Google Shape;4491;p65"/>
              <p:cNvSpPr/>
              <p:nvPr/>
            </p:nvSpPr>
            <p:spPr>
              <a:xfrm>
                <a:off x="3857225" y="238125"/>
                <a:ext cx="500575" cy="483125"/>
              </a:xfrm>
              <a:custGeom>
                <a:rect b="b" l="l" r="r" t="t"/>
                <a:pathLst>
                  <a:path extrusionOk="0" h="19325" w="20023">
                    <a:moveTo>
                      <a:pt x="15671" y="3398"/>
                    </a:moveTo>
                    <a:cubicBezTo>
                      <a:pt x="15707" y="3398"/>
                      <a:pt x="15744" y="3402"/>
                      <a:pt x="15780" y="3409"/>
                    </a:cubicBezTo>
                    <a:lnTo>
                      <a:pt x="15801" y="3415"/>
                    </a:lnTo>
                    <a:cubicBezTo>
                      <a:pt x="15814" y="3415"/>
                      <a:pt x="15823" y="3418"/>
                      <a:pt x="15835" y="3421"/>
                    </a:cubicBezTo>
                    <a:cubicBezTo>
                      <a:pt x="15844" y="3424"/>
                      <a:pt x="15856" y="3430"/>
                      <a:pt x="15868" y="3433"/>
                    </a:cubicBezTo>
                    <a:lnTo>
                      <a:pt x="15886" y="3439"/>
                    </a:lnTo>
                    <a:cubicBezTo>
                      <a:pt x="15892" y="3442"/>
                      <a:pt x="15898" y="3445"/>
                      <a:pt x="15904" y="3448"/>
                    </a:cubicBezTo>
                    <a:cubicBezTo>
                      <a:pt x="15922" y="3457"/>
                      <a:pt x="15943" y="3466"/>
                      <a:pt x="15964" y="3478"/>
                    </a:cubicBezTo>
                    <a:cubicBezTo>
                      <a:pt x="15986" y="3494"/>
                      <a:pt x="16010" y="3509"/>
                      <a:pt x="16031" y="3524"/>
                    </a:cubicBezTo>
                    <a:cubicBezTo>
                      <a:pt x="16046" y="3536"/>
                      <a:pt x="16058" y="3551"/>
                      <a:pt x="16073" y="3563"/>
                    </a:cubicBezTo>
                    <a:cubicBezTo>
                      <a:pt x="16085" y="3575"/>
                      <a:pt x="16100" y="3590"/>
                      <a:pt x="16112" y="3605"/>
                    </a:cubicBezTo>
                    <a:cubicBezTo>
                      <a:pt x="16294" y="3829"/>
                      <a:pt x="16279" y="4158"/>
                      <a:pt x="16073" y="4363"/>
                    </a:cubicBezTo>
                    <a:lnTo>
                      <a:pt x="13054" y="7383"/>
                    </a:lnTo>
                    <a:cubicBezTo>
                      <a:pt x="12939" y="7232"/>
                      <a:pt x="12815" y="7090"/>
                      <a:pt x="12682" y="6954"/>
                    </a:cubicBezTo>
                    <a:cubicBezTo>
                      <a:pt x="12546" y="6821"/>
                      <a:pt x="12405" y="6697"/>
                      <a:pt x="12254" y="6582"/>
                    </a:cubicBezTo>
                    <a:lnTo>
                      <a:pt x="15273" y="3563"/>
                    </a:lnTo>
                    <a:cubicBezTo>
                      <a:pt x="15380" y="3456"/>
                      <a:pt x="15523" y="3398"/>
                      <a:pt x="15671" y="3398"/>
                    </a:cubicBezTo>
                    <a:close/>
                    <a:moveTo>
                      <a:pt x="9887" y="9183"/>
                    </a:moveTo>
                    <a:cubicBezTo>
                      <a:pt x="10031" y="9183"/>
                      <a:pt x="10176" y="9238"/>
                      <a:pt x="10288" y="9348"/>
                    </a:cubicBezTo>
                    <a:cubicBezTo>
                      <a:pt x="10511" y="9575"/>
                      <a:pt x="10508" y="9937"/>
                      <a:pt x="10279" y="10157"/>
                    </a:cubicBezTo>
                    <a:cubicBezTo>
                      <a:pt x="10169" y="10268"/>
                      <a:pt x="10024" y="10323"/>
                      <a:pt x="9879" y="10323"/>
                    </a:cubicBezTo>
                    <a:cubicBezTo>
                      <a:pt x="9734" y="10323"/>
                      <a:pt x="9589" y="10268"/>
                      <a:pt x="9479" y="10157"/>
                    </a:cubicBezTo>
                    <a:cubicBezTo>
                      <a:pt x="9258" y="9937"/>
                      <a:pt x="9258" y="9578"/>
                      <a:pt x="9479" y="9357"/>
                    </a:cubicBezTo>
                    <a:cubicBezTo>
                      <a:pt x="9590" y="9241"/>
                      <a:pt x="9739" y="9183"/>
                      <a:pt x="9887" y="9183"/>
                    </a:cubicBezTo>
                    <a:close/>
                    <a:moveTo>
                      <a:pt x="15746" y="1062"/>
                    </a:moveTo>
                    <a:cubicBezTo>
                      <a:pt x="16469" y="1062"/>
                      <a:pt x="17193" y="1337"/>
                      <a:pt x="17746" y="1890"/>
                    </a:cubicBezTo>
                    <a:cubicBezTo>
                      <a:pt x="18878" y="3022"/>
                      <a:pt x="18845" y="4870"/>
                      <a:pt x="17673" y="5963"/>
                    </a:cubicBezTo>
                    <a:lnTo>
                      <a:pt x="11879" y="11758"/>
                    </a:lnTo>
                    <a:cubicBezTo>
                      <a:pt x="11337" y="12300"/>
                      <a:pt x="10612" y="12586"/>
                      <a:pt x="9878" y="12586"/>
                    </a:cubicBezTo>
                    <a:cubicBezTo>
                      <a:pt x="9472" y="12586"/>
                      <a:pt x="9062" y="12499"/>
                      <a:pt x="8679" y="12319"/>
                    </a:cubicBezTo>
                    <a:lnTo>
                      <a:pt x="8663" y="12313"/>
                    </a:lnTo>
                    <a:cubicBezTo>
                      <a:pt x="8198" y="12093"/>
                      <a:pt x="7803" y="11746"/>
                      <a:pt x="7516" y="11317"/>
                    </a:cubicBezTo>
                    <a:lnTo>
                      <a:pt x="8346" y="10487"/>
                    </a:lnTo>
                    <a:cubicBezTo>
                      <a:pt x="8645" y="11113"/>
                      <a:pt x="9259" y="11453"/>
                      <a:pt x="9883" y="11453"/>
                    </a:cubicBezTo>
                    <a:cubicBezTo>
                      <a:pt x="10311" y="11453"/>
                      <a:pt x="10744" y="11293"/>
                      <a:pt x="11082" y="10955"/>
                    </a:cubicBezTo>
                    <a:lnTo>
                      <a:pt x="16873" y="5160"/>
                    </a:lnTo>
                    <a:cubicBezTo>
                      <a:pt x="17541" y="4514"/>
                      <a:pt x="17562" y="3448"/>
                      <a:pt x="16922" y="2775"/>
                    </a:cubicBezTo>
                    <a:cubicBezTo>
                      <a:pt x="16588" y="2423"/>
                      <a:pt x="16140" y="2245"/>
                      <a:pt x="15690" y="2245"/>
                    </a:cubicBezTo>
                    <a:cubicBezTo>
                      <a:pt x="15275" y="2245"/>
                      <a:pt x="14860" y="2395"/>
                      <a:pt x="14533" y="2699"/>
                    </a:cubicBezTo>
                    <a:cubicBezTo>
                      <a:pt x="14512" y="2718"/>
                      <a:pt x="14491" y="2739"/>
                      <a:pt x="14470" y="2760"/>
                    </a:cubicBezTo>
                    <a:lnTo>
                      <a:pt x="11212" y="6021"/>
                    </a:lnTo>
                    <a:cubicBezTo>
                      <a:pt x="10783" y="5867"/>
                      <a:pt x="10333" y="5791"/>
                      <a:pt x="9877" y="5791"/>
                    </a:cubicBezTo>
                    <a:lnTo>
                      <a:pt x="9838" y="5791"/>
                    </a:lnTo>
                    <a:lnTo>
                      <a:pt x="13673" y="1963"/>
                    </a:lnTo>
                    <a:cubicBezTo>
                      <a:pt x="14232" y="1363"/>
                      <a:pt x="14988" y="1062"/>
                      <a:pt x="15746" y="1062"/>
                    </a:cubicBezTo>
                    <a:close/>
                    <a:moveTo>
                      <a:pt x="6707" y="12129"/>
                    </a:moveTo>
                    <a:cubicBezTo>
                      <a:pt x="6819" y="12283"/>
                      <a:pt x="6942" y="12425"/>
                      <a:pt x="7078" y="12558"/>
                    </a:cubicBezTo>
                    <a:cubicBezTo>
                      <a:pt x="7211" y="12694"/>
                      <a:pt x="7353" y="12818"/>
                      <a:pt x="7507" y="12932"/>
                    </a:cubicBezTo>
                    <a:lnTo>
                      <a:pt x="4675" y="15762"/>
                    </a:lnTo>
                    <a:cubicBezTo>
                      <a:pt x="4565" y="15872"/>
                      <a:pt x="4420" y="15927"/>
                      <a:pt x="4275" y="15927"/>
                    </a:cubicBezTo>
                    <a:cubicBezTo>
                      <a:pt x="4130" y="15927"/>
                      <a:pt x="3985" y="15872"/>
                      <a:pt x="3875" y="15762"/>
                    </a:cubicBezTo>
                    <a:cubicBezTo>
                      <a:pt x="3654" y="15541"/>
                      <a:pt x="3654" y="15182"/>
                      <a:pt x="3875" y="14961"/>
                    </a:cubicBezTo>
                    <a:lnTo>
                      <a:pt x="6707" y="12129"/>
                    </a:lnTo>
                    <a:close/>
                    <a:moveTo>
                      <a:pt x="9884" y="6926"/>
                    </a:moveTo>
                    <a:cubicBezTo>
                      <a:pt x="10290" y="6926"/>
                      <a:pt x="10698" y="7013"/>
                      <a:pt x="11082" y="7192"/>
                    </a:cubicBezTo>
                    <a:lnTo>
                      <a:pt x="11094" y="7198"/>
                    </a:lnTo>
                    <a:cubicBezTo>
                      <a:pt x="11562" y="7422"/>
                      <a:pt x="11958" y="7766"/>
                      <a:pt x="12242" y="8198"/>
                    </a:cubicBezTo>
                    <a:lnTo>
                      <a:pt x="11411" y="9028"/>
                    </a:lnTo>
                    <a:cubicBezTo>
                      <a:pt x="11112" y="8400"/>
                      <a:pt x="10499" y="8061"/>
                      <a:pt x="9877" y="8061"/>
                    </a:cubicBezTo>
                    <a:cubicBezTo>
                      <a:pt x="9448" y="8061"/>
                      <a:pt x="9016" y="8222"/>
                      <a:pt x="8679" y="8560"/>
                    </a:cubicBezTo>
                    <a:lnTo>
                      <a:pt x="3074" y="14161"/>
                    </a:lnTo>
                    <a:cubicBezTo>
                      <a:pt x="2410" y="14822"/>
                      <a:pt x="2410" y="15900"/>
                      <a:pt x="3074" y="16562"/>
                    </a:cubicBezTo>
                    <a:cubicBezTo>
                      <a:pt x="3405" y="16894"/>
                      <a:pt x="3840" y="17060"/>
                      <a:pt x="4275" y="17060"/>
                    </a:cubicBezTo>
                    <a:cubicBezTo>
                      <a:pt x="4710" y="17060"/>
                      <a:pt x="5144" y="16894"/>
                      <a:pt x="5475" y="16562"/>
                    </a:cubicBezTo>
                    <a:lnTo>
                      <a:pt x="8546" y="13491"/>
                    </a:lnTo>
                    <a:cubicBezTo>
                      <a:pt x="8974" y="13642"/>
                      <a:pt x="9424" y="13720"/>
                      <a:pt x="9880" y="13720"/>
                    </a:cubicBezTo>
                    <a:lnTo>
                      <a:pt x="9920" y="13720"/>
                    </a:lnTo>
                    <a:lnTo>
                      <a:pt x="6275" y="17362"/>
                    </a:lnTo>
                    <a:cubicBezTo>
                      <a:pt x="5716" y="17961"/>
                      <a:pt x="4960" y="18262"/>
                      <a:pt x="4202" y="18262"/>
                    </a:cubicBezTo>
                    <a:cubicBezTo>
                      <a:pt x="3479" y="18262"/>
                      <a:pt x="2755" y="17987"/>
                      <a:pt x="2202" y="17434"/>
                    </a:cubicBezTo>
                    <a:cubicBezTo>
                      <a:pt x="1070" y="16302"/>
                      <a:pt x="1103" y="14454"/>
                      <a:pt x="2274" y="13361"/>
                    </a:cubicBezTo>
                    <a:lnTo>
                      <a:pt x="7878" y="7757"/>
                    </a:lnTo>
                    <a:cubicBezTo>
                      <a:pt x="8422" y="7214"/>
                      <a:pt x="9147" y="6926"/>
                      <a:pt x="9884" y="6926"/>
                    </a:cubicBezTo>
                    <a:close/>
                    <a:moveTo>
                      <a:pt x="15673" y="1"/>
                    </a:moveTo>
                    <a:cubicBezTo>
                      <a:pt x="14659" y="1"/>
                      <a:pt x="13644" y="388"/>
                      <a:pt x="12870" y="1162"/>
                    </a:cubicBezTo>
                    <a:lnTo>
                      <a:pt x="7078" y="6957"/>
                    </a:lnTo>
                    <a:lnTo>
                      <a:pt x="1471" y="12561"/>
                    </a:lnTo>
                    <a:cubicBezTo>
                      <a:pt x="339" y="13693"/>
                      <a:pt x="1" y="15399"/>
                      <a:pt x="614" y="16879"/>
                    </a:cubicBezTo>
                    <a:cubicBezTo>
                      <a:pt x="1230" y="18358"/>
                      <a:pt x="2673" y="19324"/>
                      <a:pt x="4276" y="19324"/>
                    </a:cubicBezTo>
                    <a:cubicBezTo>
                      <a:pt x="4280" y="19325"/>
                      <a:pt x="4284" y="19325"/>
                      <a:pt x="4288" y="19325"/>
                    </a:cubicBezTo>
                    <a:cubicBezTo>
                      <a:pt x="5334" y="19325"/>
                      <a:pt x="6338" y="18908"/>
                      <a:pt x="7078" y="18165"/>
                    </a:cubicBezTo>
                    <a:lnTo>
                      <a:pt x="12682" y="12561"/>
                    </a:lnTo>
                    <a:lnTo>
                      <a:pt x="18477" y="6767"/>
                    </a:lnTo>
                    <a:cubicBezTo>
                      <a:pt x="20023" y="5221"/>
                      <a:pt x="20023" y="2711"/>
                      <a:pt x="18477" y="1162"/>
                    </a:cubicBezTo>
                    <a:cubicBezTo>
                      <a:pt x="17702" y="388"/>
                      <a:pt x="16688" y="1"/>
                      <a:pt x="156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2" name="Google Shape;4492;p65"/>
              <p:cNvSpPr/>
              <p:nvPr/>
            </p:nvSpPr>
            <p:spPr>
              <a:xfrm>
                <a:off x="4208775" y="588000"/>
                <a:ext cx="71125" cy="68350"/>
              </a:xfrm>
              <a:custGeom>
                <a:rect b="b" l="l" r="r" t="t"/>
                <a:pathLst>
                  <a:path extrusionOk="0" h="2734" w="2845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lnTo>
                      <a:pt x="1821" y="2567"/>
                    </a:lnTo>
                    <a:cubicBezTo>
                      <a:pt x="1933" y="2677"/>
                      <a:pt x="2079" y="2733"/>
                      <a:pt x="2224" y="2733"/>
                    </a:cubicBezTo>
                    <a:cubicBezTo>
                      <a:pt x="2368" y="2733"/>
                      <a:pt x="2513" y="2678"/>
                      <a:pt x="2624" y="2567"/>
                    </a:cubicBezTo>
                    <a:cubicBezTo>
                      <a:pt x="2845" y="2346"/>
                      <a:pt x="2845" y="1987"/>
                      <a:pt x="2624" y="1767"/>
                    </a:cubicBezTo>
                    <a:lnTo>
                      <a:pt x="1021" y="166"/>
                    </a:ln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3" name="Google Shape;4493;p65"/>
              <p:cNvSpPr/>
              <p:nvPr/>
            </p:nvSpPr>
            <p:spPr>
              <a:xfrm>
                <a:off x="4228400" y="527925"/>
                <a:ext cx="91050" cy="48400"/>
              </a:xfrm>
              <a:custGeom>
                <a:rect b="b" l="l" r="r" t="t"/>
                <a:pathLst>
                  <a:path extrusionOk="0" h="1936" w="3642">
                    <a:moveTo>
                      <a:pt x="636" y="0"/>
                    </a:moveTo>
                    <a:cubicBezTo>
                      <a:pt x="400" y="0"/>
                      <a:pt x="180" y="150"/>
                      <a:pt x="100" y="389"/>
                    </a:cubicBezTo>
                    <a:cubicBezTo>
                      <a:pt x="0" y="685"/>
                      <a:pt x="160" y="1005"/>
                      <a:pt x="459" y="1105"/>
                    </a:cubicBezTo>
                    <a:lnTo>
                      <a:pt x="2860" y="1905"/>
                    </a:lnTo>
                    <a:cubicBezTo>
                      <a:pt x="2917" y="1923"/>
                      <a:pt x="2977" y="1935"/>
                      <a:pt x="3038" y="1935"/>
                    </a:cubicBezTo>
                    <a:cubicBezTo>
                      <a:pt x="3316" y="1932"/>
                      <a:pt x="3554" y="1733"/>
                      <a:pt x="3596" y="1458"/>
                    </a:cubicBezTo>
                    <a:cubicBezTo>
                      <a:pt x="3642" y="1183"/>
                      <a:pt x="3482" y="918"/>
                      <a:pt x="3219" y="830"/>
                    </a:cubicBezTo>
                    <a:lnTo>
                      <a:pt x="816" y="30"/>
                    </a:lnTo>
                    <a:cubicBezTo>
                      <a:pt x="756" y="10"/>
                      <a:pt x="695" y="0"/>
                      <a:pt x="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4" name="Google Shape;4494;p65"/>
              <p:cNvSpPr/>
              <p:nvPr/>
            </p:nvSpPr>
            <p:spPr>
              <a:xfrm>
                <a:off x="4148300" y="608000"/>
                <a:ext cx="52050" cy="88600"/>
              </a:xfrm>
              <a:custGeom>
                <a:rect b="b" l="l" r="r" t="t"/>
                <a:pathLst>
                  <a:path extrusionOk="0" h="3544" w="2082">
                    <a:moveTo>
                      <a:pt x="639" y="1"/>
                    </a:moveTo>
                    <a:cubicBezTo>
                      <a:pt x="580" y="1"/>
                      <a:pt x="519" y="10"/>
                      <a:pt x="460" y="31"/>
                    </a:cubicBezTo>
                    <a:cubicBezTo>
                      <a:pt x="161" y="127"/>
                      <a:pt x="1" y="450"/>
                      <a:pt x="100" y="746"/>
                    </a:cubicBezTo>
                    <a:lnTo>
                      <a:pt x="903" y="3150"/>
                    </a:lnTo>
                    <a:cubicBezTo>
                      <a:pt x="979" y="3390"/>
                      <a:pt x="1202" y="3544"/>
                      <a:pt x="1441" y="3544"/>
                    </a:cubicBezTo>
                    <a:cubicBezTo>
                      <a:pt x="1500" y="3544"/>
                      <a:pt x="1560" y="3535"/>
                      <a:pt x="1619" y="3515"/>
                    </a:cubicBezTo>
                    <a:cubicBezTo>
                      <a:pt x="1921" y="3415"/>
                      <a:pt x="2081" y="3089"/>
                      <a:pt x="1975" y="2790"/>
                    </a:cubicBezTo>
                    <a:lnTo>
                      <a:pt x="1175" y="390"/>
                    </a:lnTo>
                    <a:cubicBezTo>
                      <a:pt x="1096" y="151"/>
                      <a:pt x="875" y="1"/>
                      <a:pt x="6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5" name="Google Shape;4495;p65"/>
              <p:cNvSpPr/>
              <p:nvPr/>
            </p:nvSpPr>
            <p:spPr>
              <a:xfrm>
                <a:off x="3928725" y="307900"/>
                <a:ext cx="71200" cy="68375"/>
              </a:xfrm>
              <a:custGeom>
                <a:rect b="b" l="l" r="r" t="t"/>
                <a:pathLst>
                  <a:path extrusionOk="0" h="2735" w="2848">
                    <a:moveTo>
                      <a:pt x="620" y="1"/>
                    </a:moveTo>
                    <a:cubicBezTo>
                      <a:pt x="475" y="1"/>
                      <a:pt x="330" y="57"/>
                      <a:pt x="221" y="168"/>
                    </a:cubicBezTo>
                    <a:cubicBezTo>
                      <a:pt x="3" y="385"/>
                      <a:pt x="0" y="739"/>
                      <a:pt x="214" y="962"/>
                    </a:cubicBezTo>
                    <a:lnTo>
                      <a:pt x="1815" y="2562"/>
                    </a:lnTo>
                    <a:cubicBezTo>
                      <a:pt x="1926" y="2677"/>
                      <a:pt x="2074" y="2734"/>
                      <a:pt x="2222" y="2734"/>
                    </a:cubicBezTo>
                    <a:cubicBezTo>
                      <a:pt x="2367" y="2734"/>
                      <a:pt x="2512" y="2679"/>
                      <a:pt x="2624" y="2569"/>
                    </a:cubicBezTo>
                    <a:cubicBezTo>
                      <a:pt x="2847" y="2345"/>
                      <a:pt x="2844" y="1983"/>
                      <a:pt x="2615" y="1762"/>
                    </a:cubicBezTo>
                    <a:lnTo>
                      <a:pt x="1015" y="162"/>
                    </a:lnTo>
                    <a:cubicBezTo>
                      <a:pt x="904" y="54"/>
                      <a:pt x="762" y="1"/>
                      <a:pt x="6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6" name="Google Shape;4496;p65"/>
              <p:cNvSpPr/>
              <p:nvPr/>
            </p:nvSpPr>
            <p:spPr>
              <a:xfrm>
                <a:off x="4008200" y="267675"/>
                <a:ext cx="51875" cy="88450"/>
              </a:xfrm>
              <a:custGeom>
                <a:rect b="b" l="l" r="r" t="t"/>
                <a:pathLst>
                  <a:path extrusionOk="0" h="3538" w="2075">
                    <a:moveTo>
                      <a:pt x="636" y="1"/>
                    </a:moveTo>
                    <a:cubicBezTo>
                      <a:pt x="577" y="1"/>
                      <a:pt x="518" y="10"/>
                      <a:pt x="460" y="29"/>
                    </a:cubicBezTo>
                    <a:cubicBezTo>
                      <a:pt x="161" y="128"/>
                      <a:pt x="1" y="449"/>
                      <a:pt x="100" y="747"/>
                    </a:cubicBezTo>
                    <a:lnTo>
                      <a:pt x="900" y="3151"/>
                    </a:lnTo>
                    <a:cubicBezTo>
                      <a:pt x="979" y="3380"/>
                      <a:pt x="1193" y="3537"/>
                      <a:pt x="1438" y="3537"/>
                    </a:cubicBezTo>
                    <a:cubicBezTo>
                      <a:pt x="1498" y="3534"/>
                      <a:pt x="1559" y="3525"/>
                      <a:pt x="1619" y="3507"/>
                    </a:cubicBezTo>
                    <a:cubicBezTo>
                      <a:pt x="1915" y="3408"/>
                      <a:pt x="2075" y="3088"/>
                      <a:pt x="1975" y="2789"/>
                    </a:cubicBezTo>
                    <a:lnTo>
                      <a:pt x="1175" y="388"/>
                    </a:lnTo>
                    <a:cubicBezTo>
                      <a:pt x="1095" y="151"/>
                      <a:pt x="873" y="1"/>
                      <a:pt x="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7" name="Google Shape;4497;p65"/>
              <p:cNvSpPr/>
              <p:nvPr/>
            </p:nvSpPr>
            <p:spPr>
              <a:xfrm>
                <a:off x="3888100" y="387825"/>
                <a:ext cx="91675" cy="48300"/>
              </a:xfrm>
              <a:custGeom>
                <a:rect b="b" l="l" r="r" t="t"/>
                <a:pathLst>
                  <a:path extrusionOk="0" h="1932" w="3667">
                    <a:moveTo>
                      <a:pt x="636" y="0"/>
                    </a:moveTo>
                    <a:cubicBezTo>
                      <a:pt x="400" y="0"/>
                      <a:pt x="180" y="150"/>
                      <a:pt x="100" y="386"/>
                    </a:cubicBezTo>
                    <a:cubicBezTo>
                      <a:pt x="1" y="685"/>
                      <a:pt x="161" y="1005"/>
                      <a:pt x="460" y="1105"/>
                    </a:cubicBezTo>
                    <a:lnTo>
                      <a:pt x="2860" y="1905"/>
                    </a:lnTo>
                    <a:cubicBezTo>
                      <a:pt x="2917" y="1923"/>
                      <a:pt x="2975" y="1932"/>
                      <a:pt x="3032" y="1932"/>
                    </a:cubicBezTo>
                    <a:cubicBezTo>
                      <a:pt x="3270" y="1932"/>
                      <a:pt x="3492" y="1781"/>
                      <a:pt x="3570" y="1543"/>
                    </a:cubicBezTo>
                    <a:cubicBezTo>
                      <a:pt x="3666" y="1250"/>
                      <a:pt x="3512" y="933"/>
                      <a:pt x="3219" y="830"/>
                    </a:cubicBezTo>
                    <a:lnTo>
                      <a:pt x="816" y="30"/>
                    </a:lnTo>
                    <a:cubicBezTo>
                      <a:pt x="756" y="10"/>
                      <a:pt x="696" y="0"/>
                      <a:pt x="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498" name="Google Shape;4498;p65"/>
            <p:cNvSpPr/>
            <p:nvPr/>
          </p:nvSpPr>
          <p:spPr>
            <a:xfrm>
              <a:off x="3233172" y="3150029"/>
              <a:ext cx="243480" cy="234956"/>
            </a:xfrm>
            <a:custGeom>
              <a:rect b="b" l="l" r="r" t="t"/>
              <a:pathLst>
                <a:path extrusionOk="0" h="19322" w="20023">
                  <a:moveTo>
                    <a:pt x="15673" y="3395"/>
                  </a:moveTo>
                  <a:cubicBezTo>
                    <a:pt x="15818" y="3395"/>
                    <a:pt x="15963" y="3450"/>
                    <a:pt x="16073" y="3560"/>
                  </a:cubicBezTo>
                  <a:cubicBezTo>
                    <a:pt x="16294" y="3780"/>
                    <a:pt x="16294" y="4140"/>
                    <a:pt x="16073" y="4360"/>
                  </a:cubicBezTo>
                  <a:lnTo>
                    <a:pt x="13054" y="7380"/>
                  </a:lnTo>
                  <a:cubicBezTo>
                    <a:pt x="12939" y="7229"/>
                    <a:pt x="12815" y="7087"/>
                    <a:pt x="12682" y="6951"/>
                  </a:cubicBezTo>
                  <a:cubicBezTo>
                    <a:pt x="12547" y="6818"/>
                    <a:pt x="12405" y="6694"/>
                    <a:pt x="12254" y="6579"/>
                  </a:cubicBezTo>
                  <a:lnTo>
                    <a:pt x="15273" y="3560"/>
                  </a:lnTo>
                  <a:cubicBezTo>
                    <a:pt x="15383" y="3450"/>
                    <a:pt x="15528" y="3395"/>
                    <a:pt x="15673" y="3395"/>
                  </a:cubicBezTo>
                  <a:close/>
                  <a:moveTo>
                    <a:pt x="9879" y="9187"/>
                  </a:moveTo>
                  <a:cubicBezTo>
                    <a:pt x="10024" y="9187"/>
                    <a:pt x="10169" y="9243"/>
                    <a:pt x="10279" y="9354"/>
                  </a:cubicBezTo>
                  <a:cubicBezTo>
                    <a:pt x="10635" y="9711"/>
                    <a:pt x="10385" y="10321"/>
                    <a:pt x="9880" y="10321"/>
                  </a:cubicBezTo>
                  <a:cubicBezTo>
                    <a:pt x="9376" y="10321"/>
                    <a:pt x="9123" y="9711"/>
                    <a:pt x="9479" y="9354"/>
                  </a:cubicBezTo>
                  <a:cubicBezTo>
                    <a:pt x="9589" y="9243"/>
                    <a:pt x="9734" y="9187"/>
                    <a:pt x="9879" y="9187"/>
                  </a:cubicBezTo>
                  <a:close/>
                  <a:moveTo>
                    <a:pt x="15746" y="1059"/>
                  </a:moveTo>
                  <a:cubicBezTo>
                    <a:pt x="16469" y="1059"/>
                    <a:pt x="17193" y="1334"/>
                    <a:pt x="17746" y="1887"/>
                  </a:cubicBezTo>
                  <a:cubicBezTo>
                    <a:pt x="18878" y="3019"/>
                    <a:pt x="18845" y="4867"/>
                    <a:pt x="17674" y="5960"/>
                  </a:cubicBezTo>
                  <a:lnTo>
                    <a:pt x="11882" y="11755"/>
                  </a:lnTo>
                  <a:cubicBezTo>
                    <a:pt x="11323" y="12314"/>
                    <a:pt x="10601" y="12585"/>
                    <a:pt x="9883" y="12585"/>
                  </a:cubicBezTo>
                  <a:cubicBezTo>
                    <a:pt x="8973" y="12585"/>
                    <a:pt x="8071" y="12149"/>
                    <a:pt x="7519" y="11314"/>
                  </a:cubicBezTo>
                  <a:lnTo>
                    <a:pt x="8350" y="10487"/>
                  </a:lnTo>
                  <a:cubicBezTo>
                    <a:pt x="8649" y="11113"/>
                    <a:pt x="9263" y="11453"/>
                    <a:pt x="9886" y="11453"/>
                  </a:cubicBezTo>
                  <a:cubicBezTo>
                    <a:pt x="10313" y="11453"/>
                    <a:pt x="10745" y="11293"/>
                    <a:pt x="11082" y="10955"/>
                  </a:cubicBezTo>
                  <a:lnTo>
                    <a:pt x="16876" y="5160"/>
                  </a:lnTo>
                  <a:cubicBezTo>
                    <a:pt x="17538" y="4499"/>
                    <a:pt x="17538" y="3421"/>
                    <a:pt x="16876" y="2760"/>
                  </a:cubicBezTo>
                  <a:cubicBezTo>
                    <a:pt x="16544" y="2428"/>
                    <a:pt x="16110" y="2262"/>
                    <a:pt x="15675" y="2262"/>
                  </a:cubicBezTo>
                  <a:cubicBezTo>
                    <a:pt x="15240" y="2262"/>
                    <a:pt x="14805" y="2428"/>
                    <a:pt x="14473" y="2760"/>
                  </a:cubicBezTo>
                  <a:lnTo>
                    <a:pt x="11212" y="6021"/>
                  </a:lnTo>
                  <a:cubicBezTo>
                    <a:pt x="10787" y="5872"/>
                    <a:pt x="10339" y="5794"/>
                    <a:pt x="9888" y="5794"/>
                  </a:cubicBezTo>
                  <a:cubicBezTo>
                    <a:pt x="9872" y="5794"/>
                    <a:pt x="9855" y="5794"/>
                    <a:pt x="9838" y="5794"/>
                  </a:cubicBezTo>
                  <a:lnTo>
                    <a:pt x="13673" y="1960"/>
                  </a:lnTo>
                  <a:cubicBezTo>
                    <a:pt x="14232" y="1360"/>
                    <a:pt x="14988" y="1059"/>
                    <a:pt x="15746" y="1059"/>
                  </a:cubicBezTo>
                  <a:close/>
                  <a:moveTo>
                    <a:pt x="6707" y="12126"/>
                  </a:moveTo>
                  <a:cubicBezTo>
                    <a:pt x="6819" y="12280"/>
                    <a:pt x="6943" y="12422"/>
                    <a:pt x="7078" y="12555"/>
                  </a:cubicBezTo>
                  <a:cubicBezTo>
                    <a:pt x="7211" y="12691"/>
                    <a:pt x="7356" y="12815"/>
                    <a:pt x="7507" y="12929"/>
                  </a:cubicBezTo>
                  <a:lnTo>
                    <a:pt x="4675" y="15759"/>
                  </a:lnTo>
                  <a:cubicBezTo>
                    <a:pt x="4565" y="15869"/>
                    <a:pt x="4420" y="15924"/>
                    <a:pt x="4275" y="15924"/>
                  </a:cubicBezTo>
                  <a:cubicBezTo>
                    <a:pt x="4130" y="15924"/>
                    <a:pt x="3985" y="15869"/>
                    <a:pt x="3875" y="15759"/>
                  </a:cubicBezTo>
                  <a:cubicBezTo>
                    <a:pt x="3654" y="15538"/>
                    <a:pt x="3654" y="15179"/>
                    <a:pt x="3875" y="14958"/>
                  </a:cubicBezTo>
                  <a:lnTo>
                    <a:pt x="6707" y="12126"/>
                  </a:lnTo>
                  <a:close/>
                  <a:moveTo>
                    <a:pt x="9878" y="6924"/>
                  </a:moveTo>
                  <a:cubicBezTo>
                    <a:pt x="10788" y="6924"/>
                    <a:pt x="11690" y="7359"/>
                    <a:pt x="12242" y="8195"/>
                  </a:cubicBezTo>
                  <a:lnTo>
                    <a:pt x="11414" y="9022"/>
                  </a:lnTo>
                  <a:cubicBezTo>
                    <a:pt x="11114" y="8396"/>
                    <a:pt x="10500" y="8056"/>
                    <a:pt x="9877" y="8056"/>
                  </a:cubicBezTo>
                  <a:cubicBezTo>
                    <a:pt x="9449" y="8056"/>
                    <a:pt x="9017" y="8216"/>
                    <a:pt x="8679" y="8554"/>
                  </a:cubicBezTo>
                  <a:lnTo>
                    <a:pt x="3075" y="14158"/>
                  </a:lnTo>
                  <a:cubicBezTo>
                    <a:pt x="2410" y="14819"/>
                    <a:pt x="2410" y="15897"/>
                    <a:pt x="3075" y="16559"/>
                  </a:cubicBezTo>
                  <a:cubicBezTo>
                    <a:pt x="3407" y="16891"/>
                    <a:pt x="3842" y="17057"/>
                    <a:pt x="4276" y="17057"/>
                  </a:cubicBezTo>
                  <a:cubicBezTo>
                    <a:pt x="4710" y="17057"/>
                    <a:pt x="5144" y="16891"/>
                    <a:pt x="5475" y="16559"/>
                  </a:cubicBezTo>
                  <a:lnTo>
                    <a:pt x="8549" y="13488"/>
                  </a:lnTo>
                  <a:cubicBezTo>
                    <a:pt x="8978" y="13639"/>
                    <a:pt x="9428" y="13714"/>
                    <a:pt x="9880" y="13714"/>
                  </a:cubicBezTo>
                  <a:lnTo>
                    <a:pt x="9923" y="13714"/>
                  </a:lnTo>
                  <a:lnTo>
                    <a:pt x="6275" y="17359"/>
                  </a:lnTo>
                  <a:cubicBezTo>
                    <a:pt x="5716" y="17958"/>
                    <a:pt x="4960" y="18259"/>
                    <a:pt x="4202" y="18259"/>
                  </a:cubicBezTo>
                  <a:cubicBezTo>
                    <a:pt x="3479" y="18259"/>
                    <a:pt x="2755" y="17984"/>
                    <a:pt x="2202" y="17431"/>
                  </a:cubicBezTo>
                  <a:cubicBezTo>
                    <a:pt x="1070" y="16299"/>
                    <a:pt x="1103" y="14451"/>
                    <a:pt x="2274" y="13358"/>
                  </a:cubicBezTo>
                  <a:lnTo>
                    <a:pt x="7879" y="7754"/>
                  </a:lnTo>
                  <a:cubicBezTo>
                    <a:pt x="8438" y="7195"/>
                    <a:pt x="9160" y="6924"/>
                    <a:pt x="9878" y="6924"/>
                  </a:cubicBezTo>
                  <a:close/>
                  <a:moveTo>
                    <a:pt x="15672" y="0"/>
                  </a:moveTo>
                  <a:cubicBezTo>
                    <a:pt x="14657" y="0"/>
                    <a:pt x="13643" y="387"/>
                    <a:pt x="12870" y="1159"/>
                  </a:cubicBezTo>
                  <a:lnTo>
                    <a:pt x="7075" y="6954"/>
                  </a:lnTo>
                  <a:lnTo>
                    <a:pt x="1474" y="12555"/>
                  </a:lnTo>
                  <a:cubicBezTo>
                    <a:pt x="339" y="13690"/>
                    <a:pt x="1" y="15393"/>
                    <a:pt x="614" y="16876"/>
                  </a:cubicBezTo>
                  <a:cubicBezTo>
                    <a:pt x="1227" y="18355"/>
                    <a:pt x="2673" y="19321"/>
                    <a:pt x="4276" y="19321"/>
                  </a:cubicBezTo>
                  <a:cubicBezTo>
                    <a:pt x="4280" y="19322"/>
                    <a:pt x="4284" y="19322"/>
                    <a:pt x="4288" y="19322"/>
                  </a:cubicBezTo>
                  <a:cubicBezTo>
                    <a:pt x="5334" y="19322"/>
                    <a:pt x="6338" y="18905"/>
                    <a:pt x="7078" y="18162"/>
                  </a:cubicBezTo>
                  <a:lnTo>
                    <a:pt x="12679" y="12558"/>
                  </a:lnTo>
                  <a:lnTo>
                    <a:pt x="18474" y="6767"/>
                  </a:lnTo>
                  <a:cubicBezTo>
                    <a:pt x="20023" y="5218"/>
                    <a:pt x="20023" y="2708"/>
                    <a:pt x="18474" y="1159"/>
                  </a:cubicBezTo>
                  <a:cubicBezTo>
                    <a:pt x="17701" y="387"/>
                    <a:pt x="16686" y="0"/>
                    <a:pt x="15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499" name="Google Shape;4499;p65"/>
            <p:cNvGrpSpPr/>
            <p:nvPr/>
          </p:nvGrpSpPr>
          <p:grpSpPr>
            <a:xfrm>
              <a:off x="3529309" y="3150026"/>
              <a:ext cx="235004" cy="234956"/>
              <a:chOff x="5053900" y="238200"/>
              <a:chExt cx="483150" cy="483050"/>
            </a:xfrm>
          </p:grpSpPr>
          <p:sp>
            <p:nvSpPr>
              <p:cNvPr id="4500" name="Google Shape;4500;p65"/>
              <p:cNvSpPr/>
              <p:nvPr/>
            </p:nvSpPr>
            <p:spPr>
              <a:xfrm>
                <a:off x="5053900" y="238200"/>
                <a:ext cx="483150" cy="483050"/>
              </a:xfrm>
              <a:custGeom>
                <a:rect b="b" l="l" r="r" t="t"/>
                <a:pathLst>
                  <a:path extrusionOk="0" h="19322" w="19326">
                    <a:moveTo>
                      <a:pt x="11363" y="1929"/>
                    </a:moveTo>
                    <a:lnTo>
                      <a:pt x="12825" y="3394"/>
                    </a:lnTo>
                    <a:lnTo>
                      <a:pt x="11363" y="3394"/>
                    </a:lnTo>
                    <a:lnTo>
                      <a:pt x="11363" y="1929"/>
                    </a:lnTo>
                    <a:close/>
                    <a:moveTo>
                      <a:pt x="4569" y="4526"/>
                    </a:moveTo>
                    <a:lnTo>
                      <a:pt x="4569" y="5698"/>
                    </a:lnTo>
                    <a:lnTo>
                      <a:pt x="3437" y="5698"/>
                    </a:lnTo>
                    <a:lnTo>
                      <a:pt x="3437" y="4958"/>
                    </a:lnTo>
                    <a:cubicBezTo>
                      <a:pt x="3437" y="4719"/>
                      <a:pt x="3627" y="4526"/>
                      <a:pt x="3866" y="4526"/>
                    </a:cubicBezTo>
                    <a:close/>
                    <a:moveTo>
                      <a:pt x="15461" y="4526"/>
                    </a:moveTo>
                    <a:cubicBezTo>
                      <a:pt x="15699" y="4526"/>
                      <a:pt x="15889" y="4719"/>
                      <a:pt x="15892" y="4958"/>
                    </a:cubicBezTo>
                    <a:lnTo>
                      <a:pt x="15892" y="5698"/>
                    </a:lnTo>
                    <a:lnTo>
                      <a:pt x="14760" y="5698"/>
                    </a:lnTo>
                    <a:lnTo>
                      <a:pt x="14760" y="4526"/>
                    </a:lnTo>
                    <a:close/>
                    <a:moveTo>
                      <a:pt x="10231" y="1129"/>
                    </a:moveTo>
                    <a:lnTo>
                      <a:pt x="10231" y="3962"/>
                    </a:lnTo>
                    <a:cubicBezTo>
                      <a:pt x="10231" y="4273"/>
                      <a:pt x="10481" y="4526"/>
                      <a:pt x="10795" y="4526"/>
                    </a:cubicBezTo>
                    <a:lnTo>
                      <a:pt x="13628" y="4526"/>
                    </a:lnTo>
                    <a:lnTo>
                      <a:pt x="13628" y="6830"/>
                    </a:lnTo>
                    <a:lnTo>
                      <a:pt x="5702" y="6830"/>
                    </a:lnTo>
                    <a:lnTo>
                      <a:pt x="5702" y="1129"/>
                    </a:lnTo>
                    <a:close/>
                    <a:moveTo>
                      <a:pt x="17628" y="6830"/>
                    </a:moveTo>
                    <a:cubicBezTo>
                      <a:pt x="17939" y="6830"/>
                      <a:pt x="18193" y="7081"/>
                      <a:pt x="18193" y="7395"/>
                    </a:cubicBezTo>
                    <a:lnTo>
                      <a:pt x="18193" y="14188"/>
                    </a:lnTo>
                    <a:cubicBezTo>
                      <a:pt x="18193" y="14502"/>
                      <a:pt x="17939" y="14756"/>
                      <a:pt x="17628" y="14756"/>
                    </a:cubicBezTo>
                    <a:lnTo>
                      <a:pt x="14760" y="14756"/>
                    </a:lnTo>
                    <a:lnTo>
                      <a:pt x="14760" y="12491"/>
                    </a:lnTo>
                    <a:lnTo>
                      <a:pt x="15325" y="12491"/>
                    </a:lnTo>
                    <a:cubicBezTo>
                      <a:pt x="15639" y="12491"/>
                      <a:pt x="15889" y="12238"/>
                      <a:pt x="15889" y="11924"/>
                    </a:cubicBezTo>
                    <a:cubicBezTo>
                      <a:pt x="15889" y="11610"/>
                      <a:pt x="15639" y="11359"/>
                      <a:pt x="15325" y="11359"/>
                    </a:cubicBezTo>
                    <a:lnTo>
                      <a:pt x="4002" y="11359"/>
                    </a:lnTo>
                    <a:cubicBezTo>
                      <a:pt x="3688" y="11359"/>
                      <a:pt x="3437" y="11610"/>
                      <a:pt x="3437" y="11924"/>
                    </a:cubicBezTo>
                    <a:cubicBezTo>
                      <a:pt x="3437" y="12238"/>
                      <a:pt x="3688" y="12491"/>
                      <a:pt x="4002" y="12491"/>
                    </a:cubicBezTo>
                    <a:lnTo>
                      <a:pt x="4569" y="12491"/>
                    </a:lnTo>
                    <a:lnTo>
                      <a:pt x="4569" y="14756"/>
                    </a:lnTo>
                    <a:lnTo>
                      <a:pt x="1701" y="14756"/>
                    </a:lnTo>
                    <a:cubicBezTo>
                      <a:pt x="1387" y="14756"/>
                      <a:pt x="1133" y="14502"/>
                      <a:pt x="1133" y="14188"/>
                    </a:cubicBezTo>
                    <a:lnTo>
                      <a:pt x="1133" y="7395"/>
                    </a:lnTo>
                    <a:cubicBezTo>
                      <a:pt x="1133" y="7081"/>
                      <a:pt x="1387" y="6830"/>
                      <a:pt x="1701" y="6830"/>
                    </a:cubicBezTo>
                    <a:lnTo>
                      <a:pt x="4569" y="6830"/>
                    </a:lnTo>
                    <a:lnTo>
                      <a:pt x="4569" y="7395"/>
                    </a:lnTo>
                    <a:cubicBezTo>
                      <a:pt x="4569" y="7709"/>
                      <a:pt x="4820" y="7962"/>
                      <a:pt x="5134" y="7962"/>
                    </a:cubicBezTo>
                    <a:lnTo>
                      <a:pt x="14192" y="7962"/>
                    </a:lnTo>
                    <a:cubicBezTo>
                      <a:pt x="14506" y="7962"/>
                      <a:pt x="14760" y="7709"/>
                      <a:pt x="14760" y="7395"/>
                    </a:cubicBezTo>
                    <a:lnTo>
                      <a:pt x="14760" y="6830"/>
                    </a:lnTo>
                    <a:close/>
                    <a:moveTo>
                      <a:pt x="13628" y="12491"/>
                    </a:moveTo>
                    <a:lnTo>
                      <a:pt x="13628" y="18189"/>
                    </a:lnTo>
                    <a:lnTo>
                      <a:pt x="5702" y="18189"/>
                    </a:lnTo>
                    <a:lnTo>
                      <a:pt x="5702" y="12491"/>
                    </a:lnTo>
                    <a:close/>
                    <a:moveTo>
                      <a:pt x="5134" y="0"/>
                    </a:moveTo>
                    <a:cubicBezTo>
                      <a:pt x="4820" y="0"/>
                      <a:pt x="4569" y="254"/>
                      <a:pt x="4569" y="568"/>
                    </a:cubicBezTo>
                    <a:lnTo>
                      <a:pt x="4569" y="3394"/>
                    </a:lnTo>
                    <a:lnTo>
                      <a:pt x="3866" y="3394"/>
                    </a:lnTo>
                    <a:cubicBezTo>
                      <a:pt x="3002" y="3394"/>
                      <a:pt x="2305" y="4094"/>
                      <a:pt x="2305" y="4958"/>
                    </a:cubicBezTo>
                    <a:lnTo>
                      <a:pt x="2305" y="5698"/>
                    </a:lnTo>
                    <a:lnTo>
                      <a:pt x="1701" y="5698"/>
                    </a:lnTo>
                    <a:cubicBezTo>
                      <a:pt x="762" y="5698"/>
                      <a:pt x="1" y="6456"/>
                      <a:pt x="1" y="7395"/>
                    </a:cubicBezTo>
                    <a:lnTo>
                      <a:pt x="1" y="14188"/>
                    </a:lnTo>
                    <a:cubicBezTo>
                      <a:pt x="1" y="15127"/>
                      <a:pt x="762" y="15885"/>
                      <a:pt x="1701" y="15888"/>
                    </a:cubicBezTo>
                    <a:lnTo>
                      <a:pt x="4569" y="15888"/>
                    </a:lnTo>
                    <a:lnTo>
                      <a:pt x="4569" y="18757"/>
                    </a:lnTo>
                    <a:cubicBezTo>
                      <a:pt x="4569" y="19068"/>
                      <a:pt x="4820" y="19321"/>
                      <a:pt x="5134" y="19321"/>
                    </a:cubicBezTo>
                    <a:lnTo>
                      <a:pt x="14192" y="19321"/>
                    </a:lnTo>
                    <a:cubicBezTo>
                      <a:pt x="14506" y="19321"/>
                      <a:pt x="14760" y="19068"/>
                      <a:pt x="14760" y="18757"/>
                    </a:cubicBezTo>
                    <a:lnTo>
                      <a:pt x="14760" y="15888"/>
                    </a:lnTo>
                    <a:lnTo>
                      <a:pt x="17628" y="15888"/>
                    </a:lnTo>
                    <a:cubicBezTo>
                      <a:pt x="18565" y="15885"/>
                      <a:pt x="19325" y="15127"/>
                      <a:pt x="19325" y="14188"/>
                    </a:cubicBezTo>
                    <a:lnTo>
                      <a:pt x="19325" y="7395"/>
                    </a:lnTo>
                    <a:cubicBezTo>
                      <a:pt x="19325" y="6456"/>
                      <a:pt x="18565" y="5698"/>
                      <a:pt x="17628" y="5698"/>
                    </a:cubicBezTo>
                    <a:lnTo>
                      <a:pt x="17025" y="5698"/>
                    </a:lnTo>
                    <a:lnTo>
                      <a:pt x="17025" y="4958"/>
                    </a:lnTo>
                    <a:cubicBezTo>
                      <a:pt x="17022" y="4094"/>
                      <a:pt x="16324" y="3394"/>
                      <a:pt x="15461" y="3394"/>
                    </a:cubicBezTo>
                    <a:lnTo>
                      <a:pt x="14428" y="3394"/>
                    </a:lnTo>
                    <a:lnTo>
                      <a:pt x="11197" y="163"/>
                    </a:lnTo>
                    <a:cubicBezTo>
                      <a:pt x="11185" y="151"/>
                      <a:pt x="11173" y="142"/>
                      <a:pt x="11158" y="130"/>
                    </a:cubicBezTo>
                    <a:lnTo>
                      <a:pt x="11146" y="121"/>
                    </a:lnTo>
                    <a:lnTo>
                      <a:pt x="11119" y="100"/>
                    </a:lnTo>
                    <a:lnTo>
                      <a:pt x="11103" y="91"/>
                    </a:lnTo>
                    <a:cubicBezTo>
                      <a:pt x="11094" y="85"/>
                      <a:pt x="11085" y="79"/>
                      <a:pt x="11073" y="72"/>
                    </a:cubicBezTo>
                    <a:lnTo>
                      <a:pt x="11061" y="63"/>
                    </a:lnTo>
                    <a:cubicBezTo>
                      <a:pt x="11049" y="57"/>
                      <a:pt x="11034" y="51"/>
                      <a:pt x="11019" y="45"/>
                    </a:cubicBezTo>
                    <a:lnTo>
                      <a:pt x="11001" y="36"/>
                    </a:lnTo>
                    <a:cubicBezTo>
                      <a:pt x="10992" y="33"/>
                      <a:pt x="10983" y="30"/>
                      <a:pt x="10974" y="27"/>
                    </a:cubicBezTo>
                    <a:lnTo>
                      <a:pt x="10952" y="21"/>
                    </a:lnTo>
                    <a:cubicBezTo>
                      <a:pt x="10943" y="18"/>
                      <a:pt x="10931" y="15"/>
                      <a:pt x="10919" y="12"/>
                    </a:cubicBezTo>
                    <a:lnTo>
                      <a:pt x="10907" y="9"/>
                    </a:lnTo>
                    <a:cubicBezTo>
                      <a:pt x="10889" y="6"/>
                      <a:pt x="10874" y="3"/>
                      <a:pt x="108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1" name="Google Shape;4501;p65"/>
              <p:cNvSpPr/>
              <p:nvPr/>
            </p:nvSpPr>
            <p:spPr>
              <a:xfrm>
                <a:off x="5422900" y="465550"/>
                <a:ext cx="56550" cy="28325"/>
              </a:xfrm>
              <a:custGeom>
                <a:rect b="b" l="l" r="r" t="t"/>
                <a:pathLst>
                  <a:path extrusionOk="0" h="1133" w="2262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1697" y="1133"/>
                    </a:lnTo>
                    <a:cubicBezTo>
                      <a:pt x="2011" y="1133"/>
                      <a:pt x="2262" y="879"/>
                      <a:pt x="2262" y="565"/>
                    </a:cubicBezTo>
                    <a:cubicBezTo>
                      <a:pt x="2262" y="251"/>
                      <a:pt x="2011" y="1"/>
                      <a:pt x="16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2" name="Google Shape;4502;p65"/>
              <p:cNvSpPr/>
              <p:nvPr/>
            </p:nvSpPr>
            <p:spPr>
              <a:xfrm>
                <a:off x="5224725" y="578775"/>
                <a:ext cx="141500" cy="28350"/>
              </a:xfrm>
              <a:custGeom>
                <a:rect b="b" l="l" r="r" t="t"/>
                <a:pathLst>
                  <a:path extrusionOk="0" h="1134" w="5660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5095" y="1133"/>
                    </a:lnTo>
                    <a:cubicBezTo>
                      <a:pt x="5409" y="1133"/>
                      <a:pt x="5659" y="879"/>
                      <a:pt x="5659" y="565"/>
                    </a:cubicBezTo>
                    <a:cubicBezTo>
                      <a:pt x="5659" y="251"/>
                      <a:pt x="5409" y="1"/>
                      <a:pt x="50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3" name="Google Shape;4503;p65"/>
              <p:cNvSpPr/>
              <p:nvPr/>
            </p:nvSpPr>
            <p:spPr>
              <a:xfrm>
                <a:off x="5224725" y="635400"/>
                <a:ext cx="141500" cy="28325"/>
              </a:xfrm>
              <a:custGeom>
                <a:rect b="b" l="l" r="r" t="t"/>
                <a:pathLst>
                  <a:path extrusionOk="0" h="1133" w="5660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5095" y="1133"/>
                    </a:lnTo>
                    <a:cubicBezTo>
                      <a:pt x="5409" y="1133"/>
                      <a:pt x="5659" y="879"/>
                      <a:pt x="5659" y="565"/>
                    </a:cubicBezTo>
                    <a:cubicBezTo>
                      <a:pt x="5659" y="251"/>
                      <a:pt x="5409" y="0"/>
                      <a:pt x="50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04" name="Google Shape;4504;p65"/>
            <p:cNvGrpSpPr/>
            <p:nvPr/>
          </p:nvGrpSpPr>
          <p:grpSpPr>
            <a:xfrm>
              <a:off x="3815269" y="3150008"/>
              <a:ext cx="234992" cy="234992"/>
              <a:chOff x="5648375" y="238125"/>
              <a:chExt cx="483125" cy="483125"/>
            </a:xfrm>
          </p:grpSpPr>
          <p:sp>
            <p:nvSpPr>
              <p:cNvPr id="4505" name="Google Shape;4505;p65"/>
              <p:cNvSpPr/>
              <p:nvPr/>
            </p:nvSpPr>
            <p:spPr>
              <a:xfrm>
                <a:off x="5648375" y="238125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6" name="Google Shape;4506;p65"/>
              <p:cNvSpPr/>
              <p:nvPr/>
            </p:nvSpPr>
            <p:spPr>
              <a:xfrm>
                <a:off x="5705950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7" name="Google Shape;4507;p65"/>
              <p:cNvSpPr/>
              <p:nvPr/>
            </p:nvSpPr>
            <p:spPr>
              <a:xfrm>
                <a:off x="5847500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8" name="Google Shape;4508;p65"/>
              <p:cNvSpPr/>
              <p:nvPr/>
            </p:nvSpPr>
            <p:spPr>
              <a:xfrm>
                <a:off x="5989025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9" name="Google Shape;4509;p65"/>
              <p:cNvSpPr/>
              <p:nvPr/>
            </p:nvSpPr>
            <p:spPr>
              <a:xfrm>
                <a:off x="5705950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0" name="Google Shape;4510;p65"/>
              <p:cNvSpPr/>
              <p:nvPr/>
            </p:nvSpPr>
            <p:spPr>
              <a:xfrm>
                <a:off x="5847500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1" name="Google Shape;4511;p65"/>
              <p:cNvSpPr/>
              <p:nvPr/>
            </p:nvSpPr>
            <p:spPr>
              <a:xfrm>
                <a:off x="5989025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2" name="Google Shape;4512;p65"/>
              <p:cNvSpPr/>
              <p:nvPr/>
            </p:nvSpPr>
            <p:spPr>
              <a:xfrm>
                <a:off x="5705950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3" name="Google Shape;4513;p65"/>
              <p:cNvSpPr/>
              <p:nvPr/>
            </p:nvSpPr>
            <p:spPr>
              <a:xfrm>
                <a:off x="5847500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4" name="Google Shape;4514;p65"/>
              <p:cNvSpPr/>
              <p:nvPr/>
            </p:nvSpPr>
            <p:spPr>
              <a:xfrm>
                <a:off x="5989025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15" name="Google Shape;4515;p65"/>
            <p:cNvGrpSpPr/>
            <p:nvPr/>
          </p:nvGrpSpPr>
          <p:grpSpPr>
            <a:xfrm>
              <a:off x="4103121" y="3150008"/>
              <a:ext cx="234992" cy="234992"/>
              <a:chOff x="6242825" y="238125"/>
              <a:chExt cx="483125" cy="483125"/>
            </a:xfrm>
          </p:grpSpPr>
          <p:sp>
            <p:nvSpPr>
              <p:cNvPr id="4516" name="Google Shape;4516;p65"/>
              <p:cNvSpPr/>
              <p:nvPr/>
            </p:nvSpPr>
            <p:spPr>
              <a:xfrm>
                <a:off x="6242825" y="238125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18192" y="1132"/>
                    </a:moveTo>
                    <a:lnTo>
                      <a:pt x="18192" y="2400"/>
                    </a:lnTo>
                    <a:cubicBezTo>
                      <a:pt x="17513" y="2639"/>
                      <a:pt x="17060" y="3282"/>
                      <a:pt x="17060" y="4001"/>
                    </a:cubicBezTo>
                    <a:cubicBezTo>
                      <a:pt x="17060" y="4719"/>
                      <a:pt x="17513" y="5363"/>
                      <a:pt x="18192" y="5601"/>
                    </a:cubicBezTo>
                    <a:lnTo>
                      <a:pt x="18192" y="8062"/>
                    </a:lnTo>
                    <a:cubicBezTo>
                      <a:pt x="17513" y="8300"/>
                      <a:pt x="17060" y="8944"/>
                      <a:pt x="17060" y="9662"/>
                    </a:cubicBezTo>
                    <a:cubicBezTo>
                      <a:pt x="17060" y="10381"/>
                      <a:pt x="17513" y="11024"/>
                      <a:pt x="18192" y="11263"/>
                    </a:cubicBezTo>
                    <a:lnTo>
                      <a:pt x="18192" y="13723"/>
                    </a:lnTo>
                    <a:cubicBezTo>
                      <a:pt x="17513" y="13962"/>
                      <a:pt x="17060" y="14605"/>
                      <a:pt x="17060" y="15324"/>
                    </a:cubicBezTo>
                    <a:cubicBezTo>
                      <a:pt x="17060" y="16042"/>
                      <a:pt x="17513" y="16685"/>
                      <a:pt x="18192" y="16924"/>
                    </a:cubicBezTo>
                    <a:lnTo>
                      <a:pt x="18192" y="18192"/>
                    </a:lnTo>
                    <a:lnTo>
                      <a:pt x="16924" y="18192"/>
                    </a:lnTo>
                    <a:cubicBezTo>
                      <a:pt x="16686" y="17513"/>
                      <a:pt x="16043" y="17060"/>
                      <a:pt x="15324" y="17060"/>
                    </a:cubicBezTo>
                    <a:cubicBezTo>
                      <a:pt x="14605" y="17060"/>
                      <a:pt x="13962" y="17513"/>
                      <a:pt x="13724" y="18192"/>
                    </a:cubicBezTo>
                    <a:lnTo>
                      <a:pt x="11263" y="18192"/>
                    </a:lnTo>
                    <a:cubicBezTo>
                      <a:pt x="11024" y="17513"/>
                      <a:pt x="10381" y="17060"/>
                      <a:pt x="9662" y="17060"/>
                    </a:cubicBezTo>
                    <a:cubicBezTo>
                      <a:pt x="8944" y="17060"/>
                      <a:pt x="8301" y="17513"/>
                      <a:pt x="8062" y="18192"/>
                    </a:cubicBezTo>
                    <a:lnTo>
                      <a:pt x="5601" y="18192"/>
                    </a:lnTo>
                    <a:cubicBezTo>
                      <a:pt x="5363" y="17513"/>
                      <a:pt x="4720" y="17060"/>
                      <a:pt x="4001" y="17060"/>
                    </a:cubicBezTo>
                    <a:cubicBezTo>
                      <a:pt x="3282" y="17060"/>
                      <a:pt x="2639" y="17513"/>
                      <a:pt x="2401" y="18192"/>
                    </a:cubicBezTo>
                    <a:lnTo>
                      <a:pt x="1133" y="18192"/>
                    </a:lnTo>
                    <a:lnTo>
                      <a:pt x="1133" y="16924"/>
                    </a:lnTo>
                    <a:cubicBezTo>
                      <a:pt x="1812" y="16685"/>
                      <a:pt x="2265" y="16042"/>
                      <a:pt x="2265" y="15324"/>
                    </a:cubicBezTo>
                    <a:cubicBezTo>
                      <a:pt x="2265" y="14605"/>
                      <a:pt x="1812" y="13962"/>
                      <a:pt x="1133" y="13723"/>
                    </a:cubicBezTo>
                    <a:lnTo>
                      <a:pt x="1133" y="11263"/>
                    </a:lnTo>
                    <a:cubicBezTo>
                      <a:pt x="1812" y="11024"/>
                      <a:pt x="2265" y="10381"/>
                      <a:pt x="2265" y="9662"/>
                    </a:cubicBezTo>
                    <a:cubicBezTo>
                      <a:pt x="2265" y="8944"/>
                      <a:pt x="1812" y="8300"/>
                      <a:pt x="1133" y="8062"/>
                    </a:cubicBezTo>
                    <a:lnTo>
                      <a:pt x="1133" y="5601"/>
                    </a:lnTo>
                    <a:cubicBezTo>
                      <a:pt x="1812" y="5363"/>
                      <a:pt x="2265" y="4719"/>
                      <a:pt x="2265" y="4001"/>
                    </a:cubicBezTo>
                    <a:cubicBezTo>
                      <a:pt x="2265" y="3282"/>
                      <a:pt x="1812" y="2639"/>
                      <a:pt x="1133" y="2400"/>
                    </a:cubicBezTo>
                    <a:lnTo>
                      <a:pt x="1133" y="1132"/>
                    </a:lnTo>
                    <a:lnTo>
                      <a:pt x="2401" y="1132"/>
                    </a:lnTo>
                    <a:cubicBezTo>
                      <a:pt x="2639" y="1812"/>
                      <a:pt x="3282" y="2265"/>
                      <a:pt x="4001" y="2265"/>
                    </a:cubicBezTo>
                    <a:cubicBezTo>
                      <a:pt x="4720" y="2265"/>
                      <a:pt x="5363" y="1812"/>
                      <a:pt x="5601" y="1132"/>
                    </a:cubicBezTo>
                    <a:lnTo>
                      <a:pt x="8062" y="1132"/>
                    </a:lnTo>
                    <a:cubicBezTo>
                      <a:pt x="8301" y="1812"/>
                      <a:pt x="8944" y="2265"/>
                      <a:pt x="9662" y="2265"/>
                    </a:cubicBezTo>
                    <a:cubicBezTo>
                      <a:pt x="10381" y="2265"/>
                      <a:pt x="11024" y="1812"/>
                      <a:pt x="11263" y="1132"/>
                    </a:cubicBezTo>
                    <a:lnTo>
                      <a:pt x="13724" y="1132"/>
                    </a:lnTo>
                    <a:cubicBezTo>
                      <a:pt x="13962" y="1812"/>
                      <a:pt x="14605" y="2265"/>
                      <a:pt x="15324" y="2265"/>
                    </a:cubicBezTo>
                    <a:cubicBezTo>
                      <a:pt x="16043" y="2265"/>
                      <a:pt x="16686" y="1812"/>
                      <a:pt x="16924" y="1132"/>
                    </a:cubicBezTo>
                    <a:close/>
                    <a:moveTo>
                      <a:pt x="568" y="0"/>
                    </a:moveTo>
                    <a:cubicBezTo>
                      <a:pt x="254" y="0"/>
                      <a:pt x="0" y="254"/>
                      <a:pt x="0" y="568"/>
                    </a:cubicBezTo>
                    <a:lnTo>
                      <a:pt x="0" y="2868"/>
                    </a:lnTo>
                    <a:cubicBezTo>
                      <a:pt x="0" y="3183"/>
                      <a:pt x="254" y="3436"/>
                      <a:pt x="568" y="3436"/>
                    </a:cubicBezTo>
                    <a:cubicBezTo>
                      <a:pt x="879" y="3436"/>
                      <a:pt x="1133" y="3687"/>
                      <a:pt x="1133" y="4001"/>
                    </a:cubicBezTo>
                    <a:cubicBezTo>
                      <a:pt x="1133" y="4315"/>
                      <a:pt x="879" y="4568"/>
                      <a:pt x="568" y="4568"/>
                    </a:cubicBezTo>
                    <a:cubicBezTo>
                      <a:pt x="254" y="4568"/>
                      <a:pt x="0" y="4819"/>
                      <a:pt x="0" y="5133"/>
                    </a:cubicBezTo>
                    <a:lnTo>
                      <a:pt x="0" y="8530"/>
                    </a:lnTo>
                    <a:cubicBezTo>
                      <a:pt x="0" y="8844"/>
                      <a:pt x="254" y="9098"/>
                      <a:pt x="568" y="9098"/>
                    </a:cubicBezTo>
                    <a:cubicBezTo>
                      <a:pt x="879" y="9098"/>
                      <a:pt x="1133" y="9348"/>
                      <a:pt x="1133" y="9662"/>
                    </a:cubicBezTo>
                    <a:cubicBezTo>
                      <a:pt x="1133" y="9976"/>
                      <a:pt x="879" y="10230"/>
                      <a:pt x="568" y="10230"/>
                    </a:cubicBezTo>
                    <a:cubicBezTo>
                      <a:pt x="254" y="10230"/>
                      <a:pt x="0" y="10481"/>
                      <a:pt x="0" y="10795"/>
                    </a:cubicBezTo>
                    <a:lnTo>
                      <a:pt x="0" y="14191"/>
                    </a:lnTo>
                    <a:cubicBezTo>
                      <a:pt x="0" y="14505"/>
                      <a:pt x="254" y="14759"/>
                      <a:pt x="568" y="14759"/>
                    </a:cubicBezTo>
                    <a:cubicBezTo>
                      <a:pt x="879" y="14759"/>
                      <a:pt x="1133" y="15010"/>
                      <a:pt x="1133" y="15324"/>
                    </a:cubicBezTo>
                    <a:cubicBezTo>
                      <a:pt x="1133" y="15638"/>
                      <a:pt x="879" y="15891"/>
                      <a:pt x="568" y="15891"/>
                    </a:cubicBezTo>
                    <a:cubicBezTo>
                      <a:pt x="254" y="15891"/>
                      <a:pt x="0" y="16142"/>
                      <a:pt x="0" y="16456"/>
                    </a:cubicBezTo>
                    <a:lnTo>
                      <a:pt x="0" y="18760"/>
                    </a:lnTo>
                    <a:cubicBezTo>
                      <a:pt x="0" y="19071"/>
                      <a:pt x="254" y="19324"/>
                      <a:pt x="568" y="19324"/>
                    </a:cubicBezTo>
                    <a:lnTo>
                      <a:pt x="2869" y="19324"/>
                    </a:lnTo>
                    <a:cubicBezTo>
                      <a:pt x="3183" y="19324"/>
                      <a:pt x="3436" y="19071"/>
                      <a:pt x="3436" y="18760"/>
                    </a:cubicBezTo>
                    <a:cubicBezTo>
                      <a:pt x="3436" y="18446"/>
                      <a:pt x="3687" y="18192"/>
                      <a:pt x="4001" y="18192"/>
                    </a:cubicBezTo>
                    <a:cubicBezTo>
                      <a:pt x="4315" y="18192"/>
                      <a:pt x="4569" y="18446"/>
                      <a:pt x="4569" y="18760"/>
                    </a:cubicBezTo>
                    <a:cubicBezTo>
                      <a:pt x="4569" y="19071"/>
                      <a:pt x="4819" y="19324"/>
                      <a:pt x="5133" y="19324"/>
                    </a:cubicBezTo>
                    <a:lnTo>
                      <a:pt x="8530" y="19324"/>
                    </a:lnTo>
                    <a:cubicBezTo>
                      <a:pt x="8844" y="19324"/>
                      <a:pt x="9098" y="19071"/>
                      <a:pt x="9098" y="18760"/>
                    </a:cubicBezTo>
                    <a:cubicBezTo>
                      <a:pt x="9098" y="18446"/>
                      <a:pt x="9348" y="18192"/>
                      <a:pt x="9662" y="18192"/>
                    </a:cubicBezTo>
                    <a:cubicBezTo>
                      <a:pt x="9976" y="18192"/>
                      <a:pt x="10230" y="18446"/>
                      <a:pt x="10230" y="18760"/>
                    </a:cubicBezTo>
                    <a:cubicBezTo>
                      <a:pt x="10230" y="19071"/>
                      <a:pt x="10481" y="19324"/>
                      <a:pt x="10795" y="19324"/>
                    </a:cubicBezTo>
                    <a:lnTo>
                      <a:pt x="14192" y="19324"/>
                    </a:lnTo>
                    <a:cubicBezTo>
                      <a:pt x="14506" y="19324"/>
                      <a:pt x="14759" y="19071"/>
                      <a:pt x="14759" y="18760"/>
                    </a:cubicBezTo>
                    <a:cubicBezTo>
                      <a:pt x="14759" y="18446"/>
                      <a:pt x="15010" y="18192"/>
                      <a:pt x="15324" y="18192"/>
                    </a:cubicBezTo>
                    <a:cubicBezTo>
                      <a:pt x="15638" y="18192"/>
                      <a:pt x="15892" y="18446"/>
                      <a:pt x="15892" y="18760"/>
                    </a:cubicBezTo>
                    <a:cubicBezTo>
                      <a:pt x="15892" y="19071"/>
                      <a:pt x="16142" y="19324"/>
                      <a:pt x="16456" y="19324"/>
                    </a:cubicBezTo>
                    <a:lnTo>
                      <a:pt x="18760" y="19324"/>
                    </a:lnTo>
                    <a:cubicBezTo>
                      <a:pt x="19071" y="19324"/>
                      <a:pt x="19325" y="19071"/>
                      <a:pt x="19325" y="18760"/>
                    </a:cubicBezTo>
                    <a:lnTo>
                      <a:pt x="19325" y="16456"/>
                    </a:lnTo>
                    <a:cubicBezTo>
                      <a:pt x="19325" y="16142"/>
                      <a:pt x="19071" y="15891"/>
                      <a:pt x="18760" y="15891"/>
                    </a:cubicBezTo>
                    <a:cubicBezTo>
                      <a:pt x="18446" y="15891"/>
                      <a:pt x="18192" y="15638"/>
                      <a:pt x="18192" y="15324"/>
                    </a:cubicBezTo>
                    <a:cubicBezTo>
                      <a:pt x="18192" y="15010"/>
                      <a:pt x="18446" y="14759"/>
                      <a:pt x="18760" y="14759"/>
                    </a:cubicBezTo>
                    <a:cubicBezTo>
                      <a:pt x="19071" y="14759"/>
                      <a:pt x="19325" y="14505"/>
                      <a:pt x="19325" y="14191"/>
                    </a:cubicBezTo>
                    <a:lnTo>
                      <a:pt x="19325" y="10795"/>
                    </a:lnTo>
                    <a:cubicBezTo>
                      <a:pt x="19325" y="10481"/>
                      <a:pt x="19071" y="10230"/>
                      <a:pt x="18760" y="10230"/>
                    </a:cubicBezTo>
                    <a:cubicBezTo>
                      <a:pt x="18446" y="10230"/>
                      <a:pt x="18192" y="9976"/>
                      <a:pt x="18192" y="9662"/>
                    </a:cubicBezTo>
                    <a:cubicBezTo>
                      <a:pt x="18192" y="9348"/>
                      <a:pt x="18446" y="9098"/>
                      <a:pt x="18760" y="9098"/>
                    </a:cubicBezTo>
                    <a:cubicBezTo>
                      <a:pt x="19071" y="9098"/>
                      <a:pt x="19325" y="8844"/>
                      <a:pt x="19325" y="8530"/>
                    </a:cubicBezTo>
                    <a:lnTo>
                      <a:pt x="19325" y="5133"/>
                    </a:lnTo>
                    <a:cubicBezTo>
                      <a:pt x="19325" y="4819"/>
                      <a:pt x="19071" y="4568"/>
                      <a:pt x="18760" y="4568"/>
                    </a:cubicBezTo>
                    <a:cubicBezTo>
                      <a:pt x="18446" y="4568"/>
                      <a:pt x="18192" y="4315"/>
                      <a:pt x="18192" y="4001"/>
                    </a:cubicBezTo>
                    <a:cubicBezTo>
                      <a:pt x="18192" y="3687"/>
                      <a:pt x="18446" y="3436"/>
                      <a:pt x="18760" y="3436"/>
                    </a:cubicBezTo>
                    <a:cubicBezTo>
                      <a:pt x="19071" y="3436"/>
                      <a:pt x="19325" y="3183"/>
                      <a:pt x="19325" y="2868"/>
                    </a:cubicBezTo>
                    <a:lnTo>
                      <a:pt x="19325" y="568"/>
                    </a:lnTo>
                    <a:cubicBezTo>
                      <a:pt x="19325" y="254"/>
                      <a:pt x="19071" y="0"/>
                      <a:pt x="18760" y="0"/>
                    </a:cubicBezTo>
                    <a:lnTo>
                      <a:pt x="16456" y="0"/>
                    </a:lnTo>
                    <a:cubicBezTo>
                      <a:pt x="16142" y="0"/>
                      <a:pt x="15892" y="254"/>
                      <a:pt x="15892" y="568"/>
                    </a:cubicBezTo>
                    <a:cubicBezTo>
                      <a:pt x="15892" y="879"/>
                      <a:pt x="15638" y="1132"/>
                      <a:pt x="15324" y="1132"/>
                    </a:cubicBezTo>
                    <a:cubicBezTo>
                      <a:pt x="15010" y="1132"/>
                      <a:pt x="14759" y="879"/>
                      <a:pt x="14759" y="568"/>
                    </a:cubicBezTo>
                    <a:cubicBezTo>
                      <a:pt x="14759" y="254"/>
                      <a:pt x="14506" y="0"/>
                      <a:pt x="14192" y="0"/>
                    </a:cubicBezTo>
                    <a:lnTo>
                      <a:pt x="10795" y="0"/>
                    </a:lnTo>
                    <a:cubicBezTo>
                      <a:pt x="10481" y="0"/>
                      <a:pt x="10230" y="254"/>
                      <a:pt x="10230" y="568"/>
                    </a:cubicBezTo>
                    <a:cubicBezTo>
                      <a:pt x="10230" y="879"/>
                      <a:pt x="9976" y="1132"/>
                      <a:pt x="9662" y="1132"/>
                    </a:cubicBezTo>
                    <a:cubicBezTo>
                      <a:pt x="9348" y="1132"/>
                      <a:pt x="9098" y="879"/>
                      <a:pt x="9098" y="568"/>
                    </a:cubicBezTo>
                    <a:cubicBezTo>
                      <a:pt x="9098" y="254"/>
                      <a:pt x="8844" y="0"/>
                      <a:pt x="8530" y="0"/>
                    </a:cubicBezTo>
                    <a:lnTo>
                      <a:pt x="5133" y="0"/>
                    </a:lnTo>
                    <a:cubicBezTo>
                      <a:pt x="4819" y="0"/>
                      <a:pt x="4569" y="254"/>
                      <a:pt x="4569" y="568"/>
                    </a:cubicBezTo>
                    <a:cubicBezTo>
                      <a:pt x="4569" y="879"/>
                      <a:pt x="4315" y="1132"/>
                      <a:pt x="4001" y="1132"/>
                    </a:cubicBezTo>
                    <a:cubicBezTo>
                      <a:pt x="3687" y="1132"/>
                      <a:pt x="3436" y="879"/>
                      <a:pt x="3436" y="568"/>
                    </a:cubicBezTo>
                    <a:cubicBezTo>
                      <a:pt x="3436" y="254"/>
                      <a:pt x="3183" y="0"/>
                      <a:pt x="28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7" name="Google Shape;4517;p65"/>
              <p:cNvSpPr/>
              <p:nvPr/>
            </p:nvSpPr>
            <p:spPr>
              <a:xfrm>
                <a:off x="6328725" y="324025"/>
                <a:ext cx="311400" cy="311400"/>
              </a:xfrm>
              <a:custGeom>
                <a:rect b="b" l="l" r="r" t="t"/>
                <a:pathLst>
                  <a:path extrusionOk="0" h="12456" w="12456">
                    <a:moveTo>
                      <a:pt x="11323" y="1132"/>
                    </a:moveTo>
                    <a:lnTo>
                      <a:pt x="11323" y="5991"/>
                    </a:lnTo>
                    <a:lnTo>
                      <a:pt x="10025" y="4692"/>
                    </a:lnTo>
                    <a:cubicBezTo>
                      <a:pt x="9913" y="4582"/>
                      <a:pt x="9768" y="4527"/>
                      <a:pt x="9623" y="4527"/>
                    </a:cubicBezTo>
                    <a:cubicBezTo>
                      <a:pt x="9478" y="4527"/>
                      <a:pt x="9333" y="4582"/>
                      <a:pt x="9222" y="4692"/>
                    </a:cubicBezTo>
                    <a:lnTo>
                      <a:pt x="6498" y="7419"/>
                    </a:lnTo>
                    <a:lnTo>
                      <a:pt x="4303" y="5773"/>
                    </a:lnTo>
                    <a:cubicBezTo>
                      <a:pt x="4201" y="5698"/>
                      <a:pt x="4081" y="5661"/>
                      <a:pt x="3962" y="5661"/>
                    </a:cubicBezTo>
                    <a:cubicBezTo>
                      <a:pt x="3824" y="5661"/>
                      <a:pt x="3687" y="5711"/>
                      <a:pt x="3578" y="5810"/>
                    </a:cubicBezTo>
                    <a:lnTo>
                      <a:pt x="1133" y="8053"/>
                    </a:lnTo>
                    <a:lnTo>
                      <a:pt x="1133" y="1132"/>
                    </a:lnTo>
                    <a:close/>
                    <a:moveTo>
                      <a:pt x="4001" y="6960"/>
                    </a:moveTo>
                    <a:lnTo>
                      <a:pt x="5689" y="8228"/>
                    </a:lnTo>
                    <a:lnTo>
                      <a:pt x="2594" y="11323"/>
                    </a:lnTo>
                    <a:lnTo>
                      <a:pt x="1133" y="11323"/>
                    </a:lnTo>
                    <a:lnTo>
                      <a:pt x="1133" y="9590"/>
                    </a:lnTo>
                    <a:lnTo>
                      <a:pt x="4001" y="6960"/>
                    </a:lnTo>
                    <a:close/>
                    <a:moveTo>
                      <a:pt x="9623" y="5894"/>
                    </a:moveTo>
                    <a:lnTo>
                      <a:pt x="11323" y="7594"/>
                    </a:lnTo>
                    <a:lnTo>
                      <a:pt x="11323" y="11323"/>
                    </a:lnTo>
                    <a:lnTo>
                      <a:pt x="4197" y="11323"/>
                    </a:lnTo>
                    <a:lnTo>
                      <a:pt x="9623" y="5894"/>
                    </a:lnTo>
                    <a:close/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lnTo>
                      <a:pt x="0" y="11888"/>
                    </a:lnTo>
                    <a:cubicBezTo>
                      <a:pt x="0" y="12202"/>
                      <a:pt x="251" y="12455"/>
                      <a:pt x="565" y="12455"/>
                    </a:cubicBezTo>
                    <a:lnTo>
                      <a:pt x="11888" y="12455"/>
                    </a:lnTo>
                    <a:cubicBezTo>
                      <a:pt x="12202" y="12455"/>
                      <a:pt x="12456" y="12202"/>
                      <a:pt x="12456" y="11888"/>
                    </a:cubicBezTo>
                    <a:lnTo>
                      <a:pt x="12456" y="565"/>
                    </a:lnTo>
                    <a:cubicBezTo>
                      <a:pt x="12456" y="251"/>
                      <a:pt x="12202" y="0"/>
                      <a:pt x="118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8" name="Google Shape;4518;p65"/>
              <p:cNvSpPr/>
              <p:nvPr/>
            </p:nvSpPr>
            <p:spPr>
              <a:xfrm>
                <a:off x="6441950" y="380575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19" name="Google Shape;4519;p65"/>
            <p:cNvGrpSpPr/>
            <p:nvPr/>
          </p:nvGrpSpPr>
          <p:grpSpPr>
            <a:xfrm>
              <a:off x="1503684" y="3454119"/>
              <a:ext cx="237339" cy="206513"/>
              <a:chOff x="889275" y="861850"/>
              <a:chExt cx="487950" cy="424575"/>
            </a:xfrm>
          </p:grpSpPr>
          <p:sp>
            <p:nvSpPr>
              <p:cNvPr id="4520" name="Google Shape;4520;p65"/>
              <p:cNvSpPr/>
              <p:nvPr/>
            </p:nvSpPr>
            <p:spPr>
              <a:xfrm>
                <a:off x="1319225" y="1031700"/>
                <a:ext cx="56650" cy="28325"/>
              </a:xfrm>
              <a:custGeom>
                <a:rect b="b" l="l" r="r" t="t"/>
                <a:pathLst>
                  <a:path extrusionOk="0" h="1133" w="2266">
                    <a:moveTo>
                      <a:pt x="569" y="1"/>
                    </a:moveTo>
                    <a:cubicBezTo>
                      <a:pt x="255" y="1"/>
                      <a:pt x="1" y="251"/>
                      <a:pt x="1" y="565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5"/>
                    </a:cubicBezTo>
                    <a:cubicBezTo>
                      <a:pt x="2265" y="251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1" name="Google Shape;4521;p65"/>
              <p:cNvSpPr/>
              <p:nvPr/>
            </p:nvSpPr>
            <p:spPr>
              <a:xfrm>
                <a:off x="1314475" y="946725"/>
                <a:ext cx="62750" cy="56700"/>
              </a:xfrm>
              <a:custGeom>
                <a:rect b="b" l="l" r="r" t="t"/>
                <a:pathLst>
                  <a:path extrusionOk="0" h="2268" w="2510">
                    <a:moveTo>
                      <a:pt x="1889" y="0"/>
                    </a:moveTo>
                    <a:cubicBezTo>
                      <a:pt x="1744" y="0"/>
                      <a:pt x="1599" y="55"/>
                      <a:pt x="1489" y="166"/>
                    </a:cubicBezTo>
                    <a:lnTo>
                      <a:pt x="357" y="1298"/>
                    </a:lnTo>
                    <a:cubicBezTo>
                      <a:pt x="1" y="1657"/>
                      <a:pt x="251" y="2267"/>
                      <a:pt x="759" y="2267"/>
                    </a:cubicBezTo>
                    <a:cubicBezTo>
                      <a:pt x="906" y="2267"/>
                      <a:pt x="1051" y="2207"/>
                      <a:pt x="1157" y="2101"/>
                    </a:cubicBezTo>
                    <a:lnTo>
                      <a:pt x="2289" y="969"/>
                    </a:lnTo>
                    <a:cubicBezTo>
                      <a:pt x="2510" y="745"/>
                      <a:pt x="2510" y="389"/>
                      <a:pt x="2289" y="166"/>
                    </a:cubicBezTo>
                    <a:cubicBezTo>
                      <a:pt x="2179" y="55"/>
                      <a:pt x="2034" y="0"/>
                      <a:pt x="18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2" name="Google Shape;4522;p65"/>
              <p:cNvSpPr/>
              <p:nvPr/>
            </p:nvSpPr>
            <p:spPr>
              <a:xfrm>
                <a:off x="1317875" y="1088250"/>
                <a:ext cx="59350" cy="56675"/>
              </a:xfrm>
              <a:custGeom>
                <a:rect b="b" l="l" r="r" t="t"/>
                <a:pathLst>
                  <a:path extrusionOk="0" h="2267" w="2374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1" y="390"/>
                      <a:pt x="1" y="746"/>
                      <a:pt x="221" y="969"/>
                    </a:cubicBezTo>
                    <a:lnTo>
                      <a:pt x="1353" y="2102"/>
                    </a:lnTo>
                    <a:cubicBezTo>
                      <a:pt x="1463" y="2212"/>
                      <a:pt x="1608" y="2267"/>
                      <a:pt x="1753" y="2267"/>
                    </a:cubicBezTo>
                    <a:cubicBezTo>
                      <a:pt x="1898" y="2267"/>
                      <a:pt x="2043" y="2212"/>
                      <a:pt x="2153" y="2102"/>
                    </a:cubicBezTo>
                    <a:cubicBezTo>
                      <a:pt x="2374" y="1878"/>
                      <a:pt x="2374" y="1522"/>
                      <a:pt x="2153" y="1298"/>
                    </a:cubicBezTo>
                    <a:lnTo>
                      <a:pt x="1021" y="166"/>
                    </a:ln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3" name="Google Shape;4523;p65"/>
              <p:cNvSpPr/>
              <p:nvPr/>
            </p:nvSpPr>
            <p:spPr>
              <a:xfrm>
                <a:off x="889275" y="861850"/>
                <a:ext cx="400700" cy="424575"/>
              </a:xfrm>
              <a:custGeom>
                <a:rect b="b" l="l" r="r" t="t"/>
                <a:pathLst>
                  <a:path extrusionOk="0" h="16983" w="16028">
                    <a:moveTo>
                      <a:pt x="4668" y="4530"/>
                    </a:moveTo>
                    <a:lnTo>
                      <a:pt x="4668" y="10191"/>
                    </a:lnTo>
                    <a:lnTo>
                      <a:pt x="4104" y="10191"/>
                    </a:lnTo>
                    <a:cubicBezTo>
                      <a:pt x="2539" y="10191"/>
                      <a:pt x="1271" y="8923"/>
                      <a:pt x="1271" y="7359"/>
                    </a:cubicBezTo>
                    <a:cubicBezTo>
                      <a:pt x="1271" y="5795"/>
                      <a:pt x="2539" y="4530"/>
                      <a:pt x="4104" y="4530"/>
                    </a:cubicBezTo>
                    <a:close/>
                    <a:moveTo>
                      <a:pt x="6972" y="4530"/>
                    </a:moveTo>
                    <a:lnTo>
                      <a:pt x="6972" y="10191"/>
                    </a:lnTo>
                    <a:lnTo>
                      <a:pt x="5800" y="10191"/>
                    </a:lnTo>
                    <a:lnTo>
                      <a:pt x="5800" y="4530"/>
                    </a:lnTo>
                    <a:close/>
                    <a:moveTo>
                      <a:pt x="12633" y="1565"/>
                    </a:moveTo>
                    <a:lnTo>
                      <a:pt x="12633" y="13153"/>
                    </a:lnTo>
                    <a:lnTo>
                      <a:pt x="8104" y="10436"/>
                    </a:lnTo>
                    <a:lnTo>
                      <a:pt x="8104" y="4282"/>
                    </a:lnTo>
                    <a:lnTo>
                      <a:pt x="12633" y="1565"/>
                    </a:lnTo>
                    <a:close/>
                    <a:moveTo>
                      <a:pt x="14330" y="1133"/>
                    </a:moveTo>
                    <a:cubicBezTo>
                      <a:pt x="14644" y="1133"/>
                      <a:pt x="14898" y="1384"/>
                      <a:pt x="14898" y="1698"/>
                    </a:cubicBezTo>
                    <a:lnTo>
                      <a:pt x="14898" y="13021"/>
                    </a:lnTo>
                    <a:cubicBezTo>
                      <a:pt x="14898" y="13335"/>
                      <a:pt x="14644" y="13588"/>
                      <a:pt x="14330" y="13588"/>
                    </a:cubicBezTo>
                    <a:lnTo>
                      <a:pt x="13766" y="13588"/>
                    </a:lnTo>
                    <a:lnTo>
                      <a:pt x="13766" y="1133"/>
                    </a:lnTo>
                    <a:close/>
                    <a:moveTo>
                      <a:pt x="5800" y="11324"/>
                    </a:moveTo>
                    <a:lnTo>
                      <a:pt x="5800" y="15285"/>
                    </a:lnTo>
                    <a:cubicBezTo>
                      <a:pt x="5800" y="15599"/>
                      <a:pt x="5547" y="15850"/>
                      <a:pt x="5236" y="15850"/>
                    </a:cubicBezTo>
                    <a:cubicBezTo>
                      <a:pt x="4922" y="15850"/>
                      <a:pt x="4668" y="15599"/>
                      <a:pt x="4668" y="15285"/>
                    </a:cubicBezTo>
                    <a:lnTo>
                      <a:pt x="4668" y="11324"/>
                    </a:lnTo>
                    <a:close/>
                    <a:moveTo>
                      <a:pt x="13132" y="1"/>
                    </a:moveTo>
                    <a:lnTo>
                      <a:pt x="13098" y="7"/>
                    </a:lnTo>
                    <a:lnTo>
                      <a:pt x="13074" y="10"/>
                    </a:lnTo>
                    <a:cubicBezTo>
                      <a:pt x="13065" y="10"/>
                      <a:pt x="13056" y="16"/>
                      <a:pt x="13047" y="19"/>
                    </a:cubicBezTo>
                    <a:cubicBezTo>
                      <a:pt x="13038" y="22"/>
                      <a:pt x="13029" y="22"/>
                      <a:pt x="13020" y="25"/>
                    </a:cubicBezTo>
                    <a:lnTo>
                      <a:pt x="12996" y="34"/>
                    </a:lnTo>
                    <a:lnTo>
                      <a:pt x="12966" y="46"/>
                    </a:lnTo>
                    <a:lnTo>
                      <a:pt x="12947" y="58"/>
                    </a:lnTo>
                    <a:cubicBezTo>
                      <a:pt x="12935" y="61"/>
                      <a:pt x="12926" y="67"/>
                      <a:pt x="12917" y="73"/>
                    </a:cubicBezTo>
                    <a:lnTo>
                      <a:pt x="12908" y="79"/>
                    </a:lnTo>
                    <a:lnTo>
                      <a:pt x="7380" y="3398"/>
                    </a:lnTo>
                    <a:lnTo>
                      <a:pt x="4104" y="3398"/>
                    </a:lnTo>
                    <a:cubicBezTo>
                      <a:pt x="2023" y="3398"/>
                      <a:pt x="299" y="5001"/>
                      <a:pt x="151" y="7075"/>
                    </a:cubicBezTo>
                    <a:cubicBezTo>
                      <a:pt x="0" y="9150"/>
                      <a:pt x="1480" y="10986"/>
                      <a:pt x="3536" y="11281"/>
                    </a:cubicBezTo>
                    <a:lnTo>
                      <a:pt x="3536" y="15285"/>
                    </a:lnTo>
                    <a:cubicBezTo>
                      <a:pt x="3536" y="16224"/>
                      <a:pt x="4297" y="16982"/>
                      <a:pt x="5236" y="16982"/>
                    </a:cubicBezTo>
                    <a:cubicBezTo>
                      <a:pt x="6172" y="16982"/>
                      <a:pt x="6933" y="16224"/>
                      <a:pt x="6933" y="15285"/>
                    </a:cubicBezTo>
                    <a:lnTo>
                      <a:pt x="6933" y="11324"/>
                    </a:lnTo>
                    <a:lnTo>
                      <a:pt x="7380" y="11324"/>
                    </a:lnTo>
                    <a:lnTo>
                      <a:pt x="12908" y="14639"/>
                    </a:lnTo>
                    <a:cubicBezTo>
                      <a:pt x="12911" y="14642"/>
                      <a:pt x="12914" y="14642"/>
                      <a:pt x="12920" y="14645"/>
                    </a:cubicBezTo>
                    <a:lnTo>
                      <a:pt x="12935" y="14654"/>
                    </a:lnTo>
                    <a:cubicBezTo>
                      <a:pt x="12947" y="14660"/>
                      <a:pt x="12963" y="14666"/>
                      <a:pt x="12975" y="14672"/>
                    </a:cubicBezTo>
                    <a:lnTo>
                      <a:pt x="12984" y="14675"/>
                    </a:lnTo>
                    <a:cubicBezTo>
                      <a:pt x="12996" y="14681"/>
                      <a:pt x="13011" y="14687"/>
                      <a:pt x="13023" y="14690"/>
                    </a:cubicBezTo>
                    <a:lnTo>
                      <a:pt x="13038" y="14696"/>
                    </a:lnTo>
                    <a:cubicBezTo>
                      <a:pt x="13053" y="14699"/>
                      <a:pt x="13068" y="14702"/>
                      <a:pt x="13083" y="14708"/>
                    </a:cubicBezTo>
                    <a:cubicBezTo>
                      <a:pt x="13101" y="14712"/>
                      <a:pt x="13117" y="14715"/>
                      <a:pt x="13135" y="14715"/>
                    </a:cubicBezTo>
                    <a:lnTo>
                      <a:pt x="13144" y="14715"/>
                    </a:lnTo>
                    <a:cubicBezTo>
                      <a:pt x="13162" y="14715"/>
                      <a:pt x="13180" y="14718"/>
                      <a:pt x="13198" y="14718"/>
                    </a:cubicBezTo>
                    <a:lnTo>
                      <a:pt x="14330" y="14718"/>
                    </a:lnTo>
                    <a:cubicBezTo>
                      <a:pt x="15266" y="14718"/>
                      <a:pt x="16027" y="13957"/>
                      <a:pt x="16027" y="13021"/>
                    </a:cubicBezTo>
                    <a:lnTo>
                      <a:pt x="16027" y="1698"/>
                    </a:lnTo>
                    <a:cubicBezTo>
                      <a:pt x="16027" y="759"/>
                      <a:pt x="15266" y="1"/>
                      <a:pt x="143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24" name="Google Shape;4524;p65"/>
            <p:cNvSpPr/>
            <p:nvPr/>
          </p:nvSpPr>
          <p:spPr>
            <a:xfrm>
              <a:off x="1806384" y="3439878"/>
              <a:ext cx="209298" cy="235016"/>
            </a:xfrm>
            <a:custGeom>
              <a:rect b="b" l="l" r="r" t="t"/>
              <a:pathLst>
                <a:path extrusionOk="0" h="19327" w="17212">
                  <a:moveTo>
                    <a:pt x="15400" y="1132"/>
                  </a:moveTo>
                  <a:cubicBezTo>
                    <a:pt x="15714" y="1132"/>
                    <a:pt x="15965" y="1386"/>
                    <a:pt x="15965" y="1700"/>
                  </a:cubicBezTo>
                  <a:cubicBezTo>
                    <a:pt x="15965" y="2011"/>
                    <a:pt x="15714" y="2265"/>
                    <a:pt x="15400" y="2265"/>
                  </a:cubicBezTo>
                  <a:lnTo>
                    <a:pt x="1813" y="2265"/>
                  </a:lnTo>
                  <a:cubicBezTo>
                    <a:pt x="1499" y="2265"/>
                    <a:pt x="1248" y="2011"/>
                    <a:pt x="1248" y="1700"/>
                  </a:cubicBezTo>
                  <a:cubicBezTo>
                    <a:pt x="1248" y="1386"/>
                    <a:pt x="1499" y="1132"/>
                    <a:pt x="1813" y="1132"/>
                  </a:cubicBezTo>
                  <a:close/>
                  <a:moveTo>
                    <a:pt x="14835" y="3397"/>
                  </a:moveTo>
                  <a:lnTo>
                    <a:pt x="14835" y="10230"/>
                  </a:lnTo>
                  <a:lnTo>
                    <a:pt x="2380" y="10230"/>
                  </a:lnTo>
                  <a:lnTo>
                    <a:pt x="2380" y="3397"/>
                  </a:lnTo>
                  <a:close/>
                  <a:moveTo>
                    <a:pt x="15400" y="11362"/>
                  </a:moveTo>
                  <a:cubicBezTo>
                    <a:pt x="15714" y="11362"/>
                    <a:pt x="15965" y="11613"/>
                    <a:pt x="15965" y="11927"/>
                  </a:cubicBezTo>
                  <a:cubicBezTo>
                    <a:pt x="15965" y="12241"/>
                    <a:pt x="15714" y="12495"/>
                    <a:pt x="15400" y="12495"/>
                  </a:cubicBezTo>
                  <a:lnTo>
                    <a:pt x="1813" y="12495"/>
                  </a:lnTo>
                  <a:cubicBezTo>
                    <a:pt x="1499" y="12495"/>
                    <a:pt x="1248" y="12241"/>
                    <a:pt x="1248" y="11927"/>
                  </a:cubicBezTo>
                  <a:cubicBezTo>
                    <a:pt x="1248" y="11613"/>
                    <a:pt x="1499" y="11362"/>
                    <a:pt x="1813" y="11362"/>
                  </a:cubicBezTo>
                  <a:close/>
                  <a:moveTo>
                    <a:pt x="1813" y="0"/>
                  </a:moveTo>
                  <a:cubicBezTo>
                    <a:pt x="985" y="0"/>
                    <a:pt x="279" y="595"/>
                    <a:pt x="140" y="1410"/>
                  </a:cubicBezTo>
                  <a:cubicBezTo>
                    <a:pt x="1" y="2226"/>
                    <a:pt x="466" y="3023"/>
                    <a:pt x="1248" y="3300"/>
                  </a:cubicBezTo>
                  <a:lnTo>
                    <a:pt x="1248" y="10327"/>
                  </a:lnTo>
                  <a:cubicBezTo>
                    <a:pt x="569" y="10565"/>
                    <a:pt x="116" y="11208"/>
                    <a:pt x="116" y="11927"/>
                  </a:cubicBezTo>
                  <a:cubicBezTo>
                    <a:pt x="116" y="12866"/>
                    <a:pt x="874" y="13624"/>
                    <a:pt x="1813" y="13627"/>
                  </a:cubicBezTo>
                  <a:lnTo>
                    <a:pt x="6774" y="13627"/>
                  </a:lnTo>
                  <a:lnTo>
                    <a:pt x="2522" y="18383"/>
                  </a:lnTo>
                  <a:cubicBezTo>
                    <a:pt x="2311" y="18615"/>
                    <a:pt x="2332" y="18974"/>
                    <a:pt x="2564" y="19183"/>
                  </a:cubicBezTo>
                  <a:cubicBezTo>
                    <a:pt x="2673" y="19279"/>
                    <a:pt x="2809" y="19326"/>
                    <a:pt x="2943" y="19326"/>
                  </a:cubicBezTo>
                  <a:cubicBezTo>
                    <a:pt x="3100" y="19326"/>
                    <a:pt x="3256" y="19262"/>
                    <a:pt x="3368" y="19137"/>
                  </a:cubicBezTo>
                  <a:lnTo>
                    <a:pt x="8042" y="13908"/>
                  </a:lnTo>
                  <a:lnTo>
                    <a:pt x="8042" y="18760"/>
                  </a:lnTo>
                  <a:cubicBezTo>
                    <a:pt x="8042" y="19071"/>
                    <a:pt x="8292" y="19325"/>
                    <a:pt x="8606" y="19325"/>
                  </a:cubicBezTo>
                  <a:cubicBezTo>
                    <a:pt x="8920" y="19325"/>
                    <a:pt x="9174" y="19071"/>
                    <a:pt x="9174" y="18760"/>
                  </a:cubicBezTo>
                  <a:lnTo>
                    <a:pt x="9174" y="13908"/>
                  </a:lnTo>
                  <a:lnTo>
                    <a:pt x="13845" y="19137"/>
                  </a:lnTo>
                  <a:cubicBezTo>
                    <a:pt x="13956" y="19260"/>
                    <a:pt x="14109" y="19322"/>
                    <a:pt x="14263" y="19322"/>
                  </a:cubicBezTo>
                  <a:cubicBezTo>
                    <a:pt x="14398" y="19322"/>
                    <a:pt x="14534" y="19274"/>
                    <a:pt x="14642" y="19177"/>
                  </a:cubicBezTo>
                  <a:cubicBezTo>
                    <a:pt x="14875" y="18971"/>
                    <a:pt x="14896" y="18615"/>
                    <a:pt x="14691" y="18383"/>
                  </a:cubicBezTo>
                  <a:lnTo>
                    <a:pt x="10439" y="13627"/>
                  </a:lnTo>
                  <a:lnTo>
                    <a:pt x="15400" y="13627"/>
                  </a:lnTo>
                  <a:cubicBezTo>
                    <a:pt x="16227" y="13624"/>
                    <a:pt x="16934" y="13029"/>
                    <a:pt x="17073" y="12214"/>
                  </a:cubicBezTo>
                  <a:cubicBezTo>
                    <a:pt x="17212" y="11399"/>
                    <a:pt x="16747" y="10601"/>
                    <a:pt x="15968" y="10327"/>
                  </a:cubicBezTo>
                  <a:lnTo>
                    <a:pt x="15968" y="3300"/>
                  </a:lnTo>
                  <a:cubicBezTo>
                    <a:pt x="16747" y="3023"/>
                    <a:pt x="17212" y="2226"/>
                    <a:pt x="17073" y="1410"/>
                  </a:cubicBezTo>
                  <a:cubicBezTo>
                    <a:pt x="16934" y="595"/>
                    <a:pt x="16227" y="0"/>
                    <a:pt x="154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5" name="Google Shape;4525;p65"/>
            <p:cNvSpPr/>
            <p:nvPr/>
          </p:nvSpPr>
          <p:spPr>
            <a:xfrm>
              <a:off x="2079312" y="3439878"/>
              <a:ext cx="235916" cy="235016"/>
            </a:xfrm>
            <a:custGeom>
              <a:rect b="b" l="l" r="r" t="t"/>
              <a:pathLst>
                <a:path extrusionOk="0" h="19327" w="19401">
                  <a:moveTo>
                    <a:pt x="14796" y="1700"/>
                  </a:moveTo>
                  <a:lnTo>
                    <a:pt x="17815" y="3965"/>
                  </a:lnTo>
                  <a:lnTo>
                    <a:pt x="14796" y="6229"/>
                  </a:lnTo>
                  <a:lnTo>
                    <a:pt x="14796" y="5097"/>
                  </a:lnTo>
                  <a:cubicBezTo>
                    <a:pt x="14796" y="4783"/>
                    <a:pt x="14542" y="4529"/>
                    <a:pt x="14231" y="4529"/>
                  </a:cubicBezTo>
                  <a:lnTo>
                    <a:pt x="10795" y="4529"/>
                  </a:lnTo>
                  <a:cubicBezTo>
                    <a:pt x="9807" y="4529"/>
                    <a:pt x="8893" y="5046"/>
                    <a:pt x="8379" y="5888"/>
                  </a:cubicBezTo>
                  <a:cubicBezTo>
                    <a:pt x="8177" y="5547"/>
                    <a:pt x="7932" y="5230"/>
                    <a:pt x="7658" y="4946"/>
                  </a:cubicBezTo>
                  <a:cubicBezTo>
                    <a:pt x="8409" y="3974"/>
                    <a:pt x="9566" y="3403"/>
                    <a:pt x="10795" y="3397"/>
                  </a:cubicBezTo>
                  <a:lnTo>
                    <a:pt x="14231" y="3397"/>
                  </a:lnTo>
                  <a:cubicBezTo>
                    <a:pt x="14542" y="3397"/>
                    <a:pt x="14796" y="3143"/>
                    <a:pt x="14796" y="2832"/>
                  </a:cubicBezTo>
                  <a:lnTo>
                    <a:pt x="14796" y="1700"/>
                  </a:lnTo>
                  <a:close/>
                  <a:moveTo>
                    <a:pt x="5807" y="13011"/>
                  </a:moveTo>
                  <a:cubicBezTo>
                    <a:pt x="5888" y="13398"/>
                    <a:pt x="6015" y="13778"/>
                    <a:pt x="6184" y="14137"/>
                  </a:cubicBezTo>
                  <a:cubicBezTo>
                    <a:pt x="5538" y="14566"/>
                    <a:pt x="4777" y="14796"/>
                    <a:pt x="4001" y="14796"/>
                  </a:cubicBezTo>
                  <a:lnTo>
                    <a:pt x="1700" y="14796"/>
                  </a:lnTo>
                  <a:cubicBezTo>
                    <a:pt x="1386" y="14796"/>
                    <a:pt x="1133" y="14542"/>
                    <a:pt x="1133" y="14231"/>
                  </a:cubicBezTo>
                  <a:cubicBezTo>
                    <a:pt x="1133" y="13917"/>
                    <a:pt x="1386" y="13663"/>
                    <a:pt x="1700" y="13663"/>
                  </a:cubicBezTo>
                  <a:lnTo>
                    <a:pt x="4001" y="13663"/>
                  </a:lnTo>
                  <a:cubicBezTo>
                    <a:pt x="4662" y="13663"/>
                    <a:pt x="5299" y="13434"/>
                    <a:pt x="5807" y="13011"/>
                  </a:cubicBezTo>
                  <a:close/>
                  <a:moveTo>
                    <a:pt x="4001" y="4529"/>
                  </a:moveTo>
                  <a:cubicBezTo>
                    <a:pt x="6190" y="4532"/>
                    <a:pt x="7963" y="6305"/>
                    <a:pt x="7966" y="8494"/>
                  </a:cubicBezTo>
                  <a:lnTo>
                    <a:pt x="7966" y="11966"/>
                  </a:lnTo>
                  <a:cubicBezTo>
                    <a:pt x="7966" y="13527"/>
                    <a:pt x="9231" y="14792"/>
                    <a:pt x="10795" y="14796"/>
                  </a:cubicBezTo>
                  <a:lnTo>
                    <a:pt x="14231" y="14796"/>
                  </a:lnTo>
                  <a:cubicBezTo>
                    <a:pt x="14542" y="14796"/>
                    <a:pt x="14796" y="14542"/>
                    <a:pt x="14796" y="14231"/>
                  </a:cubicBezTo>
                  <a:lnTo>
                    <a:pt x="14796" y="13099"/>
                  </a:lnTo>
                  <a:lnTo>
                    <a:pt x="17815" y="15363"/>
                  </a:lnTo>
                  <a:lnTo>
                    <a:pt x="14796" y="17628"/>
                  </a:lnTo>
                  <a:lnTo>
                    <a:pt x="14796" y="16495"/>
                  </a:lnTo>
                  <a:cubicBezTo>
                    <a:pt x="14796" y="16181"/>
                    <a:pt x="14542" y="15928"/>
                    <a:pt x="14231" y="15928"/>
                  </a:cubicBezTo>
                  <a:lnTo>
                    <a:pt x="10795" y="15928"/>
                  </a:lnTo>
                  <a:cubicBezTo>
                    <a:pt x="8606" y="15925"/>
                    <a:pt x="6833" y="14152"/>
                    <a:pt x="6833" y="11966"/>
                  </a:cubicBezTo>
                  <a:lnTo>
                    <a:pt x="6833" y="8494"/>
                  </a:lnTo>
                  <a:cubicBezTo>
                    <a:pt x="6830" y="6930"/>
                    <a:pt x="5565" y="5665"/>
                    <a:pt x="4001" y="5662"/>
                  </a:cubicBezTo>
                  <a:lnTo>
                    <a:pt x="1700" y="5662"/>
                  </a:lnTo>
                  <a:cubicBezTo>
                    <a:pt x="1386" y="5662"/>
                    <a:pt x="1133" y="5408"/>
                    <a:pt x="1133" y="5097"/>
                  </a:cubicBezTo>
                  <a:cubicBezTo>
                    <a:pt x="1133" y="4783"/>
                    <a:pt x="1386" y="4529"/>
                    <a:pt x="1700" y="4529"/>
                  </a:cubicBezTo>
                  <a:close/>
                  <a:moveTo>
                    <a:pt x="14230" y="0"/>
                  </a:moveTo>
                  <a:cubicBezTo>
                    <a:pt x="13937" y="0"/>
                    <a:pt x="13663" y="232"/>
                    <a:pt x="13663" y="568"/>
                  </a:cubicBezTo>
                  <a:lnTo>
                    <a:pt x="13663" y="2265"/>
                  </a:lnTo>
                  <a:lnTo>
                    <a:pt x="10795" y="2265"/>
                  </a:lnTo>
                  <a:cubicBezTo>
                    <a:pt x="9228" y="2265"/>
                    <a:pt x="7745" y="2989"/>
                    <a:pt x="6782" y="4224"/>
                  </a:cubicBezTo>
                  <a:cubicBezTo>
                    <a:pt x="5955" y="3684"/>
                    <a:pt x="4988" y="3397"/>
                    <a:pt x="4001" y="3397"/>
                  </a:cubicBezTo>
                  <a:lnTo>
                    <a:pt x="1700" y="3397"/>
                  </a:lnTo>
                  <a:cubicBezTo>
                    <a:pt x="761" y="3397"/>
                    <a:pt x="0" y="4158"/>
                    <a:pt x="0" y="5097"/>
                  </a:cubicBezTo>
                  <a:cubicBezTo>
                    <a:pt x="0" y="6033"/>
                    <a:pt x="761" y="6794"/>
                    <a:pt x="1700" y="6794"/>
                  </a:cubicBezTo>
                  <a:lnTo>
                    <a:pt x="4001" y="6794"/>
                  </a:lnTo>
                  <a:cubicBezTo>
                    <a:pt x="4940" y="6794"/>
                    <a:pt x="5698" y="7555"/>
                    <a:pt x="5701" y="8494"/>
                  </a:cubicBezTo>
                  <a:lnTo>
                    <a:pt x="5701" y="10834"/>
                  </a:lnTo>
                  <a:cubicBezTo>
                    <a:pt x="5698" y="11770"/>
                    <a:pt x="4940" y="12531"/>
                    <a:pt x="4001" y="12531"/>
                  </a:cubicBezTo>
                  <a:lnTo>
                    <a:pt x="1700" y="12531"/>
                  </a:lnTo>
                  <a:cubicBezTo>
                    <a:pt x="761" y="12531"/>
                    <a:pt x="0" y="13292"/>
                    <a:pt x="0" y="14231"/>
                  </a:cubicBezTo>
                  <a:cubicBezTo>
                    <a:pt x="0" y="15167"/>
                    <a:pt x="761" y="15928"/>
                    <a:pt x="1700" y="15928"/>
                  </a:cubicBezTo>
                  <a:lnTo>
                    <a:pt x="4001" y="15928"/>
                  </a:lnTo>
                  <a:cubicBezTo>
                    <a:pt x="4988" y="15928"/>
                    <a:pt x="5955" y="15641"/>
                    <a:pt x="6782" y="15100"/>
                  </a:cubicBezTo>
                  <a:cubicBezTo>
                    <a:pt x="7745" y="16338"/>
                    <a:pt x="9228" y="17060"/>
                    <a:pt x="10795" y="17060"/>
                  </a:cubicBezTo>
                  <a:lnTo>
                    <a:pt x="13663" y="17060"/>
                  </a:lnTo>
                  <a:lnTo>
                    <a:pt x="13663" y="18760"/>
                  </a:lnTo>
                  <a:cubicBezTo>
                    <a:pt x="13663" y="19095"/>
                    <a:pt x="13938" y="19326"/>
                    <a:pt x="14232" y="19326"/>
                  </a:cubicBezTo>
                  <a:cubicBezTo>
                    <a:pt x="14347" y="19326"/>
                    <a:pt x="14464" y="19291"/>
                    <a:pt x="14569" y="19213"/>
                  </a:cubicBezTo>
                  <a:lnTo>
                    <a:pt x="19098" y="15816"/>
                  </a:lnTo>
                  <a:cubicBezTo>
                    <a:pt x="19400" y="15590"/>
                    <a:pt x="19400" y="15134"/>
                    <a:pt x="19098" y="14910"/>
                  </a:cubicBezTo>
                  <a:lnTo>
                    <a:pt x="14569" y="11513"/>
                  </a:lnTo>
                  <a:cubicBezTo>
                    <a:pt x="14464" y="11434"/>
                    <a:pt x="14345" y="11398"/>
                    <a:pt x="14230" y="11398"/>
                  </a:cubicBezTo>
                  <a:cubicBezTo>
                    <a:pt x="13937" y="11398"/>
                    <a:pt x="13663" y="11630"/>
                    <a:pt x="13663" y="11966"/>
                  </a:cubicBezTo>
                  <a:lnTo>
                    <a:pt x="13663" y="13663"/>
                  </a:lnTo>
                  <a:lnTo>
                    <a:pt x="10795" y="13663"/>
                  </a:lnTo>
                  <a:cubicBezTo>
                    <a:pt x="9856" y="13663"/>
                    <a:pt x="9098" y="12902"/>
                    <a:pt x="9098" y="11966"/>
                  </a:cubicBezTo>
                  <a:lnTo>
                    <a:pt x="9098" y="7362"/>
                  </a:lnTo>
                  <a:cubicBezTo>
                    <a:pt x="9098" y="6423"/>
                    <a:pt x="9856" y="5662"/>
                    <a:pt x="10795" y="5662"/>
                  </a:cubicBezTo>
                  <a:lnTo>
                    <a:pt x="13663" y="5662"/>
                  </a:lnTo>
                  <a:lnTo>
                    <a:pt x="13663" y="7362"/>
                  </a:lnTo>
                  <a:cubicBezTo>
                    <a:pt x="13663" y="7576"/>
                    <a:pt x="13784" y="7769"/>
                    <a:pt x="13977" y="7866"/>
                  </a:cubicBezTo>
                  <a:cubicBezTo>
                    <a:pt x="14057" y="7906"/>
                    <a:pt x="14144" y="7926"/>
                    <a:pt x="14230" y="7926"/>
                  </a:cubicBezTo>
                  <a:cubicBezTo>
                    <a:pt x="14350" y="7926"/>
                    <a:pt x="14469" y="7888"/>
                    <a:pt x="14569" y="7815"/>
                  </a:cubicBezTo>
                  <a:lnTo>
                    <a:pt x="19098" y="4418"/>
                  </a:lnTo>
                  <a:cubicBezTo>
                    <a:pt x="19400" y="4191"/>
                    <a:pt x="19400" y="3735"/>
                    <a:pt x="19098" y="3512"/>
                  </a:cubicBezTo>
                  <a:lnTo>
                    <a:pt x="14569" y="115"/>
                  </a:lnTo>
                  <a:cubicBezTo>
                    <a:pt x="14464" y="36"/>
                    <a:pt x="14345" y="0"/>
                    <a:pt x="14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26" name="Google Shape;4526;p65"/>
            <p:cNvGrpSpPr/>
            <p:nvPr/>
          </p:nvGrpSpPr>
          <p:grpSpPr>
            <a:xfrm>
              <a:off x="2375361" y="3439880"/>
              <a:ext cx="234992" cy="234992"/>
              <a:chOff x="2676100" y="832575"/>
              <a:chExt cx="483125" cy="483125"/>
            </a:xfrm>
          </p:grpSpPr>
          <p:sp>
            <p:nvSpPr>
              <p:cNvPr id="4527" name="Google Shape;4527;p65"/>
              <p:cNvSpPr/>
              <p:nvPr/>
            </p:nvSpPr>
            <p:spPr>
              <a:xfrm>
                <a:off x="2676100" y="832575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10351" y="1132"/>
                    </a:moveTo>
                    <a:lnTo>
                      <a:pt x="10562" y="2008"/>
                    </a:lnTo>
                    <a:cubicBezTo>
                      <a:pt x="10614" y="2226"/>
                      <a:pt x="10789" y="2392"/>
                      <a:pt x="11009" y="2434"/>
                    </a:cubicBezTo>
                    <a:cubicBezTo>
                      <a:pt x="12021" y="2618"/>
                      <a:pt x="12981" y="3014"/>
                      <a:pt x="13826" y="3596"/>
                    </a:cubicBezTo>
                    <a:cubicBezTo>
                      <a:pt x="13922" y="3663"/>
                      <a:pt x="14033" y="3696"/>
                      <a:pt x="14146" y="3696"/>
                    </a:cubicBezTo>
                    <a:cubicBezTo>
                      <a:pt x="14247" y="3696"/>
                      <a:pt x="14349" y="3669"/>
                      <a:pt x="14439" y="3614"/>
                    </a:cubicBezTo>
                    <a:lnTo>
                      <a:pt x="15179" y="3171"/>
                    </a:lnTo>
                    <a:lnTo>
                      <a:pt x="16154" y="4146"/>
                    </a:lnTo>
                    <a:lnTo>
                      <a:pt x="15711" y="4889"/>
                    </a:lnTo>
                    <a:cubicBezTo>
                      <a:pt x="15596" y="5079"/>
                      <a:pt x="15602" y="5317"/>
                      <a:pt x="15729" y="5499"/>
                    </a:cubicBezTo>
                    <a:cubicBezTo>
                      <a:pt x="16311" y="6344"/>
                      <a:pt x="16707" y="7304"/>
                      <a:pt x="16891" y="8316"/>
                    </a:cubicBezTo>
                    <a:cubicBezTo>
                      <a:pt x="16933" y="8536"/>
                      <a:pt x="17100" y="8711"/>
                      <a:pt x="17317" y="8763"/>
                    </a:cubicBezTo>
                    <a:lnTo>
                      <a:pt x="18193" y="8974"/>
                    </a:lnTo>
                    <a:lnTo>
                      <a:pt x="18193" y="10351"/>
                    </a:lnTo>
                    <a:lnTo>
                      <a:pt x="17317" y="10562"/>
                    </a:lnTo>
                    <a:cubicBezTo>
                      <a:pt x="17100" y="10614"/>
                      <a:pt x="16933" y="10789"/>
                      <a:pt x="16894" y="11009"/>
                    </a:cubicBezTo>
                    <a:cubicBezTo>
                      <a:pt x="16710" y="12021"/>
                      <a:pt x="16311" y="12981"/>
                      <a:pt x="15729" y="13826"/>
                    </a:cubicBezTo>
                    <a:cubicBezTo>
                      <a:pt x="15605" y="14007"/>
                      <a:pt x="15596" y="14246"/>
                      <a:pt x="15711" y="14436"/>
                    </a:cubicBezTo>
                    <a:lnTo>
                      <a:pt x="16154" y="15179"/>
                    </a:lnTo>
                    <a:lnTo>
                      <a:pt x="15179" y="16154"/>
                    </a:lnTo>
                    <a:lnTo>
                      <a:pt x="14439" y="15710"/>
                    </a:lnTo>
                    <a:cubicBezTo>
                      <a:pt x="14349" y="15656"/>
                      <a:pt x="14247" y="15629"/>
                      <a:pt x="14146" y="15629"/>
                    </a:cubicBezTo>
                    <a:cubicBezTo>
                      <a:pt x="14033" y="15629"/>
                      <a:pt x="13922" y="15662"/>
                      <a:pt x="13826" y="15729"/>
                    </a:cubicBezTo>
                    <a:cubicBezTo>
                      <a:pt x="12981" y="16311"/>
                      <a:pt x="12021" y="16707"/>
                      <a:pt x="11009" y="16891"/>
                    </a:cubicBezTo>
                    <a:cubicBezTo>
                      <a:pt x="10789" y="16933"/>
                      <a:pt x="10614" y="17099"/>
                      <a:pt x="10562" y="17317"/>
                    </a:cubicBezTo>
                    <a:lnTo>
                      <a:pt x="10351" y="18192"/>
                    </a:lnTo>
                    <a:lnTo>
                      <a:pt x="8974" y="18192"/>
                    </a:lnTo>
                    <a:lnTo>
                      <a:pt x="8763" y="17317"/>
                    </a:lnTo>
                    <a:cubicBezTo>
                      <a:pt x="8712" y="17099"/>
                      <a:pt x="8536" y="16933"/>
                      <a:pt x="8316" y="16891"/>
                    </a:cubicBezTo>
                    <a:cubicBezTo>
                      <a:pt x="7304" y="16707"/>
                      <a:pt x="6344" y="16311"/>
                      <a:pt x="5499" y="15729"/>
                    </a:cubicBezTo>
                    <a:cubicBezTo>
                      <a:pt x="5404" y="15662"/>
                      <a:pt x="5293" y="15629"/>
                      <a:pt x="5181" y="15629"/>
                    </a:cubicBezTo>
                    <a:cubicBezTo>
                      <a:pt x="5081" y="15629"/>
                      <a:pt x="4979" y="15656"/>
                      <a:pt x="4889" y="15710"/>
                    </a:cubicBezTo>
                    <a:lnTo>
                      <a:pt x="4146" y="16154"/>
                    </a:lnTo>
                    <a:lnTo>
                      <a:pt x="3171" y="15179"/>
                    </a:lnTo>
                    <a:lnTo>
                      <a:pt x="3615" y="14436"/>
                    </a:lnTo>
                    <a:cubicBezTo>
                      <a:pt x="3729" y="14246"/>
                      <a:pt x="3723" y="14007"/>
                      <a:pt x="3597" y="13826"/>
                    </a:cubicBezTo>
                    <a:cubicBezTo>
                      <a:pt x="3014" y="12981"/>
                      <a:pt x="2618" y="12021"/>
                      <a:pt x="2434" y="11009"/>
                    </a:cubicBezTo>
                    <a:cubicBezTo>
                      <a:pt x="2392" y="10789"/>
                      <a:pt x="2226" y="10614"/>
                      <a:pt x="2011" y="10562"/>
                    </a:cubicBezTo>
                    <a:lnTo>
                      <a:pt x="1133" y="10351"/>
                    </a:lnTo>
                    <a:lnTo>
                      <a:pt x="1133" y="8974"/>
                    </a:lnTo>
                    <a:lnTo>
                      <a:pt x="2008" y="8763"/>
                    </a:lnTo>
                    <a:cubicBezTo>
                      <a:pt x="2226" y="8711"/>
                      <a:pt x="2392" y="8536"/>
                      <a:pt x="2431" y="8316"/>
                    </a:cubicBezTo>
                    <a:cubicBezTo>
                      <a:pt x="2615" y="7304"/>
                      <a:pt x="3014" y="6344"/>
                      <a:pt x="3597" y="5499"/>
                    </a:cubicBezTo>
                    <a:cubicBezTo>
                      <a:pt x="3720" y="5317"/>
                      <a:pt x="3729" y="5079"/>
                      <a:pt x="3615" y="4889"/>
                    </a:cubicBezTo>
                    <a:lnTo>
                      <a:pt x="3171" y="4146"/>
                    </a:lnTo>
                    <a:lnTo>
                      <a:pt x="4146" y="3171"/>
                    </a:lnTo>
                    <a:lnTo>
                      <a:pt x="4889" y="3614"/>
                    </a:lnTo>
                    <a:cubicBezTo>
                      <a:pt x="4979" y="3669"/>
                      <a:pt x="5081" y="3696"/>
                      <a:pt x="5181" y="3696"/>
                    </a:cubicBezTo>
                    <a:cubicBezTo>
                      <a:pt x="5293" y="3696"/>
                      <a:pt x="5404" y="3663"/>
                      <a:pt x="5499" y="3596"/>
                    </a:cubicBezTo>
                    <a:cubicBezTo>
                      <a:pt x="6344" y="3014"/>
                      <a:pt x="7304" y="2618"/>
                      <a:pt x="8316" y="2434"/>
                    </a:cubicBezTo>
                    <a:cubicBezTo>
                      <a:pt x="8536" y="2392"/>
                      <a:pt x="8712" y="2226"/>
                      <a:pt x="8763" y="2008"/>
                    </a:cubicBezTo>
                    <a:lnTo>
                      <a:pt x="8974" y="1132"/>
                    </a:lnTo>
                    <a:close/>
                    <a:moveTo>
                      <a:pt x="8530" y="0"/>
                    </a:moveTo>
                    <a:cubicBezTo>
                      <a:pt x="8268" y="0"/>
                      <a:pt x="8041" y="178"/>
                      <a:pt x="7981" y="432"/>
                    </a:cubicBezTo>
                    <a:lnTo>
                      <a:pt x="7748" y="1392"/>
                    </a:lnTo>
                    <a:cubicBezTo>
                      <a:pt x="6833" y="1604"/>
                      <a:pt x="5961" y="1963"/>
                      <a:pt x="5167" y="2461"/>
                    </a:cubicBezTo>
                    <a:lnTo>
                      <a:pt x="4348" y="1969"/>
                    </a:lnTo>
                    <a:cubicBezTo>
                      <a:pt x="4260" y="1915"/>
                      <a:pt x="4160" y="1889"/>
                      <a:pt x="4061" y="1889"/>
                    </a:cubicBezTo>
                    <a:cubicBezTo>
                      <a:pt x="3913" y="1889"/>
                      <a:pt x="3767" y="1946"/>
                      <a:pt x="3657" y="2056"/>
                    </a:cubicBezTo>
                    <a:lnTo>
                      <a:pt x="2057" y="3657"/>
                    </a:lnTo>
                    <a:cubicBezTo>
                      <a:pt x="1872" y="3841"/>
                      <a:pt x="1839" y="4125"/>
                      <a:pt x="1972" y="4348"/>
                    </a:cubicBezTo>
                    <a:lnTo>
                      <a:pt x="2461" y="5163"/>
                    </a:lnTo>
                    <a:cubicBezTo>
                      <a:pt x="1963" y="5958"/>
                      <a:pt x="1604" y="6830"/>
                      <a:pt x="1395" y="7745"/>
                    </a:cubicBezTo>
                    <a:lnTo>
                      <a:pt x="435" y="7978"/>
                    </a:lnTo>
                    <a:cubicBezTo>
                      <a:pt x="179" y="8041"/>
                      <a:pt x="0" y="8267"/>
                      <a:pt x="0" y="8530"/>
                    </a:cubicBezTo>
                    <a:lnTo>
                      <a:pt x="0" y="10795"/>
                    </a:lnTo>
                    <a:cubicBezTo>
                      <a:pt x="0" y="11057"/>
                      <a:pt x="179" y="11284"/>
                      <a:pt x="432" y="11344"/>
                    </a:cubicBezTo>
                    <a:lnTo>
                      <a:pt x="1392" y="11580"/>
                    </a:lnTo>
                    <a:cubicBezTo>
                      <a:pt x="1604" y="12492"/>
                      <a:pt x="1963" y="13364"/>
                      <a:pt x="2461" y="14158"/>
                    </a:cubicBezTo>
                    <a:lnTo>
                      <a:pt x="1969" y="14977"/>
                    </a:lnTo>
                    <a:cubicBezTo>
                      <a:pt x="1836" y="15200"/>
                      <a:pt x="1872" y="15484"/>
                      <a:pt x="2057" y="15668"/>
                    </a:cubicBezTo>
                    <a:lnTo>
                      <a:pt x="3657" y="17268"/>
                    </a:lnTo>
                    <a:cubicBezTo>
                      <a:pt x="3766" y="17378"/>
                      <a:pt x="3911" y="17435"/>
                      <a:pt x="4057" y="17435"/>
                    </a:cubicBezTo>
                    <a:cubicBezTo>
                      <a:pt x="4157" y="17435"/>
                      <a:pt x="4258" y="17408"/>
                      <a:pt x="4348" y="17353"/>
                    </a:cubicBezTo>
                    <a:lnTo>
                      <a:pt x="5164" y="16864"/>
                    </a:lnTo>
                    <a:cubicBezTo>
                      <a:pt x="5958" y="17362"/>
                      <a:pt x="6830" y="17721"/>
                      <a:pt x="7745" y="17930"/>
                    </a:cubicBezTo>
                    <a:lnTo>
                      <a:pt x="7978" y="18890"/>
                    </a:lnTo>
                    <a:cubicBezTo>
                      <a:pt x="8041" y="19147"/>
                      <a:pt x="8268" y="19325"/>
                      <a:pt x="8530" y="19325"/>
                    </a:cubicBezTo>
                    <a:lnTo>
                      <a:pt x="10795" y="19325"/>
                    </a:lnTo>
                    <a:cubicBezTo>
                      <a:pt x="11058" y="19325"/>
                      <a:pt x="11284" y="19147"/>
                      <a:pt x="11344" y="18893"/>
                    </a:cubicBezTo>
                    <a:lnTo>
                      <a:pt x="11577" y="17933"/>
                    </a:lnTo>
                    <a:cubicBezTo>
                      <a:pt x="12492" y="17721"/>
                      <a:pt x="13364" y="17362"/>
                      <a:pt x="14159" y="16864"/>
                    </a:cubicBezTo>
                    <a:lnTo>
                      <a:pt x="14977" y="17356"/>
                    </a:lnTo>
                    <a:cubicBezTo>
                      <a:pt x="15066" y="17410"/>
                      <a:pt x="15166" y="17436"/>
                      <a:pt x="15266" y="17436"/>
                    </a:cubicBezTo>
                    <a:cubicBezTo>
                      <a:pt x="15413" y="17436"/>
                      <a:pt x="15559" y="17379"/>
                      <a:pt x="15668" y="17271"/>
                    </a:cubicBezTo>
                    <a:lnTo>
                      <a:pt x="17269" y="15668"/>
                    </a:lnTo>
                    <a:cubicBezTo>
                      <a:pt x="17453" y="15484"/>
                      <a:pt x="17489" y="15200"/>
                      <a:pt x="17353" y="14977"/>
                    </a:cubicBezTo>
                    <a:lnTo>
                      <a:pt x="16864" y="14161"/>
                    </a:lnTo>
                    <a:cubicBezTo>
                      <a:pt x="17362" y="13367"/>
                      <a:pt x="17722" y="12495"/>
                      <a:pt x="17930" y="11580"/>
                    </a:cubicBezTo>
                    <a:lnTo>
                      <a:pt x="18890" y="11347"/>
                    </a:lnTo>
                    <a:cubicBezTo>
                      <a:pt x="19147" y="11284"/>
                      <a:pt x="19325" y="11057"/>
                      <a:pt x="19325" y="10795"/>
                    </a:cubicBezTo>
                    <a:lnTo>
                      <a:pt x="19325" y="8530"/>
                    </a:lnTo>
                    <a:cubicBezTo>
                      <a:pt x="19325" y="8267"/>
                      <a:pt x="19147" y="8041"/>
                      <a:pt x="18893" y="7981"/>
                    </a:cubicBezTo>
                    <a:lnTo>
                      <a:pt x="17933" y="7748"/>
                    </a:lnTo>
                    <a:cubicBezTo>
                      <a:pt x="17722" y="6833"/>
                      <a:pt x="17362" y="5961"/>
                      <a:pt x="16864" y="5166"/>
                    </a:cubicBezTo>
                    <a:lnTo>
                      <a:pt x="17356" y="4348"/>
                    </a:lnTo>
                    <a:cubicBezTo>
                      <a:pt x="17489" y="4128"/>
                      <a:pt x="17453" y="3841"/>
                      <a:pt x="17272" y="3657"/>
                    </a:cubicBezTo>
                    <a:lnTo>
                      <a:pt x="15668" y="2056"/>
                    </a:lnTo>
                    <a:cubicBezTo>
                      <a:pt x="15559" y="1947"/>
                      <a:pt x="15415" y="1890"/>
                      <a:pt x="15268" y="1890"/>
                    </a:cubicBezTo>
                    <a:cubicBezTo>
                      <a:pt x="15168" y="1890"/>
                      <a:pt x="15068" y="1917"/>
                      <a:pt x="14977" y="1972"/>
                    </a:cubicBezTo>
                    <a:lnTo>
                      <a:pt x="14162" y="2461"/>
                    </a:lnTo>
                    <a:cubicBezTo>
                      <a:pt x="13367" y="1963"/>
                      <a:pt x="12495" y="1604"/>
                      <a:pt x="11580" y="1395"/>
                    </a:cubicBezTo>
                    <a:lnTo>
                      <a:pt x="11347" y="435"/>
                    </a:lnTo>
                    <a:cubicBezTo>
                      <a:pt x="11284" y="178"/>
                      <a:pt x="11058" y="0"/>
                      <a:pt x="107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8" name="Google Shape;4528;p65"/>
              <p:cNvSpPr/>
              <p:nvPr/>
            </p:nvSpPr>
            <p:spPr>
              <a:xfrm>
                <a:off x="2762000" y="918475"/>
                <a:ext cx="311400" cy="311400"/>
              </a:xfrm>
              <a:custGeom>
                <a:rect b="b" l="l" r="r" t="t"/>
                <a:pathLst>
                  <a:path extrusionOk="0" h="12456" w="12456">
                    <a:moveTo>
                      <a:pt x="6227" y="1133"/>
                    </a:moveTo>
                    <a:cubicBezTo>
                      <a:pt x="9038" y="1133"/>
                      <a:pt x="11323" y="3418"/>
                      <a:pt x="11323" y="6226"/>
                    </a:cubicBezTo>
                    <a:cubicBezTo>
                      <a:pt x="11323" y="9038"/>
                      <a:pt x="9038" y="11323"/>
                      <a:pt x="6227" y="11323"/>
                    </a:cubicBezTo>
                    <a:cubicBezTo>
                      <a:pt x="3419" y="11323"/>
                      <a:pt x="1133" y="9038"/>
                      <a:pt x="1133" y="6226"/>
                    </a:cubicBezTo>
                    <a:cubicBezTo>
                      <a:pt x="1133" y="3418"/>
                      <a:pt x="3419" y="1133"/>
                      <a:pt x="6227" y="1133"/>
                    </a:cubicBezTo>
                    <a:close/>
                    <a:moveTo>
                      <a:pt x="6227" y="0"/>
                    </a:moveTo>
                    <a:cubicBezTo>
                      <a:pt x="2794" y="0"/>
                      <a:pt x="1" y="2793"/>
                      <a:pt x="1" y="6226"/>
                    </a:cubicBezTo>
                    <a:cubicBezTo>
                      <a:pt x="1" y="9663"/>
                      <a:pt x="2794" y="12456"/>
                      <a:pt x="6227" y="12456"/>
                    </a:cubicBezTo>
                    <a:cubicBezTo>
                      <a:pt x="9663" y="12456"/>
                      <a:pt x="12456" y="9663"/>
                      <a:pt x="12456" y="6226"/>
                    </a:cubicBezTo>
                    <a:cubicBezTo>
                      <a:pt x="12456" y="2793"/>
                      <a:pt x="9663" y="0"/>
                      <a:pt x="62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9" name="Google Shape;4529;p65"/>
              <p:cNvSpPr/>
              <p:nvPr/>
            </p:nvSpPr>
            <p:spPr>
              <a:xfrm>
                <a:off x="2810775" y="975075"/>
                <a:ext cx="206025" cy="198150"/>
              </a:xfrm>
              <a:custGeom>
                <a:rect b="b" l="l" r="r" t="t"/>
                <a:pathLst>
                  <a:path extrusionOk="0" h="7926" w="8241">
                    <a:moveTo>
                      <a:pt x="4275" y="1132"/>
                    </a:moveTo>
                    <a:cubicBezTo>
                      <a:pt x="4640" y="1132"/>
                      <a:pt x="5009" y="1203"/>
                      <a:pt x="5360" y="1348"/>
                    </a:cubicBezTo>
                    <a:cubicBezTo>
                      <a:pt x="6416" y="1785"/>
                      <a:pt x="7108" y="2818"/>
                      <a:pt x="7108" y="3962"/>
                    </a:cubicBezTo>
                    <a:cubicBezTo>
                      <a:pt x="7105" y="5527"/>
                      <a:pt x="5840" y="6792"/>
                      <a:pt x="4276" y="6795"/>
                    </a:cubicBezTo>
                    <a:cubicBezTo>
                      <a:pt x="3131" y="6795"/>
                      <a:pt x="2099" y="6103"/>
                      <a:pt x="1661" y="5046"/>
                    </a:cubicBezTo>
                    <a:cubicBezTo>
                      <a:pt x="1223" y="3987"/>
                      <a:pt x="1465" y="2770"/>
                      <a:pt x="2274" y="1961"/>
                    </a:cubicBezTo>
                    <a:cubicBezTo>
                      <a:pt x="2815" y="1419"/>
                      <a:pt x="3538" y="1132"/>
                      <a:pt x="4275" y="1132"/>
                    </a:cubicBezTo>
                    <a:close/>
                    <a:moveTo>
                      <a:pt x="4276" y="1"/>
                    </a:moveTo>
                    <a:cubicBezTo>
                      <a:pt x="2672" y="1"/>
                      <a:pt x="1229" y="964"/>
                      <a:pt x="613" y="2447"/>
                    </a:cubicBezTo>
                    <a:cubicBezTo>
                      <a:pt x="0" y="3926"/>
                      <a:pt x="341" y="5632"/>
                      <a:pt x="1474" y="6764"/>
                    </a:cubicBezTo>
                    <a:cubicBezTo>
                      <a:pt x="2232" y="7523"/>
                      <a:pt x="3247" y="7926"/>
                      <a:pt x="4279" y="7926"/>
                    </a:cubicBezTo>
                    <a:cubicBezTo>
                      <a:pt x="4789" y="7926"/>
                      <a:pt x="5302" y="7828"/>
                      <a:pt x="5791" y="7625"/>
                    </a:cubicBezTo>
                    <a:cubicBezTo>
                      <a:pt x="7274" y="7009"/>
                      <a:pt x="8240" y="5566"/>
                      <a:pt x="8240" y="3962"/>
                    </a:cubicBezTo>
                    <a:cubicBezTo>
                      <a:pt x="8237" y="1773"/>
                      <a:pt x="6465" y="1"/>
                      <a:pt x="42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30" name="Google Shape;4530;p65"/>
            <p:cNvGrpSpPr/>
            <p:nvPr/>
          </p:nvGrpSpPr>
          <p:grpSpPr>
            <a:xfrm>
              <a:off x="2659631" y="3439880"/>
              <a:ext cx="242896" cy="234992"/>
              <a:chOff x="3270550" y="832575"/>
              <a:chExt cx="499375" cy="483125"/>
            </a:xfrm>
          </p:grpSpPr>
          <p:sp>
            <p:nvSpPr>
              <p:cNvPr id="4531" name="Google Shape;4531;p65"/>
              <p:cNvSpPr/>
              <p:nvPr/>
            </p:nvSpPr>
            <p:spPr>
              <a:xfrm>
                <a:off x="3270550" y="865975"/>
                <a:ext cx="463725" cy="449725"/>
              </a:xfrm>
              <a:custGeom>
                <a:rect b="b" l="l" r="r" t="t"/>
                <a:pathLst>
                  <a:path extrusionOk="0" h="17989" w="18549">
                    <a:moveTo>
                      <a:pt x="4823" y="1361"/>
                    </a:moveTo>
                    <a:lnTo>
                      <a:pt x="9177" y="8619"/>
                    </a:lnTo>
                    <a:cubicBezTo>
                      <a:pt x="9237" y="8716"/>
                      <a:pt x="9325" y="8794"/>
                      <a:pt x="9427" y="8843"/>
                    </a:cubicBezTo>
                    <a:lnTo>
                      <a:pt x="17136" y="12345"/>
                    </a:lnTo>
                    <a:cubicBezTo>
                      <a:pt x="15653" y="15102"/>
                      <a:pt x="12779" y="16856"/>
                      <a:pt x="9663" y="16856"/>
                    </a:cubicBezTo>
                    <a:cubicBezTo>
                      <a:pt x="4958" y="16856"/>
                      <a:pt x="1133" y="13031"/>
                      <a:pt x="1133" y="8326"/>
                    </a:cubicBezTo>
                    <a:cubicBezTo>
                      <a:pt x="1133" y="5573"/>
                      <a:pt x="2534" y="2952"/>
                      <a:pt x="4823" y="1361"/>
                    </a:cubicBezTo>
                    <a:close/>
                    <a:moveTo>
                      <a:pt x="5005" y="0"/>
                    </a:moveTo>
                    <a:cubicBezTo>
                      <a:pt x="4907" y="0"/>
                      <a:pt x="4807" y="26"/>
                      <a:pt x="4717" y="80"/>
                    </a:cubicBezTo>
                    <a:cubicBezTo>
                      <a:pt x="3313" y="926"/>
                      <a:pt x="2141" y="2106"/>
                      <a:pt x="1311" y="3516"/>
                    </a:cubicBezTo>
                    <a:cubicBezTo>
                      <a:pt x="453" y="4975"/>
                      <a:pt x="1" y="6636"/>
                      <a:pt x="1" y="8326"/>
                    </a:cubicBezTo>
                    <a:cubicBezTo>
                      <a:pt x="1" y="10896"/>
                      <a:pt x="1009" y="13321"/>
                      <a:pt x="2839" y="15150"/>
                    </a:cubicBezTo>
                    <a:cubicBezTo>
                      <a:pt x="4669" y="16980"/>
                      <a:pt x="7093" y="17989"/>
                      <a:pt x="9663" y="17989"/>
                    </a:cubicBezTo>
                    <a:cubicBezTo>
                      <a:pt x="13410" y="17989"/>
                      <a:pt x="16846" y="15757"/>
                      <a:pt x="18419" y="12306"/>
                    </a:cubicBezTo>
                    <a:cubicBezTo>
                      <a:pt x="18549" y="12022"/>
                      <a:pt x="18422" y="11687"/>
                      <a:pt x="18138" y="11557"/>
                    </a:cubicBezTo>
                    <a:lnTo>
                      <a:pt x="10058" y="7886"/>
                    </a:lnTo>
                    <a:lnTo>
                      <a:pt x="5493" y="277"/>
                    </a:lnTo>
                    <a:cubicBezTo>
                      <a:pt x="5387" y="99"/>
                      <a:pt x="5198" y="0"/>
                      <a:pt x="50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2" name="Google Shape;4532;p65"/>
              <p:cNvSpPr/>
              <p:nvPr/>
            </p:nvSpPr>
            <p:spPr>
              <a:xfrm>
                <a:off x="3562600" y="876075"/>
                <a:ext cx="207325" cy="241775"/>
              </a:xfrm>
              <a:custGeom>
                <a:rect b="b" l="l" r="r" t="t"/>
                <a:pathLst>
                  <a:path extrusionOk="0" h="9671" w="8293">
                    <a:moveTo>
                      <a:pt x="4204" y="1437"/>
                    </a:moveTo>
                    <a:cubicBezTo>
                      <a:pt x="5680" y="2826"/>
                      <a:pt x="6517" y="4764"/>
                      <a:pt x="6511" y="6790"/>
                    </a:cubicBezTo>
                    <a:cubicBezTo>
                      <a:pt x="6511" y="7300"/>
                      <a:pt x="6459" y="7811"/>
                      <a:pt x="6354" y="8309"/>
                    </a:cubicBezTo>
                    <a:lnTo>
                      <a:pt x="1468" y="6090"/>
                    </a:lnTo>
                    <a:lnTo>
                      <a:pt x="4204" y="1437"/>
                    </a:lnTo>
                    <a:close/>
                    <a:moveTo>
                      <a:pt x="4060" y="1"/>
                    </a:moveTo>
                    <a:cubicBezTo>
                      <a:pt x="3867" y="1"/>
                      <a:pt x="3677" y="99"/>
                      <a:pt x="3570" y="280"/>
                    </a:cubicBezTo>
                    <a:lnTo>
                      <a:pt x="173" y="6056"/>
                    </a:lnTo>
                    <a:cubicBezTo>
                      <a:pt x="1" y="6346"/>
                      <a:pt x="119" y="6721"/>
                      <a:pt x="427" y="6860"/>
                    </a:cubicBezTo>
                    <a:lnTo>
                      <a:pt x="6499" y="9622"/>
                    </a:lnTo>
                    <a:cubicBezTo>
                      <a:pt x="6574" y="9656"/>
                      <a:pt x="6653" y="9671"/>
                      <a:pt x="6734" y="9671"/>
                    </a:cubicBezTo>
                    <a:cubicBezTo>
                      <a:pt x="6982" y="9671"/>
                      <a:pt x="7202" y="9508"/>
                      <a:pt x="7275" y="9269"/>
                    </a:cubicBezTo>
                    <a:cubicBezTo>
                      <a:pt x="8292" y="5921"/>
                      <a:pt x="7157" y="2291"/>
                      <a:pt x="4409" y="123"/>
                    </a:cubicBezTo>
                    <a:cubicBezTo>
                      <a:pt x="4305" y="40"/>
                      <a:pt x="4182" y="1"/>
                      <a:pt x="40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3" name="Google Shape;4533;p65"/>
              <p:cNvSpPr/>
              <p:nvPr/>
            </p:nvSpPr>
            <p:spPr>
              <a:xfrm>
                <a:off x="3443500" y="832575"/>
                <a:ext cx="187300" cy="173625"/>
              </a:xfrm>
              <a:custGeom>
                <a:rect b="b" l="l" r="r" t="t"/>
                <a:pathLst>
                  <a:path extrusionOk="0" h="6945" w="7492">
                    <a:moveTo>
                      <a:pt x="3877" y="1133"/>
                    </a:moveTo>
                    <a:cubicBezTo>
                      <a:pt x="4588" y="1133"/>
                      <a:pt x="5300" y="1235"/>
                      <a:pt x="5991" y="1440"/>
                    </a:cubicBezTo>
                    <a:lnTo>
                      <a:pt x="3735" y="5269"/>
                    </a:lnTo>
                    <a:lnTo>
                      <a:pt x="1492" y="1528"/>
                    </a:lnTo>
                    <a:cubicBezTo>
                      <a:pt x="2264" y="1265"/>
                      <a:pt x="3070" y="1133"/>
                      <a:pt x="3877" y="1133"/>
                    </a:cubicBezTo>
                    <a:close/>
                    <a:moveTo>
                      <a:pt x="3877" y="0"/>
                    </a:moveTo>
                    <a:cubicBezTo>
                      <a:pt x="2702" y="0"/>
                      <a:pt x="1528" y="243"/>
                      <a:pt x="432" y="728"/>
                    </a:cubicBezTo>
                    <a:cubicBezTo>
                      <a:pt x="121" y="867"/>
                      <a:pt x="0" y="1244"/>
                      <a:pt x="175" y="1537"/>
                    </a:cubicBezTo>
                    <a:lnTo>
                      <a:pt x="3255" y="6670"/>
                    </a:lnTo>
                    <a:cubicBezTo>
                      <a:pt x="3358" y="6839"/>
                      <a:pt x="3542" y="6945"/>
                      <a:pt x="3741" y="6945"/>
                    </a:cubicBezTo>
                    <a:lnTo>
                      <a:pt x="3744" y="6945"/>
                    </a:lnTo>
                    <a:cubicBezTo>
                      <a:pt x="3943" y="6945"/>
                      <a:pt x="4128" y="6839"/>
                      <a:pt x="4230" y="6667"/>
                    </a:cubicBezTo>
                    <a:lnTo>
                      <a:pt x="7313" y="1419"/>
                    </a:lnTo>
                    <a:cubicBezTo>
                      <a:pt x="7491" y="1120"/>
                      <a:pt x="7358" y="737"/>
                      <a:pt x="7038" y="607"/>
                    </a:cubicBezTo>
                    <a:cubicBezTo>
                      <a:pt x="6023" y="202"/>
                      <a:pt x="4950" y="0"/>
                      <a:pt x="38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34" name="Google Shape;4534;p65"/>
            <p:cNvGrpSpPr/>
            <p:nvPr/>
          </p:nvGrpSpPr>
          <p:grpSpPr>
            <a:xfrm>
              <a:off x="2948583" y="3447225"/>
              <a:ext cx="235004" cy="220303"/>
              <a:chOff x="3865000" y="847675"/>
              <a:chExt cx="483150" cy="452925"/>
            </a:xfrm>
          </p:grpSpPr>
          <p:sp>
            <p:nvSpPr>
              <p:cNvPr id="4535" name="Google Shape;4535;p65"/>
              <p:cNvSpPr/>
              <p:nvPr/>
            </p:nvSpPr>
            <p:spPr>
              <a:xfrm>
                <a:off x="3865000" y="847675"/>
                <a:ext cx="483150" cy="452925"/>
              </a:xfrm>
              <a:custGeom>
                <a:rect b="b" l="l" r="r" t="t"/>
                <a:pathLst>
                  <a:path extrusionOk="0" h="18117" w="19326">
                    <a:moveTo>
                      <a:pt x="9627" y="1132"/>
                    </a:moveTo>
                    <a:cubicBezTo>
                      <a:pt x="14349" y="1132"/>
                      <a:pt x="18193" y="4436"/>
                      <a:pt x="18193" y="8494"/>
                    </a:cubicBezTo>
                    <a:cubicBezTo>
                      <a:pt x="18193" y="12552"/>
                      <a:pt x="14349" y="15852"/>
                      <a:pt x="9627" y="15852"/>
                    </a:cubicBezTo>
                    <a:cubicBezTo>
                      <a:pt x="9619" y="15852"/>
                      <a:pt x="9611" y="15852"/>
                      <a:pt x="9603" y="15852"/>
                    </a:cubicBezTo>
                    <a:cubicBezTo>
                      <a:pt x="8397" y="15852"/>
                      <a:pt x="7207" y="15626"/>
                      <a:pt x="6088" y="15185"/>
                    </a:cubicBezTo>
                    <a:cubicBezTo>
                      <a:pt x="6019" y="15158"/>
                      <a:pt x="5947" y="15144"/>
                      <a:pt x="5876" y="15144"/>
                    </a:cubicBezTo>
                    <a:cubicBezTo>
                      <a:pt x="5720" y="15144"/>
                      <a:pt x="5568" y="15208"/>
                      <a:pt x="5460" y="15327"/>
                    </a:cubicBezTo>
                    <a:cubicBezTo>
                      <a:pt x="4780" y="16070"/>
                      <a:pt x="3896" y="16595"/>
                      <a:pt x="2917" y="16837"/>
                    </a:cubicBezTo>
                    <a:cubicBezTo>
                      <a:pt x="3461" y="15801"/>
                      <a:pt x="3582" y="14593"/>
                      <a:pt x="3262" y="13467"/>
                    </a:cubicBezTo>
                    <a:cubicBezTo>
                      <a:pt x="3238" y="13379"/>
                      <a:pt x="3189" y="13295"/>
                      <a:pt x="3126" y="13228"/>
                    </a:cubicBezTo>
                    <a:cubicBezTo>
                      <a:pt x="1843" y="11906"/>
                      <a:pt x="1133" y="10224"/>
                      <a:pt x="1133" y="8494"/>
                    </a:cubicBezTo>
                    <a:cubicBezTo>
                      <a:pt x="1133" y="4436"/>
                      <a:pt x="4944" y="1132"/>
                      <a:pt x="9627" y="1132"/>
                    </a:cubicBezTo>
                    <a:close/>
                    <a:moveTo>
                      <a:pt x="9627" y="0"/>
                    </a:moveTo>
                    <a:cubicBezTo>
                      <a:pt x="7066" y="0"/>
                      <a:pt x="4663" y="876"/>
                      <a:pt x="2848" y="2461"/>
                    </a:cubicBezTo>
                    <a:cubicBezTo>
                      <a:pt x="1012" y="4067"/>
                      <a:pt x="1" y="6211"/>
                      <a:pt x="1" y="8494"/>
                    </a:cubicBezTo>
                    <a:cubicBezTo>
                      <a:pt x="1" y="10472"/>
                      <a:pt x="783" y="12389"/>
                      <a:pt x="2208" y="13908"/>
                    </a:cubicBezTo>
                    <a:cubicBezTo>
                      <a:pt x="2492" y="15073"/>
                      <a:pt x="2148" y="16302"/>
                      <a:pt x="1299" y="17151"/>
                    </a:cubicBezTo>
                    <a:cubicBezTo>
                      <a:pt x="943" y="17507"/>
                      <a:pt x="1193" y="18117"/>
                      <a:pt x="1701" y="18117"/>
                    </a:cubicBezTo>
                    <a:cubicBezTo>
                      <a:pt x="3313" y="18114"/>
                      <a:pt x="4862" y="17489"/>
                      <a:pt x="6024" y="16372"/>
                    </a:cubicBezTo>
                    <a:cubicBezTo>
                      <a:pt x="7173" y="16776"/>
                      <a:pt x="8380" y="16985"/>
                      <a:pt x="9600" y="16985"/>
                    </a:cubicBezTo>
                    <a:cubicBezTo>
                      <a:pt x="9609" y="16985"/>
                      <a:pt x="9618" y="16985"/>
                      <a:pt x="9627" y="16985"/>
                    </a:cubicBezTo>
                    <a:cubicBezTo>
                      <a:pt x="12184" y="16985"/>
                      <a:pt x="14606" y="16112"/>
                      <a:pt x="16439" y="14524"/>
                    </a:cubicBezTo>
                    <a:cubicBezTo>
                      <a:pt x="18302" y="12914"/>
                      <a:pt x="19325" y="10773"/>
                      <a:pt x="19325" y="8494"/>
                    </a:cubicBezTo>
                    <a:cubicBezTo>
                      <a:pt x="19325" y="6211"/>
                      <a:pt x="18302" y="4070"/>
                      <a:pt x="16439" y="2461"/>
                    </a:cubicBezTo>
                    <a:cubicBezTo>
                      <a:pt x="14606" y="873"/>
                      <a:pt x="12184" y="0"/>
                      <a:pt x="96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6" name="Google Shape;4536;p65"/>
              <p:cNvSpPr/>
              <p:nvPr/>
            </p:nvSpPr>
            <p:spPr>
              <a:xfrm>
                <a:off x="4173600" y="1029775"/>
                <a:ext cx="78450" cy="75550"/>
              </a:xfrm>
              <a:custGeom>
                <a:rect b="b" l="l" r="r" t="t"/>
                <a:pathLst>
                  <a:path extrusionOk="0" h="3022" w="3138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8" y="1855"/>
                      <a:pt x="1604" y="1889"/>
                      <a:pt x="1511" y="1889"/>
                    </a:cubicBezTo>
                    <a:cubicBezTo>
                      <a:pt x="1318" y="1889"/>
                      <a:pt x="1132" y="1738"/>
                      <a:pt x="1132" y="1512"/>
                    </a:cubicBezTo>
                    <a:cubicBezTo>
                      <a:pt x="1132" y="1300"/>
                      <a:pt x="1299" y="1134"/>
                      <a:pt x="1510" y="1134"/>
                    </a:cubicBezTo>
                    <a:close/>
                    <a:moveTo>
                      <a:pt x="1509" y="1"/>
                    </a:moveTo>
                    <a:cubicBezTo>
                      <a:pt x="1314" y="1"/>
                      <a:pt x="1118" y="39"/>
                      <a:pt x="930" y="117"/>
                    </a:cubicBezTo>
                    <a:cubicBezTo>
                      <a:pt x="366" y="349"/>
                      <a:pt x="0" y="899"/>
                      <a:pt x="0" y="1512"/>
                    </a:cubicBezTo>
                    <a:cubicBezTo>
                      <a:pt x="0" y="2345"/>
                      <a:pt x="674" y="3021"/>
                      <a:pt x="1510" y="3021"/>
                    </a:cubicBezTo>
                    <a:cubicBezTo>
                      <a:pt x="2120" y="3021"/>
                      <a:pt x="2669" y="2653"/>
                      <a:pt x="2902" y="2088"/>
                    </a:cubicBezTo>
                    <a:cubicBezTo>
                      <a:pt x="3137" y="1524"/>
                      <a:pt x="3008" y="875"/>
                      <a:pt x="2576" y="443"/>
                    </a:cubicBezTo>
                    <a:cubicBezTo>
                      <a:pt x="2287" y="154"/>
                      <a:pt x="1902" y="1"/>
                      <a:pt x="15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7" name="Google Shape;4537;p65"/>
              <p:cNvSpPr/>
              <p:nvPr/>
            </p:nvSpPr>
            <p:spPr>
              <a:xfrm>
                <a:off x="4068825" y="1029775"/>
                <a:ext cx="78450" cy="75550"/>
              </a:xfrm>
              <a:custGeom>
                <a:rect b="b" l="l" r="r" t="t"/>
                <a:pathLst>
                  <a:path extrusionOk="0" h="3022" w="3138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9" y="1855"/>
                      <a:pt x="1605" y="1889"/>
                      <a:pt x="1513" y="1889"/>
                    </a:cubicBezTo>
                    <a:cubicBezTo>
                      <a:pt x="1319" y="1889"/>
                      <a:pt x="1132" y="1738"/>
                      <a:pt x="1132" y="1512"/>
                    </a:cubicBezTo>
                    <a:cubicBezTo>
                      <a:pt x="1132" y="1300"/>
                      <a:pt x="1302" y="1134"/>
                      <a:pt x="1510" y="1134"/>
                    </a:cubicBezTo>
                    <a:close/>
                    <a:moveTo>
                      <a:pt x="1511" y="1"/>
                    </a:moveTo>
                    <a:cubicBezTo>
                      <a:pt x="1316" y="1"/>
                      <a:pt x="1120" y="39"/>
                      <a:pt x="933" y="117"/>
                    </a:cubicBezTo>
                    <a:cubicBezTo>
                      <a:pt x="369" y="349"/>
                      <a:pt x="0" y="899"/>
                      <a:pt x="0" y="1512"/>
                    </a:cubicBezTo>
                    <a:cubicBezTo>
                      <a:pt x="0" y="2345"/>
                      <a:pt x="677" y="3021"/>
                      <a:pt x="1510" y="3021"/>
                    </a:cubicBezTo>
                    <a:cubicBezTo>
                      <a:pt x="2120" y="3021"/>
                      <a:pt x="2672" y="2653"/>
                      <a:pt x="2905" y="2088"/>
                    </a:cubicBezTo>
                    <a:cubicBezTo>
                      <a:pt x="3137" y="1524"/>
                      <a:pt x="3011" y="875"/>
                      <a:pt x="2579" y="443"/>
                    </a:cubicBezTo>
                    <a:cubicBezTo>
                      <a:pt x="2290" y="154"/>
                      <a:pt x="1903" y="1"/>
                      <a:pt x="15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8" name="Google Shape;4538;p65"/>
              <p:cNvSpPr/>
              <p:nvPr/>
            </p:nvSpPr>
            <p:spPr>
              <a:xfrm>
                <a:off x="3964125" y="1029775"/>
                <a:ext cx="78450" cy="75550"/>
              </a:xfrm>
              <a:custGeom>
                <a:rect b="b" l="l" r="r" t="t"/>
                <a:pathLst>
                  <a:path extrusionOk="0" h="3022" w="3138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8" y="1855"/>
                      <a:pt x="1604" y="1889"/>
                      <a:pt x="1511" y="1889"/>
                    </a:cubicBezTo>
                    <a:cubicBezTo>
                      <a:pt x="1318" y="1889"/>
                      <a:pt x="1133" y="1738"/>
                      <a:pt x="1133" y="1512"/>
                    </a:cubicBezTo>
                    <a:cubicBezTo>
                      <a:pt x="1133" y="1300"/>
                      <a:pt x="1299" y="1134"/>
                      <a:pt x="1510" y="1134"/>
                    </a:cubicBezTo>
                    <a:close/>
                    <a:moveTo>
                      <a:pt x="1509" y="1"/>
                    </a:moveTo>
                    <a:cubicBezTo>
                      <a:pt x="1314" y="1"/>
                      <a:pt x="1118" y="39"/>
                      <a:pt x="930" y="117"/>
                    </a:cubicBezTo>
                    <a:cubicBezTo>
                      <a:pt x="366" y="349"/>
                      <a:pt x="0" y="899"/>
                      <a:pt x="0" y="1512"/>
                    </a:cubicBezTo>
                    <a:cubicBezTo>
                      <a:pt x="0" y="2345"/>
                      <a:pt x="674" y="3021"/>
                      <a:pt x="1510" y="3021"/>
                    </a:cubicBezTo>
                    <a:cubicBezTo>
                      <a:pt x="2120" y="3021"/>
                      <a:pt x="2669" y="2653"/>
                      <a:pt x="2902" y="2088"/>
                    </a:cubicBezTo>
                    <a:cubicBezTo>
                      <a:pt x="3137" y="1524"/>
                      <a:pt x="3008" y="875"/>
                      <a:pt x="2576" y="443"/>
                    </a:cubicBezTo>
                    <a:cubicBezTo>
                      <a:pt x="2287" y="154"/>
                      <a:pt x="1902" y="1"/>
                      <a:pt x="15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39" name="Google Shape;4539;p65"/>
            <p:cNvGrpSpPr/>
            <p:nvPr/>
          </p:nvGrpSpPr>
          <p:grpSpPr>
            <a:xfrm>
              <a:off x="3235742" y="3454077"/>
              <a:ext cx="238190" cy="206598"/>
              <a:chOff x="4452900" y="861750"/>
              <a:chExt cx="489700" cy="424750"/>
            </a:xfrm>
          </p:grpSpPr>
          <p:sp>
            <p:nvSpPr>
              <p:cNvPr id="4540" name="Google Shape;4540;p65"/>
              <p:cNvSpPr/>
              <p:nvPr/>
            </p:nvSpPr>
            <p:spPr>
              <a:xfrm>
                <a:off x="4452900" y="861750"/>
                <a:ext cx="489700" cy="424750"/>
              </a:xfrm>
              <a:custGeom>
                <a:rect b="b" l="l" r="r" t="t"/>
                <a:pathLst>
                  <a:path extrusionOk="0" h="16990" w="19588">
                    <a:moveTo>
                      <a:pt x="3660" y="1137"/>
                    </a:moveTo>
                    <a:cubicBezTo>
                      <a:pt x="4575" y="1137"/>
                      <a:pt x="5402" y="1687"/>
                      <a:pt x="5752" y="2532"/>
                    </a:cubicBezTo>
                    <a:cubicBezTo>
                      <a:pt x="6102" y="3380"/>
                      <a:pt x="5909" y="4353"/>
                      <a:pt x="5260" y="5002"/>
                    </a:cubicBezTo>
                    <a:cubicBezTo>
                      <a:pt x="4828" y="5434"/>
                      <a:pt x="4249" y="5664"/>
                      <a:pt x="3660" y="5664"/>
                    </a:cubicBezTo>
                    <a:cubicBezTo>
                      <a:pt x="3368" y="5664"/>
                      <a:pt x="3073" y="5607"/>
                      <a:pt x="2793" y="5491"/>
                    </a:cubicBezTo>
                    <a:cubicBezTo>
                      <a:pt x="1948" y="5141"/>
                      <a:pt x="1395" y="4317"/>
                      <a:pt x="1395" y="3402"/>
                    </a:cubicBezTo>
                    <a:cubicBezTo>
                      <a:pt x="1395" y="2149"/>
                      <a:pt x="2410" y="1137"/>
                      <a:pt x="3660" y="1137"/>
                    </a:cubicBezTo>
                    <a:close/>
                    <a:moveTo>
                      <a:pt x="10453" y="1137"/>
                    </a:moveTo>
                    <a:cubicBezTo>
                      <a:pt x="11043" y="1137"/>
                      <a:pt x="11622" y="1366"/>
                      <a:pt x="12054" y="1798"/>
                    </a:cubicBezTo>
                    <a:cubicBezTo>
                      <a:pt x="12703" y="2447"/>
                      <a:pt x="12896" y="3420"/>
                      <a:pt x="12546" y="4268"/>
                    </a:cubicBezTo>
                    <a:cubicBezTo>
                      <a:pt x="12196" y="5114"/>
                      <a:pt x="11368" y="5666"/>
                      <a:pt x="10453" y="5666"/>
                    </a:cubicBezTo>
                    <a:cubicBezTo>
                      <a:pt x="9203" y="5663"/>
                      <a:pt x="8189" y="4652"/>
                      <a:pt x="8189" y="3402"/>
                    </a:cubicBezTo>
                    <a:cubicBezTo>
                      <a:pt x="8189" y="2484"/>
                      <a:pt x="8741" y="1659"/>
                      <a:pt x="9587" y="1309"/>
                    </a:cubicBezTo>
                    <a:cubicBezTo>
                      <a:pt x="9867" y="1193"/>
                      <a:pt x="10161" y="1137"/>
                      <a:pt x="10453" y="1137"/>
                    </a:cubicBezTo>
                    <a:close/>
                    <a:moveTo>
                      <a:pt x="14983" y="9063"/>
                    </a:moveTo>
                    <a:lnTo>
                      <a:pt x="14983" y="13592"/>
                    </a:lnTo>
                    <a:lnTo>
                      <a:pt x="13850" y="13592"/>
                    </a:lnTo>
                    <a:lnTo>
                      <a:pt x="13850" y="9063"/>
                    </a:lnTo>
                    <a:close/>
                    <a:moveTo>
                      <a:pt x="18455" y="7276"/>
                    </a:moveTo>
                    <a:lnTo>
                      <a:pt x="18455" y="15377"/>
                    </a:lnTo>
                    <a:lnTo>
                      <a:pt x="16115" y="13849"/>
                    </a:lnTo>
                    <a:lnTo>
                      <a:pt x="16115" y="8803"/>
                    </a:lnTo>
                    <a:lnTo>
                      <a:pt x="18455" y="7276"/>
                    </a:lnTo>
                    <a:close/>
                    <a:moveTo>
                      <a:pt x="12153" y="6799"/>
                    </a:moveTo>
                    <a:cubicBezTo>
                      <a:pt x="12464" y="6799"/>
                      <a:pt x="12718" y="7049"/>
                      <a:pt x="12718" y="7363"/>
                    </a:cubicBezTo>
                    <a:lnTo>
                      <a:pt x="12718" y="15289"/>
                    </a:lnTo>
                    <a:cubicBezTo>
                      <a:pt x="12718" y="15603"/>
                      <a:pt x="12464" y="15857"/>
                      <a:pt x="12153" y="15857"/>
                    </a:cubicBezTo>
                    <a:lnTo>
                      <a:pt x="1963" y="15857"/>
                    </a:lnTo>
                    <a:cubicBezTo>
                      <a:pt x="1649" y="15857"/>
                      <a:pt x="1395" y="15603"/>
                      <a:pt x="1395" y="15289"/>
                    </a:cubicBezTo>
                    <a:lnTo>
                      <a:pt x="1395" y="7363"/>
                    </a:lnTo>
                    <a:cubicBezTo>
                      <a:pt x="1395" y="7049"/>
                      <a:pt x="1649" y="6799"/>
                      <a:pt x="1963" y="6799"/>
                    </a:cubicBezTo>
                    <a:close/>
                    <a:moveTo>
                      <a:pt x="3656" y="0"/>
                    </a:moveTo>
                    <a:cubicBezTo>
                      <a:pt x="3623" y="0"/>
                      <a:pt x="3590" y="1"/>
                      <a:pt x="3557" y="2"/>
                    </a:cubicBezTo>
                    <a:cubicBezTo>
                      <a:pt x="2198" y="44"/>
                      <a:pt x="997" y="889"/>
                      <a:pt x="498" y="2155"/>
                    </a:cubicBezTo>
                    <a:cubicBezTo>
                      <a:pt x="0" y="3417"/>
                      <a:pt x="305" y="4857"/>
                      <a:pt x="1271" y="5811"/>
                    </a:cubicBezTo>
                    <a:cubicBezTo>
                      <a:pt x="658" y="6086"/>
                      <a:pt x="263" y="6693"/>
                      <a:pt x="263" y="7363"/>
                    </a:cubicBezTo>
                    <a:lnTo>
                      <a:pt x="263" y="15289"/>
                    </a:lnTo>
                    <a:cubicBezTo>
                      <a:pt x="263" y="16228"/>
                      <a:pt x="1024" y="16986"/>
                      <a:pt x="1963" y="16989"/>
                    </a:cubicBezTo>
                    <a:lnTo>
                      <a:pt x="12153" y="16989"/>
                    </a:lnTo>
                    <a:cubicBezTo>
                      <a:pt x="13089" y="16986"/>
                      <a:pt x="13850" y="16228"/>
                      <a:pt x="13850" y="15289"/>
                    </a:cubicBezTo>
                    <a:lnTo>
                      <a:pt x="13850" y="14725"/>
                    </a:lnTo>
                    <a:lnTo>
                      <a:pt x="15381" y="14725"/>
                    </a:lnTo>
                    <a:lnTo>
                      <a:pt x="18712" y="16896"/>
                    </a:lnTo>
                    <a:cubicBezTo>
                      <a:pt x="18810" y="16959"/>
                      <a:pt x="18916" y="16988"/>
                      <a:pt x="19020" y="16988"/>
                    </a:cubicBezTo>
                    <a:cubicBezTo>
                      <a:pt x="19315" y="16988"/>
                      <a:pt x="19587" y="16754"/>
                      <a:pt x="19587" y="16422"/>
                    </a:cubicBezTo>
                    <a:lnTo>
                      <a:pt x="19587" y="6231"/>
                    </a:lnTo>
                    <a:cubicBezTo>
                      <a:pt x="19587" y="6023"/>
                      <a:pt x="19473" y="5832"/>
                      <a:pt x="19291" y="5733"/>
                    </a:cubicBezTo>
                    <a:cubicBezTo>
                      <a:pt x="19206" y="5687"/>
                      <a:pt x="19114" y="5664"/>
                      <a:pt x="19021" y="5664"/>
                    </a:cubicBezTo>
                    <a:cubicBezTo>
                      <a:pt x="18913" y="5664"/>
                      <a:pt x="18806" y="5695"/>
                      <a:pt x="18712" y="5757"/>
                    </a:cubicBezTo>
                    <a:lnTo>
                      <a:pt x="15381" y="7931"/>
                    </a:lnTo>
                    <a:lnTo>
                      <a:pt x="13850" y="7931"/>
                    </a:lnTo>
                    <a:lnTo>
                      <a:pt x="13850" y="7363"/>
                    </a:lnTo>
                    <a:cubicBezTo>
                      <a:pt x="13850" y="6693"/>
                      <a:pt x="13455" y="6086"/>
                      <a:pt x="12842" y="5811"/>
                    </a:cubicBezTo>
                    <a:cubicBezTo>
                      <a:pt x="13808" y="4857"/>
                      <a:pt x="14113" y="3417"/>
                      <a:pt x="13615" y="2155"/>
                    </a:cubicBezTo>
                    <a:cubicBezTo>
                      <a:pt x="13117" y="889"/>
                      <a:pt x="11915" y="44"/>
                      <a:pt x="10556" y="2"/>
                    </a:cubicBezTo>
                    <a:cubicBezTo>
                      <a:pt x="10523" y="1"/>
                      <a:pt x="10490" y="0"/>
                      <a:pt x="10457" y="0"/>
                    </a:cubicBezTo>
                    <a:cubicBezTo>
                      <a:pt x="9137" y="0"/>
                      <a:pt x="7933" y="763"/>
                      <a:pt x="7374" y="1967"/>
                    </a:cubicBezTo>
                    <a:cubicBezTo>
                      <a:pt x="6800" y="3199"/>
                      <a:pt x="7017" y="4652"/>
                      <a:pt x="7926" y="5666"/>
                    </a:cubicBezTo>
                    <a:lnTo>
                      <a:pt x="6190" y="5666"/>
                    </a:lnTo>
                    <a:cubicBezTo>
                      <a:pt x="7096" y="4652"/>
                      <a:pt x="7313" y="3199"/>
                      <a:pt x="6740" y="1967"/>
                    </a:cubicBezTo>
                    <a:cubicBezTo>
                      <a:pt x="6180" y="763"/>
                      <a:pt x="4976" y="0"/>
                      <a:pt x="36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1" name="Google Shape;4541;p65"/>
              <p:cNvSpPr/>
              <p:nvPr/>
            </p:nvSpPr>
            <p:spPr>
              <a:xfrm>
                <a:off x="4572675" y="1074100"/>
                <a:ext cx="115375" cy="141625"/>
              </a:xfrm>
              <a:custGeom>
                <a:rect b="b" l="l" r="r" t="t"/>
                <a:pathLst>
                  <a:path extrusionOk="0" h="5665" w="4615">
                    <a:moveTo>
                      <a:pt x="1133" y="1626"/>
                    </a:moveTo>
                    <a:lnTo>
                      <a:pt x="2945" y="2834"/>
                    </a:lnTo>
                    <a:lnTo>
                      <a:pt x="1133" y="4041"/>
                    </a:lnTo>
                    <a:lnTo>
                      <a:pt x="1133" y="1626"/>
                    </a:lnTo>
                    <a:close/>
                    <a:moveTo>
                      <a:pt x="569" y="1"/>
                    </a:moveTo>
                    <a:cubicBezTo>
                      <a:pt x="274" y="1"/>
                      <a:pt x="1" y="236"/>
                      <a:pt x="1" y="569"/>
                    </a:cubicBezTo>
                    <a:lnTo>
                      <a:pt x="1" y="5098"/>
                    </a:lnTo>
                    <a:cubicBezTo>
                      <a:pt x="1" y="5430"/>
                      <a:pt x="275" y="5665"/>
                      <a:pt x="571" y="5665"/>
                    </a:cubicBezTo>
                    <a:cubicBezTo>
                      <a:pt x="676" y="5665"/>
                      <a:pt x="784" y="5635"/>
                      <a:pt x="883" y="5569"/>
                    </a:cubicBezTo>
                    <a:lnTo>
                      <a:pt x="4280" y="3305"/>
                    </a:lnTo>
                    <a:cubicBezTo>
                      <a:pt x="4615" y="3078"/>
                      <a:pt x="4615" y="2583"/>
                      <a:pt x="4280" y="2360"/>
                    </a:cubicBezTo>
                    <a:lnTo>
                      <a:pt x="4280" y="2363"/>
                    </a:lnTo>
                    <a:lnTo>
                      <a:pt x="883" y="98"/>
                    </a:lnTo>
                    <a:cubicBezTo>
                      <a:pt x="783" y="31"/>
                      <a:pt x="674" y="1"/>
                      <a:pt x="5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2" name="Google Shape;4542;p65"/>
              <p:cNvSpPr/>
              <p:nvPr/>
            </p:nvSpPr>
            <p:spPr>
              <a:xfrm>
                <a:off x="4714225" y="1060000"/>
                <a:ext cx="28325" cy="28350"/>
              </a:xfrm>
              <a:custGeom>
                <a:rect b="b" l="l" r="r" t="t"/>
                <a:pathLst>
                  <a:path extrusionOk="0" h="1134" w="1133">
                    <a:moveTo>
                      <a:pt x="568" y="1"/>
                    </a:moveTo>
                    <a:cubicBezTo>
                      <a:pt x="254" y="1"/>
                      <a:pt x="0" y="251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3" y="879"/>
                      <a:pt x="1133" y="565"/>
                    </a:cubicBezTo>
                    <a:cubicBezTo>
                      <a:pt x="1133" y="251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43" name="Google Shape;4543;p65"/>
            <p:cNvGrpSpPr/>
            <p:nvPr/>
          </p:nvGrpSpPr>
          <p:grpSpPr>
            <a:xfrm>
              <a:off x="3523970" y="3439886"/>
              <a:ext cx="245681" cy="234980"/>
              <a:chOff x="5049750" y="832600"/>
              <a:chExt cx="505100" cy="483100"/>
            </a:xfrm>
          </p:grpSpPr>
          <p:sp>
            <p:nvSpPr>
              <p:cNvPr id="4544" name="Google Shape;4544;p65"/>
              <p:cNvSpPr/>
              <p:nvPr/>
            </p:nvSpPr>
            <p:spPr>
              <a:xfrm>
                <a:off x="5049750" y="832600"/>
                <a:ext cx="505100" cy="483100"/>
              </a:xfrm>
              <a:custGeom>
                <a:rect b="b" l="l" r="r" t="t"/>
                <a:pathLst>
                  <a:path extrusionOk="0" h="19324" w="20204">
                    <a:moveTo>
                      <a:pt x="12136" y="1129"/>
                    </a:moveTo>
                    <a:cubicBezTo>
                      <a:pt x="13730" y="1129"/>
                      <a:pt x="15325" y="1737"/>
                      <a:pt x="16538" y="2952"/>
                    </a:cubicBezTo>
                    <a:cubicBezTo>
                      <a:pt x="18969" y="5383"/>
                      <a:pt x="18969" y="9323"/>
                      <a:pt x="16538" y="11757"/>
                    </a:cubicBezTo>
                    <a:cubicBezTo>
                      <a:pt x="15341" y="12950"/>
                      <a:pt x="13747" y="13579"/>
                      <a:pt x="12129" y="13579"/>
                    </a:cubicBezTo>
                    <a:cubicBezTo>
                      <a:pt x="11233" y="13579"/>
                      <a:pt x="10329" y="13386"/>
                      <a:pt x="9482" y="12989"/>
                    </a:cubicBezTo>
                    <a:cubicBezTo>
                      <a:pt x="9461" y="12980"/>
                      <a:pt x="9440" y="12968"/>
                      <a:pt x="9419" y="12959"/>
                    </a:cubicBezTo>
                    <a:cubicBezTo>
                      <a:pt x="8794" y="12657"/>
                      <a:pt x="8223" y="12249"/>
                      <a:pt x="7734" y="11757"/>
                    </a:cubicBezTo>
                    <a:cubicBezTo>
                      <a:pt x="5306" y="9329"/>
                      <a:pt x="5306" y="5380"/>
                      <a:pt x="7734" y="2952"/>
                    </a:cubicBezTo>
                    <a:cubicBezTo>
                      <a:pt x="8948" y="1737"/>
                      <a:pt x="10542" y="1129"/>
                      <a:pt x="12136" y="1129"/>
                    </a:cubicBezTo>
                    <a:close/>
                    <a:moveTo>
                      <a:pt x="5871" y="11216"/>
                    </a:moveTo>
                    <a:cubicBezTo>
                      <a:pt x="6475" y="12195"/>
                      <a:pt x="7296" y="13016"/>
                      <a:pt x="8271" y="13620"/>
                    </a:cubicBezTo>
                    <a:lnTo>
                      <a:pt x="7734" y="14160"/>
                    </a:lnTo>
                    <a:cubicBezTo>
                      <a:pt x="7622" y="14271"/>
                      <a:pt x="7477" y="14326"/>
                      <a:pt x="7332" y="14326"/>
                    </a:cubicBezTo>
                    <a:cubicBezTo>
                      <a:pt x="7188" y="14326"/>
                      <a:pt x="7044" y="14271"/>
                      <a:pt x="6934" y="14160"/>
                    </a:cubicBezTo>
                    <a:lnTo>
                      <a:pt x="5330" y="12557"/>
                    </a:lnTo>
                    <a:cubicBezTo>
                      <a:pt x="5110" y="12337"/>
                      <a:pt x="5110" y="11977"/>
                      <a:pt x="5330" y="11757"/>
                    </a:cubicBezTo>
                    <a:lnTo>
                      <a:pt x="5871" y="11216"/>
                    </a:lnTo>
                    <a:close/>
                    <a:moveTo>
                      <a:pt x="4932" y="13762"/>
                    </a:moveTo>
                    <a:lnTo>
                      <a:pt x="5732" y="14562"/>
                    </a:lnTo>
                    <a:lnTo>
                      <a:pt x="4932" y="15362"/>
                    </a:lnTo>
                    <a:lnTo>
                      <a:pt x="4131" y="14562"/>
                    </a:lnTo>
                    <a:lnTo>
                      <a:pt x="4932" y="13762"/>
                    </a:lnTo>
                    <a:close/>
                    <a:moveTo>
                      <a:pt x="3328" y="15362"/>
                    </a:moveTo>
                    <a:lnTo>
                      <a:pt x="4128" y="16162"/>
                    </a:lnTo>
                    <a:lnTo>
                      <a:pt x="2268" y="18025"/>
                    </a:lnTo>
                    <a:cubicBezTo>
                      <a:pt x="2157" y="18135"/>
                      <a:pt x="2013" y="18190"/>
                      <a:pt x="1868" y="18190"/>
                    </a:cubicBezTo>
                    <a:cubicBezTo>
                      <a:pt x="1723" y="18190"/>
                      <a:pt x="1577" y="18134"/>
                      <a:pt x="1465" y="18022"/>
                    </a:cubicBezTo>
                    <a:cubicBezTo>
                      <a:pt x="1245" y="17802"/>
                      <a:pt x="1245" y="17443"/>
                      <a:pt x="1465" y="17222"/>
                    </a:cubicBezTo>
                    <a:lnTo>
                      <a:pt x="3328" y="15362"/>
                    </a:lnTo>
                    <a:close/>
                    <a:moveTo>
                      <a:pt x="12135" y="1"/>
                    </a:moveTo>
                    <a:cubicBezTo>
                      <a:pt x="10250" y="1"/>
                      <a:pt x="8365" y="718"/>
                      <a:pt x="6931" y="2152"/>
                    </a:cubicBezTo>
                    <a:cubicBezTo>
                      <a:pt x="4769" y="4311"/>
                      <a:pt x="4237" y="7493"/>
                      <a:pt x="5330" y="10157"/>
                    </a:cubicBezTo>
                    <a:lnTo>
                      <a:pt x="4527" y="10957"/>
                    </a:lnTo>
                    <a:cubicBezTo>
                      <a:pt x="4020" y="11467"/>
                      <a:pt x="3887" y="12240"/>
                      <a:pt x="4198" y="12892"/>
                    </a:cubicBezTo>
                    <a:lnTo>
                      <a:pt x="665" y="16422"/>
                    </a:lnTo>
                    <a:cubicBezTo>
                      <a:pt x="1" y="17086"/>
                      <a:pt x="1" y="18161"/>
                      <a:pt x="665" y="18825"/>
                    </a:cubicBezTo>
                    <a:cubicBezTo>
                      <a:pt x="996" y="19158"/>
                      <a:pt x="1431" y="19324"/>
                      <a:pt x="1865" y="19324"/>
                    </a:cubicBezTo>
                    <a:cubicBezTo>
                      <a:pt x="2300" y="19324"/>
                      <a:pt x="2735" y="19158"/>
                      <a:pt x="3066" y="18825"/>
                    </a:cubicBezTo>
                    <a:lnTo>
                      <a:pt x="6598" y="15293"/>
                    </a:lnTo>
                    <a:cubicBezTo>
                      <a:pt x="6831" y="15403"/>
                      <a:pt x="7081" y="15457"/>
                      <a:pt x="7328" y="15457"/>
                    </a:cubicBezTo>
                    <a:cubicBezTo>
                      <a:pt x="7770" y="15457"/>
                      <a:pt x="8206" y="15286"/>
                      <a:pt x="8531" y="14961"/>
                    </a:cubicBezTo>
                    <a:lnTo>
                      <a:pt x="9331" y="14163"/>
                    </a:lnTo>
                    <a:cubicBezTo>
                      <a:pt x="10241" y="14538"/>
                      <a:pt x="11190" y="14717"/>
                      <a:pt x="12127" y="14717"/>
                    </a:cubicBezTo>
                    <a:cubicBezTo>
                      <a:pt x="14530" y="14717"/>
                      <a:pt x="16858" y="13537"/>
                      <a:pt x="18256" y="11437"/>
                    </a:cubicBezTo>
                    <a:cubicBezTo>
                      <a:pt x="20204" y="8520"/>
                      <a:pt x="19821" y="4631"/>
                      <a:pt x="17342" y="2152"/>
                    </a:cubicBezTo>
                    <a:cubicBezTo>
                      <a:pt x="15906" y="718"/>
                      <a:pt x="14020" y="1"/>
                      <a:pt x="121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5" name="Google Shape;4545;p65"/>
              <p:cNvSpPr/>
              <p:nvPr/>
            </p:nvSpPr>
            <p:spPr>
              <a:xfrm>
                <a:off x="5216725" y="889175"/>
                <a:ext cx="276000" cy="254400"/>
              </a:xfrm>
              <a:custGeom>
                <a:rect b="b" l="l" r="r" t="t"/>
                <a:pathLst>
                  <a:path extrusionOk="0" h="10176" w="11040">
                    <a:moveTo>
                      <a:pt x="5456" y="1133"/>
                    </a:moveTo>
                    <a:cubicBezTo>
                      <a:pt x="6487" y="1133"/>
                      <a:pt x="7500" y="1535"/>
                      <a:pt x="8259" y="2293"/>
                    </a:cubicBezTo>
                    <a:cubicBezTo>
                      <a:pt x="9802" y="3839"/>
                      <a:pt x="9802" y="6348"/>
                      <a:pt x="8259" y="7897"/>
                    </a:cubicBezTo>
                    <a:cubicBezTo>
                      <a:pt x="7501" y="8653"/>
                      <a:pt x="6489" y="9055"/>
                      <a:pt x="5460" y="9055"/>
                    </a:cubicBezTo>
                    <a:cubicBezTo>
                      <a:pt x="4948" y="9055"/>
                      <a:pt x="4433" y="8956"/>
                      <a:pt x="3941" y="8751"/>
                    </a:cubicBezTo>
                    <a:cubicBezTo>
                      <a:pt x="2462" y="8138"/>
                      <a:pt x="1499" y="6695"/>
                      <a:pt x="1499" y="5095"/>
                    </a:cubicBezTo>
                    <a:cubicBezTo>
                      <a:pt x="1499" y="3491"/>
                      <a:pt x="2462" y="2048"/>
                      <a:pt x="3941" y="1435"/>
                    </a:cubicBezTo>
                    <a:cubicBezTo>
                      <a:pt x="4431" y="1232"/>
                      <a:pt x="4946" y="1133"/>
                      <a:pt x="5456" y="1133"/>
                    </a:cubicBezTo>
                    <a:close/>
                    <a:moveTo>
                      <a:pt x="5468" y="1"/>
                    </a:moveTo>
                    <a:cubicBezTo>
                      <a:pt x="5465" y="1"/>
                      <a:pt x="5461" y="1"/>
                      <a:pt x="5457" y="1"/>
                    </a:cubicBezTo>
                    <a:cubicBezTo>
                      <a:pt x="3029" y="4"/>
                      <a:pt x="943" y="1719"/>
                      <a:pt x="472" y="4098"/>
                    </a:cubicBezTo>
                    <a:cubicBezTo>
                      <a:pt x="1" y="6481"/>
                      <a:pt x="1275" y="8860"/>
                      <a:pt x="3519" y="9787"/>
                    </a:cubicBezTo>
                    <a:cubicBezTo>
                      <a:pt x="4151" y="10049"/>
                      <a:pt x="4811" y="10175"/>
                      <a:pt x="5463" y="10175"/>
                    </a:cubicBezTo>
                    <a:cubicBezTo>
                      <a:pt x="7120" y="10175"/>
                      <a:pt x="8725" y="9362"/>
                      <a:pt x="9693" y="7912"/>
                    </a:cubicBezTo>
                    <a:cubicBezTo>
                      <a:pt x="11040" y="5895"/>
                      <a:pt x="10774" y="3207"/>
                      <a:pt x="9059" y="1492"/>
                    </a:cubicBezTo>
                    <a:cubicBezTo>
                      <a:pt x="8108" y="535"/>
                      <a:pt x="6814" y="1"/>
                      <a:pt x="54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46" name="Google Shape;4546;p65"/>
            <p:cNvSpPr/>
            <p:nvPr/>
          </p:nvSpPr>
          <p:spPr>
            <a:xfrm>
              <a:off x="3814835" y="3456908"/>
              <a:ext cx="236050" cy="200956"/>
            </a:xfrm>
            <a:custGeom>
              <a:rect b="b" l="l" r="r" t="t"/>
              <a:pathLst>
                <a:path extrusionOk="0" h="16526" w="19412">
                  <a:moveTo>
                    <a:pt x="8421" y="4128"/>
                  </a:moveTo>
                  <a:lnTo>
                    <a:pt x="8421" y="6791"/>
                  </a:lnTo>
                  <a:lnTo>
                    <a:pt x="5302" y="6791"/>
                  </a:lnTo>
                  <a:lnTo>
                    <a:pt x="4511" y="4128"/>
                  </a:lnTo>
                  <a:close/>
                  <a:moveTo>
                    <a:pt x="12661" y="4131"/>
                  </a:moveTo>
                  <a:lnTo>
                    <a:pt x="12661" y="6791"/>
                  </a:lnTo>
                  <a:lnTo>
                    <a:pt x="9554" y="6791"/>
                  </a:lnTo>
                  <a:lnTo>
                    <a:pt x="9554" y="4131"/>
                  </a:lnTo>
                  <a:close/>
                  <a:moveTo>
                    <a:pt x="17999" y="4131"/>
                  </a:moveTo>
                  <a:lnTo>
                    <a:pt x="17208" y="6791"/>
                  </a:lnTo>
                  <a:lnTo>
                    <a:pt x="13793" y="6791"/>
                  </a:lnTo>
                  <a:lnTo>
                    <a:pt x="13793" y="4131"/>
                  </a:lnTo>
                  <a:close/>
                  <a:moveTo>
                    <a:pt x="8421" y="7923"/>
                  </a:moveTo>
                  <a:lnTo>
                    <a:pt x="8421" y="10583"/>
                  </a:lnTo>
                  <a:lnTo>
                    <a:pt x="6432" y="10583"/>
                  </a:lnTo>
                  <a:lnTo>
                    <a:pt x="5640" y="7923"/>
                  </a:lnTo>
                  <a:close/>
                  <a:moveTo>
                    <a:pt x="12661" y="7923"/>
                  </a:moveTo>
                  <a:lnTo>
                    <a:pt x="12661" y="10583"/>
                  </a:lnTo>
                  <a:lnTo>
                    <a:pt x="9554" y="10583"/>
                  </a:lnTo>
                  <a:lnTo>
                    <a:pt x="9554" y="7923"/>
                  </a:lnTo>
                  <a:close/>
                  <a:moveTo>
                    <a:pt x="16873" y="7923"/>
                  </a:moveTo>
                  <a:lnTo>
                    <a:pt x="16076" y="10583"/>
                  </a:lnTo>
                  <a:lnTo>
                    <a:pt x="13793" y="10583"/>
                  </a:lnTo>
                  <a:lnTo>
                    <a:pt x="13793" y="7923"/>
                  </a:lnTo>
                  <a:close/>
                  <a:moveTo>
                    <a:pt x="7935" y="13570"/>
                  </a:moveTo>
                  <a:cubicBezTo>
                    <a:pt x="8744" y="13570"/>
                    <a:pt x="9152" y="14551"/>
                    <a:pt x="8578" y="15125"/>
                  </a:cubicBezTo>
                  <a:cubicBezTo>
                    <a:pt x="8393" y="15310"/>
                    <a:pt x="8165" y="15393"/>
                    <a:pt x="7941" y="15393"/>
                  </a:cubicBezTo>
                  <a:cubicBezTo>
                    <a:pt x="7473" y="15393"/>
                    <a:pt x="7023" y="15029"/>
                    <a:pt x="7023" y="14482"/>
                  </a:cubicBezTo>
                  <a:cubicBezTo>
                    <a:pt x="7023" y="13977"/>
                    <a:pt x="7431" y="13573"/>
                    <a:pt x="7932" y="13570"/>
                  </a:cubicBezTo>
                  <a:close/>
                  <a:moveTo>
                    <a:pt x="14910" y="13570"/>
                  </a:moveTo>
                  <a:cubicBezTo>
                    <a:pt x="15719" y="13570"/>
                    <a:pt x="16127" y="14551"/>
                    <a:pt x="15553" y="15125"/>
                  </a:cubicBezTo>
                  <a:cubicBezTo>
                    <a:pt x="15368" y="15310"/>
                    <a:pt x="15140" y="15393"/>
                    <a:pt x="14916" y="15393"/>
                  </a:cubicBezTo>
                  <a:cubicBezTo>
                    <a:pt x="14448" y="15393"/>
                    <a:pt x="13998" y="15029"/>
                    <a:pt x="13998" y="14482"/>
                  </a:cubicBezTo>
                  <a:cubicBezTo>
                    <a:pt x="13998" y="13977"/>
                    <a:pt x="14406" y="13570"/>
                    <a:pt x="14910" y="13570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lnTo>
                    <a:pt x="2437" y="1133"/>
                  </a:lnTo>
                  <a:lnTo>
                    <a:pt x="3204" y="3714"/>
                  </a:lnTo>
                  <a:cubicBezTo>
                    <a:pt x="3207" y="3720"/>
                    <a:pt x="3210" y="3729"/>
                    <a:pt x="3213" y="3738"/>
                  </a:cubicBezTo>
                  <a:lnTo>
                    <a:pt x="5251" y="10589"/>
                  </a:lnTo>
                  <a:cubicBezTo>
                    <a:pt x="4052" y="10671"/>
                    <a:pt x="3131" y="11685"/>
                    <a:pt x="3171" y="12887"/>
                  </a:cubicBezTo>
                  <a:cubicBezTo>
                    <a:pt x="3210" y="14089"/>
                    <a:pt x="4194" y="15043"/>
                    <a:pt x="5396" y="15046"/>
                  </a:cubicBezTo>
                  <a:lnTo>
                    <a:pt x="5970" y="15046"/>
                  </a:lnTo>
                  <a:cubicBezTo>
                    <a:pt x="6220" y="15922"/>
                    <a:pt x="7020" y="16526"/>
                    <a:pt x="7932" y="16526"/>
                  </a:cubicBezTo>
                  <a:cubicBezTo>
                    <a:pt x="8841" y="16526"/>
                    <a:pt x="9641" y="15922"/>
                    <a:pt x="9895" y="15046"/>
                  </a:cubicBezTo>
                  <a:lnTo>
                    <a:pt x="12947" y="15046"/>
                  </a:lnTo>
                  <a:cubicBezTo>
                    <a:pt x="13198" y="15922"/>
                    <a:pt x="13998" y="16523"/>
                    <a:pt x="14910" y="16523"/>
                  </a:cubicBezTo>
                  <a:cubicBezTo>
                    <a:pt x="15819" y="16523"/>
                    <a:pt x="16619" y="15922"/>
                    <a:pt x="16873" y="15046"/>
                  </a:cubicBezTo>
                  <a:lnTo>
                    <a:pt x="17616" y="15046"/>
                  </a:lnTo>
                  <a:cubicBezTo>
                    <a:pt x="17927" y="15046"/>
                    <a:pt x="18180" y="14793"/>
                    <a:pt x="18180" y="14482"/>
                  </a:cubicBezTo>
                  <a:cubicBezTo>
                    <a:pt x="18180" y="14167"/>
                    <a:pt x="17927" y="13914"/>
                    <a:pt x="17616" y="13914"/>
                  </a:cubicBezTo>
                  <a:lnTo>
                    <a:pt x="16873" y="13914"/>
                  </a:lnTo>
                  <a:cubicBezTo>
                    <a:pt x="16619" y="13041"/>
                    <a:pt x="15819" y="12437"/>
                    <a:pt x="14910" y="12437"/>
                  </a:cubicBezTo>
                  <a:cubicBezTo>
                    <a:pt x="13998" y="12437"/>
                    <a:pt x="13198" y="13041"/>
                    <a:pt x="12947" y="13914"/>
                  </a:cubicBezTo>
                  <a:lnTo>
                    <a:pt x="9895" y="13914"/>
                  </a:lnTo>
                  <a:cubicBezTo>
                    <a:pt x="9644" y="13038"/>
                    <a:pt x="8844" y="12437"/>
                    <a:pt x="7932" y="12437"/>
                  </a:cubicBezTo>
                  <a:cubicBezTo>
                    <a:pt x="7023" y="12437"/>
                    <a:pt x="6223" y="13038"/>
                    <a:pt x="5970" y="13914"/>
                  </a:cubicBezTo>
                  <a:lnTo>
                    <a:pt x="5399" y="13914"/>
                  </a:lnTo>
                  <a:cubicBezTo>
                    <a:pt x="4798" y="13905"/>
                    <a:pt x="4318" y="13416"/>
                    <a:pt x="4318" y="12815"/>
                  </a:cubicBezTo>
                  <a:cubicBezTo>
                    <a:pt x="4318" y="12217"/>
                    <a:pt x="4798" y="11728"/>
                    <a:pt x="5399" y="11716"/>
                  </a:cubicBezTo>
                  <a:lnTo>
                    <a:pt x="16501" y="11716"/>
                  </a:lnTo>
                  <a:cubicBezTo>
                    <a:pt x="16752" y="11716"/>
                    <a:pt x="16972" y="11553"/>
                    <a:pt x="17045" y="11311"/>
                  </a:cubicBezTo>
                  <a:lnTo>
                    <a:pt x="19303" y="3726"/>
                  </a:lnTo>
                  <a:cubicBezTo>
                    <a:pt x="19412" y="3362"/>
                    <a:pt x="19140" y="2999"/>
                    <a:pt x="18765" y="2999"/>
                  </a:cubicBezTo>
                  <a:cubicBezTo>
                    <a:pt x="18763" y="2999"/>
                    <a:pt x="18761" y="2999"/>
                    <a:pt x="18760" y="2999"/>
                  </a:cubicBezTo>
                  <a:lnTo>
                    <a:pt x="4173" y="2999"/>
                  </a:lnTo>
                  <a:lnTo>
                    <a:pt x="3400" y="405"/>
                  </a:lnTo>
                  <a:cubicBezTo>
                    <a:pt x="3328" y="163"/>
                    <a:pt x="3107" y="0"/>
                    <a:pt x="28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47" name="Google Shape;4547;p65"/>
            <p:cNvGrpSpPr/>
            <p:nvPr/>
          </p:nvGrpSpPr>
          <p:grpSpPr>
            <a:xfrm>
              <a:off x="4117342" y="3439880"/>
              <a:ext cx="206550" cy="234992"/>
              <a:chOff x="6272100" y="832575"/>
              <a:chExt cx="424650" cy="483125"/>
            </a:xfrm>
          </p:grpSpPr>
          <p:sp>
            <p:nvSpPr>
              <p:cNvPr id="4548" name="Google Shape;4548;p65"/>
              <p:cNvSpPr/>
              <p:nvPr/>
            </p:nvSpPr>
            <p:spPr>
              <a:xfrm>
                <a:off x="6272100" y="832575"/>
                <a:ext cx="424650" cy="483125"/>
              </a:xfrm>
              <a:custGeom>
                <a:rect b="b" l="l" r="r" t="t"/>
                <a:pathLst>
                  <a:path extrusionOk="0" h="19325" w="16986">
                    <a:moveTo>
                      <a:pt x="2265" y="6537"/>
                    </a:moveTo>
                    <a:lnTo>
                      <a:pt x="2265" y="8334"/>
                    </a:lnTo>
                    <a:lnTo>
                      <a:pt x="1366" y="7437"/>
                    </a:lnTo>
                    <a:lnTo>
                      <a:pt x="2265" y="6537"/>
                    </a:lnTo>
                    <a:close/>
                    <a:moveTo>
                      <a:pt x="14721" y="6537"/>
                    </a:moveTo>
                    <a:lnTo>
                      <a:pt x="15617" y="7437"/>
                    </a:lnTo>
                    <a:lnTo>
                      <a:pt x="14721" y="8334"/>
                    </a:lnTo>
                    <a:lnTo>
                      <a:pt x="14721" y="6537"/>
                    </a:lnTo>
                    <a:close/>
                    <a:moveTo>
                      <a:pt x="13588" y="1132"/>
                    </a:moveTo>
                    <a:lnTo>
                      <a:pt x="13588" y="9466"/>
                    </a:lnTo>
                    <a:lnTo>
                      <a:pt x="10521" y="12531"/>
                    </a:lnTo>
                    <a:lnTo>
                      <a:pt x="6462" y="12531"/>
                    </a:lnTo>
                    <a:lnTo>
                      <a:pt x="3398" y="9466"/>
                    </a:lnTo>
                    <a:lnTo>
                      <a:pt x="3398" y="1132"/>
                    </a:lnTo>
                    <a:close/>
                    <a:moveTo>
                      <a:pt x="1133" y="8802"/>
                    </a:moveTo>
                    <a:lnTo>
                      <a:pt x="5427" y="13099"/>
                    </a:lnTo>
                    <a:lnTo>
                      <a:pt x="1133" y="17392"/>
                    </a:lnTo>
                    <a:lnTo>
                      <a:pt x="1133" y="8802"/>
                    </a:lnTo>
                    <a:close/>
                    <a:moveTo>
                      <a:pt x="15853" y="8802"/>
                    </a:moveTo>
                    <a:lnTo>
                      <a:pt x="15853" y="17392"/>
                    </a:lnTo>
                    <a:lnTo>
                      <a:pt x="11556" y="13099"/>
                    </a:lnTo>
                    <a:lnTo>
                      <a:pt x="15853" y="8802"/>
                    </a:lnTo>
                    <a:close/>
                    <a:moveTo>
                      <a:pt x="10521" y="13663"/>
                    </a:moveTo>
                    <a:lnTo>
                      <a:pt x="15050" y="18192"/>
                    </a:lnTo>
                    <a:lnTo>
                      <a:pt x="1933" y="18192"/>
                    </a:lnTo>
                    <a:lnTo>
                      <a:pt x="6462" y="13663"/>
                    </a:lnTo>
                    <a:close/>
                    <a:moveTo>
                      <a:pt x="2830" y="0"/>
                    </a:moveTo>
                    <a:cubicBezTo>
                      <a:pt x="2516" y="0"/>
                      <a:pt x="2265" y="254"/>
                      <a:pt x="2265" y="568"/>
                    </a:cubicBezTo>
                    <a:lnTo>
                      <a:pt x="2265" y="4937"/>
                    </a:lnTo>
                    <a:lnTo>
                      <a:pt x="164" y="7036"/>
                    </a:lnTo>
                    <a:lnTo>
                      <a:pt x="161" y="7042"/>
                    </a:lnTo>
                    <a:cubicBezTo>
                      <a:pt x="152" y="7051"/>
                      <a:pt x="143" y="7063"/>
                      <a:pt x="134" y="7072"/>
                    </a:cubicBezTo>
                    <a:lnTo>
                      <a:pt x="125" y="7084"/>
                    </a:lnTo>
                    <a:cubicBezTo>
                      <a:pt x="112" y="7096"/>
                      <a:pt x="103" y="7108"/>
                      <a:pt x="94" y="7120"/>
                    </a:cubicBezTo>
                    <a:cubicBezTo>
                      <a:pt x="91" y="7126"/>
                      <a:pt x="88" y="7129"/>
                      <a:pt x="85" y="7132"/>
                    </a:cubicBezTo>
                    <a:cubicBezTo>
                      <a:pt x="85" y="7138"/>
                      <a:pt x="73" y="7153"/>
                      <a:pt x="70" y="7162"/>
                    </a:cubicBezTo>
                    <a:cubicBezTo>
                      <a:pt x="64" y="7171"/>
                      <a:pt x="61" y="7174"/>
                      <a:pt x="58" y="7180"/>
                    </a:cubicBezTo>
                    <a:cubicBezTo>
                      <a:pt x="55" y="7186"/>
                      <a:pt x="52" y="7199"/>
                      <a:pt x="46" y="7208"/>
                    </a:cubicBezTo>
                    <a:cubicBezTo>
                      <a:pt x="43" y="7217"/>
                      <a:pt x="40" y="7220"/>
                      <a:pt x="40" y="7226"/>
                    </a:cubicBezTo>
                    <a:cubicBezTo>
                      <a:pt x="34" y="7241"/>
                      <a:pt x="28" y="7256"/>
                      <a:pt x="25" y="7271"/>
                    </a:cubicBezTo>
                    <a:cubicBezTo>
                      <a:pt x="25" y="7274"/>
                      <a:pt x="22" y="7280"/>
                      <a:pt x="19" y="7283"/>
                    </a:cubicBezTo>
                    <a:cubicBezTo>
                      <a:pt x="16" y="7295"/>
                      <a:pt x="13" y="7307"/>
                      <a:pt x="13" y="7319"/>
                    </a:cubicBezTo>
                    <a:cubicBezTo>
                      <a:pt x="13" y="7325"/>
                      <a:pt x="10" y="7331"/>
                      <a:pt x="10" y="7334"/>
                    </a:cubicBezTo>
                    <a:cubicBezTo>
                      <a:pt x="7" y="7340"/>
                      <a:pt x="4" y="7359"/>
                      <a:pt x="4" y="7371"/>
                    </a:cubicBezTo>
                    <a:lnTo>
                      <a:pt x="4" y="7386"/>
                    </a:lnTo>
                    <a:cubicBezTo>
                      <a:pt x="4" y="7401"/>
                      <a:pt x="1" y="7416"/>
                      <a:pt x="1" y="7434"/>
                    </a:cubicBezTo>
                    <a:lnTo>
                      <a:pt x="1" y="17625"/>
                    </a:lnTo>
                    <a:cubicBezTo>
                      <a:pt x="1" y="18063"/>
                      <a:pt x="170" y="18482"/>
                      <a:pt x="475" y="18799"/>
                    </a:cubicBezTo>
                    <a:cubicBezTo>
                      <a:pt x="481" y="18808"/>
                      <a:pt x="490" y="18817"/>
                      <a:pt x="499" y="18826"/>
                    </a:cubicBezTo>
                    <a:cubicBezTo>
                      <a:pt x="508" y="18833"/>
                      <a:pt x="517" y="18842"/>
                      <a:pt x="526" y="18851"/>
                    </a:cubicBezTo>
                    <a:cubicBezTo>
                      <a:pt x="840" y="19156"/>
                      <a:pt x="1260" y="19325"/>
                      <a:pt x="1698" y="19325"/>
                    </a:cubicBezTo>
                    <a:lnTo>
                      <a:pt x="15285" y="19325"/>
                    </a:lnTo>
                    <a:cubicBezTo>
                      <a:pt x="15723" y="19325"/>
                      <a:pt x="16143" y="19156"/>
                      <a:pt x="16460" y="18854"/>
                    </a:cubicBezTo>
                    <a:cubicBezTo>
                      <a:pt x="16469" y="18845"/>
                      <a:pt x="16478" y="18836"/>
                      <a:pt x="16487" y="18826"/>
                    </a:cubicBezTo>
                    <a:cubicBezTo>
                      <a:pt x="16496" y="18817"/>
                      <a:pt x="16502" y="18808"/>
                      <a:pt x="16511" y="18799"/>
                    </a:cubicBezTo>
                    <a:cubicBezTo>
                      <a:pt x="16816" y="18485"/>
                      <a:pt x="16985" y="18063"/>
                      <a:pt x="16985" y="17628"/>
                    </a:cubicBezTo>
                    <a:lnTo>
                      <a:pt x="16985" y="7437"/>
                    </a:lnTo>
                    <a:cubicBezTo>
                      <a:pt x="16985" y="7419"/>
                      <a:pt x="16985" y="7404"/>
                      <a:pt x="16982" y="7389"/>
                    </a:cubicBezTo>
                    <a:lnTo>
                      <a:pt x="16982" y="7371"/>
                    </a:lnTo>
                    <a:cubicBezTo>
                      <a:pt x="16982" y="7362"/>
                      <a:pt x="16979" y="7350"/>
                      <a:pt x="16976" y="7337"/>
                    </a:cubicBezTo>
                    <a:cubicBezTo>
                      <a:pt x="16973" y="7328"/>
                      <a:pt x="16973" y="7325"/>
                      <a:pt x="16973" y="7319"/>
                    </a:cubicBezTo>
                    <a:cubicBezTo>
                      <a:pt x="16973" y="7316"/>
                      <a:pt x="16967" y="7298"/>
                      <a:pt x="16964" y="7286"/>
                    </a:cubicBezTo>
                    <a:cubicBezTo>
                      <a:pt x="16964" y="7283"/>
                      <a:pt x="16964" y="7277"/>
                      <a:pt x="16961" y="7271"/>
                    </a:cubicBezTo>
                    <a:cubicBezTo>
                      <a:pt x="16958" y="7256"/>
                      <a:pt x="16952" y="7244"/>
                      <a:pt x="16946" y="7229"/>
                    </a:cubicBezTo>
                    <a:cubicBezTo>
                      <a:pt x="16943" y="7223"/>
                      <a:pt x="16940" y="7217"/>
                      <a:pt x="16940" y="7211"/>
                    </a:cubicBezTo>
                    <a:cubicBezTo>
                      <a:pt x="16937" y="7205"/>
                      <a:pt x="16931" y="7193"/>
                      <a:pt x="16925" y="7183"/>
                    </a:cubicBezTo>
                    <a:cubicBezTo>
                      <a:pt x="16922" y="7174"/>
                      <a:pt x="16919" y="7171"/>
                      <a:pt x="16916" y="7165"/>
                    </a:cubicBezTo>
                    <a:cubicBezTo>
                      <a:pt x="16913" y="7159"/>
                      <a:pt x="16904" y="7144"/>
                      <a:pt x="16898" y="7135"/>
                    </a:cubicBezTo>
                    <a:lnTo>
                      <a:pt x="16892" y="7123"/>
                    </a:lnTo>
                    <a:cubicBezTo>
                      <a:pt x="16882" y="7108"/>
                      <a:pt x="16873" y="7096"/>
                      <a:pt x="16861" y="7084"/>
                    </a:cubicBezTo>
                    <a:lnTo>
                      <a:pt x="16852" y="7075"/>
                    </a:lnTo>
                    <a:cubicBezTo>
                      <a:pt x="16843" y="7063"/>
                      <a:pt x="16834" y="7054"/>
                      <a:pt x="16825" y="7045"/>
                    </a:cubicBezTo>
                    <a:lnTo>
                      <a:pt x="16819" y="7039"/>
                    </a:lnTo>
                    <a:lnTo>
                      <a:pt x="14721" y="4937"/>
                    </a:lnTo>
                    <a:lnTo>
                      <a:pt x="14721" y="568"/>
                    </a:lnTo>
                    <a:cubicBezTo>
                      <a:pt x="14721" y="254"/>
                      <a:pt x="14467" y="0"/>
                      <a:pt x="14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9" name="Google Shape;4549;p65"/>
              <p:cNvSpPr/>
              <p:nvPr/>
            </p:nvSpPr>
            <p:spPr>
              <a:xfrm>
                <a:off x="6384200" y="889150"/>
                <a:ext cx="199300" cy="198200"/>
              </a:xfrm>
              <a:custGeom>
                <a:rect b="b" l="l" r="r" t="t"/>
                <a:pathLst>
                  <a:path extrusionOk="0" h="7928" w="7972">
                    <a:moveTo>
                      <a:pt x="4005" y="3398"/>
                    </a:moveTo>
                    <a:cubicBezTo>
                      <a:pt x="4274" y="3398"/>
                      <a:pt x="4534" y="3588"/>
                      <a:pt x="4569" y="3900"/>
                    </a:cubicBezTo>
                    <a:cubicBezTo>
                      <a:pt x="4560" y="3951"/>
                      <a:pt x="4560" y="4003"/>
                      <a:pt x="4566" y="4057"/>
                    </a:cubicBezTo>
                    <a:cubicBezTo>
                      <a:pt x="4521" y="4329"/>
                      <a:pt x="4285" y="4531"/>
                      <a:pt x="4007" y="4531"/>
                    </a:cubicBezTo>
                    <a:cubicBezTo>
                      <a:pt x="3518" y="4531"/>
                      <a:pt x="3259" y="3954"/>
                      <a:pt x="3585" y="3589"/>
                    </a:cubicBezTo>
                    <a:cubicBezTo>
                      <a:pt x="3702" y="3458"/>
                      <a:pt x="3855" y="3398"/>
                      <a:pt x="4005" y="3398"/>
                    </a:cubicBezTo>
                    <a:close/>
                    <a:moveTo>
                      <a:pt x="4005" y="1"/>
                    </a:moveTo>
                    <a:cubicBezTo>
                      <a:pt x="3351" y="1"/>
                      <a:pt x="2696" y="163"/>
                      <a:pt x="2102" y="488"/>
                    </a:cubicBezTo>
                    <a:cubicBezTo>
                      <a:pt x="876" y="1161"/>
                      <a:pt x="94" y="2432"/>
                      <a:pt x="46" y="3830"/>
                    </a:cubicBezTo>
                    <a:cubicBezTo>
                      <a:pt x="1" y="5231"/>
                      <a:pt x="695" y="6551"/>
                      <a:pt x="1876" y="7303"/>
                    </a:cubicBezTo>
                    <a:cubicBezTo>
                      <a:pt x="2510" y="7713"/>
                      <a:pt x="3247" y="7928"/>
                      <a:pt x="4001" y="7928"/>
                    </a:cubicBezTo>
                    <a:cubicBezTo>
                      <a:pt x="4629" y="7925"/>
                      <a:pt x="5248" y="7783"/>
                      <a:pt x="5816" y="7517"/>
                    </a:cubicBezTo>
                    <a:cubicBezTo>
                      <a:pt x="6106" y="7390"/>
                      <a:pt x="6233" y="7049"/>
                      <a:pt x="6100" y="6762"/>
                    </a:cubicBezTo>
                    <a:cubicBezTo>
                      <a:pt x="6006" y="6555"/>
                      <a:pt x="5802" y="6435"/>
                      <a:pt x="5589" y="6435"/>
                    </a:cubicBezTo>
                    <a:cubicBezTo>
                      <a:pt x="5506" y="6435"/>
                      <a:pt x="5422" y="6453"/>
                      <a:pt x="5342" y="6491"/>
                    </a:cubicBezTo>
                    <a:cubicBezTo>
                      <a:pt x="4902" y="6692"/>
                      <a:pt x="4449" y="6792"/>
                      <a:pt x="4007" y="6792"/>
                    </a:cubicBezTo>
                    <a:cubicBezTo>
                      <a:pt x="3468" y="6792"/>
                      <a:pt x="2947" y="6644"/>
                      <a:pt x="2486" y="6349"/>
                    </a:cubicBezTo>
                    <a:cubicBezTo>
                      <a:pt x="1643" y="5811"/>
                      <a:pt x="1145" y="4869"/>
                      <a:pt x="1178" y="3870"/>
                    </a:cubicBezTo>
                    <a:cubicBezTo>
                      <a:pt x="1211" y="2870"/>
                      <a:pt x="1770" y="1961"/>
                      <a:pt x="2649" y="1481"/>
                    </a:cubicBezTo>
                    <a:cubicBezTo>
                      <a:pt x="3073" y="1247"/>
                      <a:pt x="3541" y="1131"/>
                      <a:pt x="4009" y="1131"/>
                    </a:cubicBezTo>
                    <a:cubicBezTo>
                      <a:pt x="4508" y="1131"/>
                      <a:pt x="5007" y="1263"/>
                      <a:pt x="5451" y="1527"/>
                    </a:cubicBezTo>
                    <a:cubicBezTo>
                      <a:pt x="6311" y="2037"/>
                      <a:pt x="6840" y="2964"/>
                      <a:pt x="6840" y="3966"/>
                    </a:cubicBezTo>
                    <a:cubicBezTo>
                      <a:pt x="6846" y="4277"/>
                      <a:pt x="6598" y="4537"/>
                      <a:pt x="6284" y="4543"/>
                    </a:cubicBezTo>
                    <a:cubicBezTo>
                      <a:pt x="6280" y="4543"/>
                      <a:pt x="6277" y="4543"/>
                      <a:pt x="6273" y="4543"/>
                    </a:cubicBezTo>
                    <a:cubicBezTo>
                      <a:pt x="5967" y="4543"/>
                      <a:pt x="5713" y="4298"/>
                      <a:pt x="5707" y="3990"/>
                    </a:cubicBezTo>
                    <a:lnTo>
                      <a:pt x="5707" y="3972"/>
                    </a:lnTo>
                    <a:lnTo>
                      <a:pt x="5707" y="3966"/>
                    </a:lnTo>
                    <a:cubicBezTo>
                      <a:pt x="5707" y="3163"/>
                      <a:pt x="5146" y="2469"/>
                      <a:pt x="4361" y="2300"/>
                    </a:cubicBezTo>
                    <a:cubicBezTo>
                      <a:pt x="4241" y="2274"/>
                      <a:pt x="4121" y="2261"/>
                      <a:pt x="4003" y="2261"/>
                    </a:cubicBezTo>
                    <a:cubicBezTo>
                      <a:pt x="3345" y="2261"/>
                      <a:pt x="2731" y="2647"/>
                      <a:pt x="2452" y="3269"/>
                    </a:cubicBezTo>
                    <a:cubicBezTo>
                      <a:pt x="2126" y="4000"/>
                      <a:pt x="2353" y="4863"/>
                      <a:pt x="3002" y="5337"/>
                    </a:cubicBezTo>
                    <a:cubicBezTo>
                      <a:pt x="3302" y="5555"/>
                      <a:pt x="3654" y="5663"/>
                      <a:pt x="4005" y="5663"/>
                    </a:cubicBezTo>
                    <a:cubicBezTo>
                      <a:pt x="4413" y="5663"/>
                      <a:pt x="4818" y="5517"/>
                      <a:pt x="5140" y="5228"/>
                    </a:cubicBezTo>
                    <a:cubicBezTo>
                      <a:pt x="5457" y="5513"/>
                      <a:pt x="5863" y="5662"/>
                      <a:pt x="6274" y="5662"/>
                    </a:cubicBezTo>
                    <a:cubicBezTo>
                      <a:pt x="6507" y="5662"/>
                      <a:pt x="6742" y="5614"/>
                      <a:pt x="6963" y="5515"/>
                    </a:cubicBezTo>
                    <a:cubicBezTo>
                      <a:pt x="7576" y="5241"/>
                      <a:pt x="7969" y="4634"/>
                      <a:pt x="7972" y="3966"/>
                    </a:cubicBezTo>
                    <a:cubicBezTo>
                      <a:pt x="7972" y="2565"/>
                      <a:pt x="7232" y="1267"/>
                      <a:pt x="6027" y="554"/>
                    </a:cubicBezTo>
                    <a:cubicBezTo>
                      <a:pt x="5405" y="186"/>
                      <a:pt x="4705" y="1"/>
                      <a:pt x="40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50" name="Google Shape;4550;p65"/>
            <p:cNvGrpSpPr/>
            <p:nvPr/>
          </p:nvGrpSpPr>
          <p:grpSpPr>
            <a:xfrm>
              <a:off x="1504839" y="3729363"/>
              <a:ext cx="235028" cy="235004"/>
              <a:chOff x="893650" y="1428000"/>
              <a:chExt cx="483200" cy="483150"/>
            </a:xfrm>
          </p:grpSpPr>
          <p:sp>
            <p:nvSpPr>
              <p:cNvPr id="4551" name="Google Shape;4551;p65"/>
              <p:cNvSpPr/>
              <p:nvPr/>
            </p:nvSpPr>
            <p:spPr>
              <a:xfrm>
                <a:off x="893650" y="1428000"/>
                <a:ext cx="483200" cy="483150"/>
              </a:xfrm>
              <a:custGeom>
                <a:rect b="b" l="l" r="r" t="t"/>
                <a:pathLst>
                  <a:path extrusionOk="0" h="19326" w="19328">
                    <a:moveTo>
                      <a:pt x="3436" y="6012"/>
                    </a:moveTo>
                    <a:lnTo>
                      <a:pt x="3436" y="8869"/>
                    </a:lnTo>
                    <a:lnTo>
                      <a:pt x="1516" y="7435"/>
                    </a:lnTo>
                    <a:lnTo>
                      <a:pt x="3436" y="6012"/>
                    </a:lnTo>
                    <a:close/>
                    <a:moveTo>
                      <a:pt x="15892" y="6012"/>
                    </a:moveTo>
                    <a:lnTo>
                      <a:pt x="17812" y="7438"/>
                    </a:lnTo>
                    <a:lnTo>
                      <a:pt x="15892" y="8869"/>
                    </a:lnTo>
                    <a:lnTo>
                      <a:pt x="15892" y="6012"/>
                    </a:lnTo>
                    <a:close/>
                    <a:moveTo>
                      <a:pt x="14759" y="1133"/>
                    </a:moveTo>
                    <a:lnTo>
                      <a:pt x="14759" y="9717"/>
                    </a:lnTo>
                    <a:lnTo>
                      <a:pt x="9665" y="13522"/>
                    </a:lnTo>
                    <a:lnTo>
                      <a:pt x="4569" y="9717"/>
                    </a:lnTo>
                    <a:lnTo>
                      <a:pt x="4569" y="1133"/>
                    </a:lnTo>
                    <a:close/>
                    <a:moveTo>
                      <a:pt x="18195" y="8564"/>
                    </a:moveTo>
                    <a:lnTo>
                      <a:pt x="18195" y="17625"/>
                    </a:lnTo>
                    <a:cubicBezTo>
                      <a:pt x="18195" y="17939"/>
                      <a:pt x="17942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6" y="17939"/>
                      <a:pt x="1136" y="17625"/>
                    </a:cubicBezTo>
                    <a:lnTo>
                      <a:pt x="1136" y="8564"/>
                    </a:lnTo>
                    <a:lnTo>
                      <a:pt x="9324" y="14681"/>
                    </a:lnTo>
                    <a:cubicBezTo>
                      <a:pt x="9425" y="14757"/>
                      <a:pt x="9545" y="14794"/>
                      <a:pt x="9664" y="14794"/>
                    </a:cubicBezTo>
                    <a:cubicBezTo>
                      <a:pt x="9783" y="14794"/>
                      <a:pt x="9903" y="14757"/>
                      <a:pt x="10004" y="14681"/>
                    </a:cubicBezTo>
                    <a:lnTo>
                      <a:pt x="18195" y="8564"/>
                    </a:lnTo>
                    <a:close/>
                    <a:moveTo>
                      <a:pt x="4004" y="1"/>
                    </a:moveTo>
                    <a:cubicBezTo>
                      <a:pt x="3690" y="1"/>
                      <a:pt x="3436" y="251"/>
                      <a:pt x="3436" y="565"/>
                    </a:cubicBezTo>
                    <a:lnTo>
                      <a:pt x="3436" y="4605"/>
                    </a:lnTo>
                    <a:lnTo>
                      <a:pt x="230" y="6982"/>
                    </a:lnTo>
                    <a:lnTo>
                      <a:pt x="221" y="6991"/>
                    </a:lnTo>
                    <a:cubicBezTo>
                      <a:pt x="212" y="6997"/>
                      <a:pt x="200" y="7006"/>
                      <a:pt x="190" y="7015"/>
                    </a:cubicBezTo>
                    <a:lnTo>
                      <a:pt x="175" y="7030"/>
                    </a:lnTo>
                    <a:cubicBezTo>
                      <a:pt x="163" y="7042"/>
                      <a:pt x="151" y="7051"/>
                      <a:pt x="142" y="7063"/>
                    </a:cubicBezTo>
                    <a:cubicBezTo>
                      <a:pt x="139" y="7069"/>
                      <a:pt x="136" y="7072"/>
                      <a:pt x="133" y="7075"/>
                    </a:cubicBezTo>
                    <a:cubicBezTo>
                      <a:pt x="121" y="7090"/>
                      <a:pt x="106" y="7105"/>
                      <a:pt x="94" y="7124"/>
                    </a:cubicBezTo>
                    <a:cubicBezTo>
                      <a:pt x="94" y="7127"/>
                      <a:pt x="91" y="7130"/>
                      <a:pt x="88" y="7133"/>
                    </a:cubicBezTo>
                    <a:cubicBezTo>
                      <a:pt x="82" y="7148"/>
                      <a:pt x="73" y="7163"/>
                      <a:pt x="64" y="7178"/>
                    </a:cubicBezTo>
                    <a:cubicBezTo>
                      <a:pt x="61" y="7181"/>
                      <a:pt x="58" y="7187"/>
                      <a:pt x="58" y="7193"/>
                    </a:cubicBezTo>
                    <a:cubicBezTo>
                      <a:pt x="52" y="7205"/>
                      <a:pt x="46" y="7220"/>
                      <a:pt x="39" y="7232"/>
                    </a:cubicBezTo>
                    <a:lnTo>
                      <a:pt x="33" y="7250"/>
                    </a:lnTo>
                    <a:cubicBezTo>
                      <a:pt x="27" y="7265"/>
                      <a:pt x="24" y="7278"/>
                      <a:pt x="18" y="7293"/>
                    </a:cubicBezTo>
                    <a:cubicBezTo>
                      <a:pt x="18" y="7299"/>
                      <a:pt x="15" y="7305"/>
                      <a:pt x="15" y="7311"/>
                    </a:cubicBezTo>
                    <a:cubicBezTo>
                      <a:pt x="12" y="7326"/>
                      <a:pt x="9" y="7341"/>
                      <a:pt x="6" y="7356"/>
                    </a:cubicBezTo>
                    <a:cubicBezTo>
                      <a:pt x="6" y="7362"/>
                      <a:pt x="6" y="7368"/>
                      <a:pt x="3" y="7374"/>
                    </a:cubicBezTo>
                    <a:cubicBezTo>
                      <a:pt x="3" y="7392"/>
                      <a:pt x="0" y="7410"/>
                      <a:pt x="0" y="7432"/>
                    </a:cubicBezTo>
                    <a:lnTo>
                      <a:pt x="0" y="7435"/>
                    </a:lnTo>
                    <a:lnTo>
                      <a:pt x="3" y="7435"/>
                    </a:lnTo>
                    <a:lnTo>
                      <a:pt x="3" y="17625"/>
                    </a:lnTo>
                    <a:cubicBezTo>
                      <a:pt x="3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7" y="19325"/>
                      <a:pt x="19325" y="18564"/>
                      <a:pt x="19328" y="17625"/>
                    </a:cubicBezTo>
                    <a:lnTo>
                      <a:pt x="19328" y="7435"/>
                    </a:lnTo>
                    <a:lnTo>
                      <a:pt x="19328" y="7428"/>
                    </a:lnTo>
                    <a:cubicBezTo>
                      <a:pt x="19328" y="7410"/>
                      <a:pt x="19325" y="7389"/>
                      <a:pt x="19322" y="7371"/>
                    </a:cubicBezTo>
                    <a:cubicBezTo>
                      <a:pt x="19322" y="7365"/>
                      <a:pt x="19322" y="7359"/>
                      <a:pt x="19319" y="7353"/>
                    </a:cubicBezTo>
                    <a:cubicBezTo>
                      <a:pt x="19319" y="7338"/>
                      <a:pt x="19316" y="7323"/>
                      <a:pt x="19313" y="7308"/>
                    </a:cubicBezTo>
                    <a:cubicBezTo>
                      <a:pt x="19313" y="7302"/>
                      <a:pt x="19310" y="7296"/>
                      <a:pt x="19307" y="7290"/>
                    </a:cubicBezTo>
                    <a:cubicBezTo>
                      <a:pt x="19304" y="7278"/>
                      <a:pt x="19301" y="7262"/>
                      <a:pt x="19294" y="7247"/>
                    </a:cubicBezTo>
                    <a:lnTo>
                      <a:pt x="19288" y="7232"/>
                    </a:lnTo>
                    <a:cubicBezTo>
                      <a:pt x="19282" y="7217"/>
                      <a:pt x="19276" y="7205"/>
                      <a:pt x="19270" y="7190"/>
                    </a:cubicBezTo>
                    <a:cubicBezTo>
                      <a:pt x="19267" y="7184"/>
                      <a:pt x="19264" y="7181"/>
                      <a:pt x="19264" y="7175"/>
                    </a:cubicBezTo>
                    <a:cubicBezTo>
                      <a:pt x="19255" y="7160"/>
                      <a:pt x="19246" y="7145"/>
                      <a:pt x="19237" y="7133"/>
                    </a:cubicBezTo>
                    <a:cubicBezTo>
                      <a:pt x="19237" y="7130"/>
                      <a:pt x="19234" y="7124"/>
                      <a:pt x="19231" y="7120"/>
                    </a:cubicBezTo>
                    <a:cubicBezTo>
                      <a:pt x="19219" y="7105"/>
                      <a:pt x="19207" y="7087"/>
                      <a:pt x="19195" y="7072"/>
                    </a:cubicBezTo>
                    <a:cubicBezTo>
                      <a:pt x="19192" y="7069"/>
                      <a:pt x="19189" y="7066"/>
                      <a:pt x="19186" y="7063"/>
                    </a:cubicBezTo>
                    <a:cubicBezTo>
                      <a:pt x="19174" y="7051"/>
                      <a:pt x="19165" y="7039"/>
                      <a:pt x="19153" y="7027"/>
                    </a:cubicBezTo>
                    <a:lnTo>
                      <a:pt x="19137" y="7015"/>
                    </a:lnTo>
                    <a:cubicBezTo>
                      <a:pt x="19125" y="7006"/>
                      <a:pt x="19116" y="6997"/>
                      <a:pt x="19104" y="6988"/>
                    </a:cubicBezTo>
                    <a:lnTo>
                      <a:pt x="19095" y="6979"/>
                    </a:lnTo>
                    <a:lnTo>
                      <a:pt x="15892" y="4605"/>
                    </a:lnTo>
                    <a:lnTo>
                      <a:pt x="15892" y="565"/>
                    </a:lnTo>
                    <a:cubicBezTo>
                      <a:pt x="15892" y="251"/>
                      <a:pt x="15638" y="1"/>
                      <a:pt x="153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2" name="Google Shape;4552;p65"/>
              <p:cNvSpPr/>
              <p:nvPr/>
            </p:nvSpPr>
            <p:spPr>
              <a:xfrm>
                <a:off x="1036150" y="1514825"/>
                <a:ext cx="198175" cy="28325"/>
              </a:xfrm>
              <a:custGeom>
                <a:rect b="b" l="l" r="r" t="t"/>
                <a:pathLst>
                  <a:path extrusionOk="0" h="1133" w="7927">
                    <a:moveTo>
                      <a:pt x="569" y="0"/>
                    </a:moveTo>
                    <a:cubicBezTo>
                      <a:pt x="255" y="0"/>
                      <a:pt x="1" y="251"/>
                      <a:pt x="1" y="565"/>
                    </a:cubicBezTo>
                    <a:cubicBezTo>
                      <a:pt x="1" y="879"/>
                      <a:pt x="255" y="1132"/>
                      <a:pt x="569" y="1132"/>
                    </a:cubicBezTo>
                    <a:lnTo>
                      <a:pt x="7362" y="1132"/>
                    </a:lnTo>
                    <a:cubicBezTo>
                      <a:pt x="7673" y="1132"/>
                      <a:pt x="7927" y="879"/>
                      <a:pt x="7927" y="565"/>
                    </a:cubicBezTo>
                    <a:cubicBezTo>
                      <a:pt x="7927" y="251"/>
                      <a:pt x="7673" y="0"/>
                      <a:pt x="73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3" name="Google Shape;4553;p65"/>
              <p:cNvSpPr/>
              <p:nvPr/>
            </p:nvSpPr>
            <p:spPr>
              <a:xfrm>
                <a:off x="1036150" y="1571425"/>
                <a:ext cx="198175" cy="28325"/>
              </a:xfrm>
              <a:custGeom>
                <a:rect b="b" l="l" r="r" t="t"/>
                <a:pathLst>
                  <a:path extrusionOk="0" h="1133" w="7927">
                    <a:moveTo>
                      <a:pt x="569" y="1"/>
                    </a:moveTo>
                    <a:cubicBezTo>
                      <a:pt x="255" y="1"/>
                      <a:pt x="1" y="251"/>
                      <a:pt x="1" y="565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7362" y="1133"/>
                    </a:lnTo>
                    <a:cubicBezTo>
                      <a:pt x="7673" y="1133"/>
                      <a:pt x="7927" y="879"/>
                      <a:pt x="7927" y="565"/>
                    </a:cubicBezTo>
                    <a:cubicBezTo>
                      <a:pt x="7927" y="251"/>
                      <a:pt x="7673" y="1"/>
                      <a:pt x="7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4" name="Google Shape;4554;p65"/>
              <p:cNvSpPr/>
              <p:nvPr/>
            </p:nvSpPr>
            <p:spPr>
              <a:xfrm>
                <a:off x="1036150" y="1628050"/>
                <a:ext cx="113275" cy="28325"/>
              </a:xfrm>
              <a:custGeom>
                <a:rect b="b" l="l" r="r" t="t"/>
                <a:pathLst>
                  <a:path extrusionOk="0" h="1133" w="4531">
                    <a:moveTo>
                      <a:pt x="569" y="0"/>
                    </a:moveTo>
                    <a:cubicBezTo>
                      <a:pt x="255" y="0"/>
                      <a:pt x="1" y="251"/>
                      <a:pt x="1" y="565"/>
                    </a:cubicBezTo>
                    <a:cubicBezTo>
                      <a:pt x="1" y="879"/>
                      <a:pt x="255" y="1132"/>
                      <a:pt x="569" y="1132"/>
                    </a:cubicBezTo>
                    <a:lnTo>
                      <a:pt x="3965" y="1132"/>
                    </a:lnTo>
                    <a:cubicBezTo>
                      <a:pt x="4276" y="1132"/>
                      <a:pt x="4530" y="879"/>
                      <a:pt x="4530" y="565"/>
                    </a:cubicBezTo>
                    <a:cubicBezTo>
                      <a:pt x="4530" y="251"/>
                      <a:pt x="4276" y="0"/>
                      <a:pt x="39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55" name="Google Shape;4555;p65"/>
            <p:cNvSpPr/>
            <p:nvPr/>
          </p:nvSpPr>
          <p:spPr>
            <a:xfrm>
              <a:off x="1793536" y="3771151"/>
              <a:ext cx="234992" cy="151465"/>
            </a:xfrm>
            <a:custGeom>
              <a:rect b="b" l="l" r="r" t="t"/>
              <a:pathLst>
                <a:path extrusionOk="0" h="12456" w="19325">
                  <a:moveTo>
                    <a:pt x="17057" y="1133"/>
                  </a:moveTo>
                  <a:lnTo>
                    <a:pt x="9662" y="6652"/>
                  </a:lnTo>
                  <a:lnTo>
                    <a:pt x="2268" y="1133"/>
                  </a:lnTo>
                  <a:close/>
                  <a:moveTo>
                    <a:pt x="18192" y="1697"/>
                  </a:moveTo>
                  <a:lnTo>
                    <a:pt x="18192" y="10756"/>
                  </a:lnTo>
                  <a:cubicBezTo>
                    <a:pt x="18192" y="11070"/>
                    <a:pt x="17939" y="11323"/>
                    <a:pt x="17628" y="11323"/>
                  </a:cubicBezTo>
                  <a:lnTo>
                    <a:pt x="1700" y="11323"/>
                  </a:lnTo>
                  <a:cubicBezTo>
                    <a:pt x="1386" y="11323"/>
                    <a:pt x="1132" y="11070"/>
                    <a:pt x="1132" y="10756"/>
                  </a:cubicBezTo>
                  <a:lnTo>
                    <a:pt x="1132" y="1697"/>
                  </a:lnTo>
                  <a:lnTo>
                    <a:pt x="9324" y="7812"/>
                  </a:lnTo>
                  <a:cubicBezTo>
                    <a:pt x="9424" y="7887"/>
                    <a:pt x="9543" y="7925"/>
                    <a:pt x="9663" y="7925"/>
                  </a:cubicBezTo>
                  <a:cubicBezTo>
                    <a:pt x="9782" y="7925"/>
                    <a:pt x="9902" y="7887"/>
                    <a:pt x="10004" y="7812"/>
                  </a:cubicBezTo>
                  <a:lnTo>
                    <a:pt x="18192" y="1697"/>
                  </a:lnTo>
                  <a:close/>
                  <a:moveTo>
                    <a:pt x="1688" y="0"/>
                  </a:moveTo>
                  <a:cubicBezTo>
                    <a:pt x="1287" y="0"/>
                    <a:pt x="900" y="145"/>
                    <a:pt x="598" y="405"/>
                  </a:cubicBezTo>
                  <a:cubicBezTo>
                    <a:pt x="583" y="417"/>
                    <a:pt x="571" y="429"/>
                    <a:pt x="556" y="444"/>
                  </a:cubicBezTo>
                  <a:cubicBezTo>
                    <a:pt x="202" y="764"/>
                    <a:pt x="0" y="1220"/>
                    <a:pt x="0" y="1697"/>
                  </a:cubicBezTo>
                  <a:lnTo>
                    <a:pt x="0" y="10756"/>
                  </a:lnTo>
                  <a:cubicBezTo>
                    <a:pt x="0" y="11695"/>
                    <a:pt x="761" y="12453"/>
                    <a:pt x="1700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1697"/>
                  </a:lnTo>
                  <a:cubicBezTo>
                    <a:pt x="19325" y="1220"/>
                    <a:pt x="19122" y="764"/>
                    <a:pt x="18769" y="441"/>
                  </a:cubicBezTo>
                  <a:cubicBezTo>
                    <a:pt x="18757" y="429"/>
                    <a:pt x="18742" y="417"/>
                    <a:pt x="18727" y="405"/>
                  </a:cubicBezTo>
                  <a:cubicBezTo>
                    <a:pt x="18422" y="145"/>
                    <a:pt x="18037" y="0"/>
                    <a:pt x="17640" y="0"/>
                  </a:cubicBezTo>
                  <a:cubicBezTo>
                    <a:pt x="17636" y="0"/>
                    <a:pt x="17632" y="0"/>
                    <a:pt x="17628" y="1"/>
                  </a:cubicBezTo>
                  <a:lnTo>
                    <a:pt x="1700" y="1"/>
                  </a:lnTo>
                  <a:cubicBezTo>
                    <a:pt x="1696" y="0"/>
                    <a:pt x="1692" y="0"/>
                    <a:pt x="16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65"/>
            <p:cNvSpPr/>
            <p:nvPr/>
          </p:nvSpPr>
          <p:spPr>
            <a:xfrm>
              <a:off x="2075129" y="3729399"/>
              <a:ext cx="244282" cy="234968"/>
            </a:xfrm>
            <a:custGeom>
              <a:rect b="b" l="l" r="r" t="t"/>
              <a:pathLst>
                <a:path extrusionOk="0" h="19323" w="20089">
                  <a:moveTo>
                    <a:pt x="4477" y="1134"/>
                  </a:moveTo>
                  <a:cubicBezTo>
                    <a:pt x="4624" y="1134"/>
                    <a:pt x="4765" y="1194"/>
                    <a:pt x="4868" y="1300"/>
                  </a:cubicBezTo>
                  <a:lnTo>
                    <a:pt x="7268" y="3694"/>
                  </a:lnTo>
                  <a:cubicBezTo>
                    <a:pt x="7489" y="3915"/>
                    <a:pt x="7489" y="4271"/>
                    <a:pt x="7268" y="4494"/>
                  </a:cubicBezTo>
                  <a:lnTo>
                    <a:pt x="6870" y="4893"/>
                  </a:lnTo>
                  <a:lnTo>
                    <a:pt x="3669" y="1692"/>
                  </a:lnTo>
                  <a:lnTo>
                    <a:pt x="4068" y="1300"/>
                  </a:lnTo>
                  <a:cubicBezTo>
                    <a:pt x="4173" y="1191"/>
                    <a:pt x="4315" y="1134"/>
                    <a:pt x="4466" y="1134"/>
                  </a:cubicBezTo>
                  <a:cubicBezTo>
                    <a:pt x="4470" y="1134"/>
                    <a:pt x="4473" y="1134"/>
                    <a:pt x="4477" y="1134"/>
                  </a:cubicBezTo>
                  <a:close/>
                  <a:moveTo>
                    <a:pt x="15822" y="12484"/>
                  </a:moveTo>
                  <a:cubicBezTo>
                    <a:pt x="15973" y="12484"/>
                    <a:pt x="16118" y="12544"/>
                    <a:pt x="16224" y="12650"/>
                  </a:cubicBezTo>
                  <a:lnTo>
                    <a:pt x="18624" y="15053"/>
                  </a:lnTo>
                  <a:cubicBezTo>
                    <a:pt x="18845" y="15274"/>
                    <a:pt x="18845" y="15633"/>
                    <a:pt x="18624" y="15854"/>
                  </a:cubicBezTo>
                  <a:lnTo>
                    <a:pt x="18226" y="16255"/>
                  </a:lnTo>
                  <a:lnTo>
                    <a:pt x="15022" y="13051"/>
                  </a:lnTo>
                  <a:lnTo>
                    <a:pt x="15421" y="12650"/>
                  </a:lnTo>
                  <a:cubicBezTo>
                    <a:pt x="15526" y="12544"/>
                    <a:pt x="15671" y="12484"/>
                    <a:pt x="15822" y="12484"/>
                  </a:cubicBezTo>
                  <a:close/>
                  <a:moveTo>
                    <a:pt x="2881" y="2508"/>
                  </a:moveTo>
                  <a:lnTo>
                    <a:pt x="6073" y="5699"/>
                  </a:lnTo>
                  <a:cubicBezTo>
                    <a:pt x="5227" y="6656"/>
                    <a:pt x="5275" y="8103"/>
                    <a:pt x="6175" y="9005"/>
                  </a:cubicBezTo>
                  <a:lnTo>
                    <a:pt x="10910" y="13743"/>
                  </a:lnTo>
                  <a:cubicBezTo>
                    <a:pt x="11379" y="14214"/>
                    <a:pt x="11998" y="14451"/>
                    <a:pt x="12618" y="14451"/>
                  </a:cubicBezTo>
                  <a:cubicBezTo>
                    <a:pt x="13188" y="14451"/>
                    <a:pt x="13758" y="14252"/>
                    <a:pt x="14216" y="13849"/>
                  </a:cubicBezTo>
                  <a:lnTo>
                    <a:pt x="17408" y="17040"/>
                  </a:lnTo>
                  <a:cubicBezTo>
                    <a:pt x="16480" y="17810"/>
                    <a:pt x="15350" y="18190"/>
                    <a:pt x="14222" y="18190"/>
                  </a:cubicBezTo>
                  <a:cubicBezTo>
                    <a:pt x="12939" y="18190"/>
                    <a:pt x="11660" y="17697"/>
                    <a:pt x="10689" y="16726"/>
                  </a:cubicBezTo>
                  <a:lnTo>
                    <a:pt x="10692" y="16726"/>
                  </a:lnTo>
                  <a:lnTo>
                    <a:pt x="3192" y="9226"/>
                  </a:lnTo>
                  <a:cubicBezTo>
                    <a:pt x="1371" y="7402"/>
                    <a:pt x="1235" y="4491"/>
                    <a:pt x="2881" y="2508"/>
                  </a:cubicBezTo>
                  <a:close/>
                  <a:moveTo>
                    <a:pt x="4468" y="1"/>
                  </a:moveTo>
                  <a:cubicBezTo>
                    <a:pt x="4034" y="1"/>
                    <a:pt x="3600" y="166"/>
                    <a:pt x="3267" y="497"/>
                  </a:cubicBezTo>
                  <a:lnTo>
                    <a:pt x="2473" y="1285"/>
                  </a:lnTo>
                  <a:lnTo>
                    <a:pt x="2464" y="1294"/>
                  </a:lnTo>
                  <a:lnTo>
                    <a:pt x="2458" y="1300"/>
                  </a:lnTo>
                  <a:lnTo>
                    <a:pt x="2392" y="1366"/>
                  </a:lnTo>
                  <a:cubicBezTo>
                    <a:pt x="0" y="3758"/>
                    <a:pt x="0" y="7635"/>
                    <a:pt x="2392" y="10026"/>
                  </a:cubicBezTo>
                  <a:lnTo>
                    <a:pt x="9889" y="17529"/>
                  </a:lnTo>
                  <a:cubicBezTo>
                    <a:pt x="11086" y="18725"/>
                    <a:pt x="12654" y="19323"/>
                    <a:pt x="14222" y="19323"/>
                  </a:cubicBezTo>
                  <a:cubicBezTo>
                    <a:pt x="15789" y="19323"/>
                    <a:pt x="17356" y="18725"/>
                    <a:pt x="18552" y="17529"/>
                  </a:cubicBezTo>
                  <a:lnTo>
                    <a:pt x="18624" y="17457"/>
                  </a:lnTo>
                  <a:lnTo>
                    <a:pt x="19425" y="16657"/>
                  </a:lnTo>
                  <a:cubicBezTo>
                    <a:pt x="20089" y="15992"/>
                    <a:pt x="20089" y="14917"/>
                    <a:pt x="19425" y="14253"/>
                  </a:cubicBezTo>
                  <a:lnTo>
                    <a:pt x="17024" y="11850"/>
                  </a:lnTo>
                  <a:cubicBezTo>
                    <a:pt x="16692" y="11518"/>
                    <a:pt x="16257" y="11352"/>
                    <a:pt x="15822" y="11352"/>
                  </a:cubicBezTo>
                  <a:cubicBezTo>
                    <a:pt x="15388" y="11352"/>
                    <a:pt x="14953" y="11518"/>
                    <a:pt x="14621" y="11850"/>
                  </a:cubicBezTo>
                  <a:lnTo>
                    <a:pt x="13820" y="12650"/>
                  </a:lnTo>
                  <a:lnTo>
                    <a:pt x="13531" y="12943"/>
                  </a:lnTo>
                  <a:cubicBezTo>
                    <a:pt x="13278" y="13193"/>
                    <a:pt x="12949" y="13319"/>
                    <a:pt x="12620" y="13319"/>
                  </a:cubicBezTo>
                  <a:cubicBezTo>
                    <a:pt x="12291" y="13319"/>
                    <a:pt x="11962" y="13193"/>
                    <a:pt x="11710" y="12943"/>
                  </a:cubicBezTo>
                  <a:lnTo>
                    <a:pt x="6978" y="8205"/>
                  </a:lnTo>
                  <a:cubicBezTo>
                    <a:pt x="6474" y="7704"/>
                    <a:pt x="6474" y="6889"/>
                    <a:pt x="6978" y="6385"/>
                  </a:cubicBezTo>
                  <a:lnTo>
                    <a:pt x="7268" y="6095"/>
                  </a:lnTo>
                  <a:lnTo>
                    <a:pt x="8068" y="5294"/>
                  </a:lnTo>
                  <a:cubicBezTo>
                    <a:pt x="8733" y="4630"/>
                    <a:pt x="8733" y="3555"/>
                    <a:pt x="8068" y="2891"/>
                  </a:cubicBezTo>
                  <a:lnTo>
                    <a:pt x="5668" y="497"/>
                  </a:lnTo>
                  <a:cubicBezTo>
                    <a:pt x="5336" y="166"/>
                    <a:pt x="4902" y="1"/>
                    <a:pt x="4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57" name="Google Shape;4557;p65"/>
            <p:cNvGrpSpPr/>
            <p:nvPr/>
          </p:nvGrpSpPr>
          <p:grpSpPr>
            <a:xfrm>
              <a:off x="2370990" y="3743639"/>
              <a:ext cx="243735" cy="206452"/>
              <a:chOff x="2676100" y="1456375"/>
              <a:chExt cx="501100" cy="424450"/>
            </a:xfrm>
          </p:grpSpPr>
          <p:sp>
            <p:nvSpPr>
              <p:cNvPr id="4558" name="Google Shape;4558;p65"/>
              <p:cNvSpPr/>
              <p:nvPr/>
            </p:nvSpPr>
            <p:spPr>
              <a:xfrm>
                <a:off x="3079725" y="1534750"/>
                <a:ext cx="97475" cy="268275"/>
              </a:xfrm>
              <a:custGeom>
                <a:rect b="b" l="l" r="r" t="t"/>
                <a:pathLst>
                  <a:path extrusionOk="0" h="10731" w="3899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cubicBezTo>
                      <a:pt x="2657" y="3397"/>
                      <a:pt x="2657" y="7340"/>
                      <a:pt x="221" y="9771"/>
                    </a:cubicBezTo>
                    <a:cubicBezTo>
                      <a:pt x="6" y="9992"/>
                      <a:pt x="9" y="10345"/>
                      <a:pt x="230" y="10565"/>
                    </a:cubicBezTo>
                    <a:cubicBezTo>
                      <a:pt x="340" y="10675"/>
                      <a:pt x="484" y="10730"/>
                      <a:pt x="629" y="10730"/>
                    </a:cubicBezTo>
                    <a:cubicBezTo>
                      <a:pt x="770" y="10730"/>
                      <a:pt x="912" y="10677"/>
                      <a:pt x="1021" y="10571"/>
                    </a:cubicBezTo>
                    <a:cubicBezTo>
                      <a:pt x="3898" y="7700"/>
                      <a:pt x="3898" y="3038"/>
                      <a:pt x="1021" y="166"/>
                    </a:cubicBez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9" name="Google Shape;4559;p65"/>
              <p:cNvSpPr/>
              <p:nvPr/>
            </p:nvSpPr>
            <p:spPr>
              <a:xfrm>
                <a:off x="3039725" y="1574925"/>
                <a:ext cx="75350" cy="188250"/>
              </a:xfrm>
              <a:custGeom>
                <a:rect b="b" l="l" r="r" t="t"/>
                <a:pathLst>
                  <a:path extrusionOk="0" h="7530" w="3014">
                    <a:moveTo>
                      <a:pt x="629" y="1"/>
                    </a:moveTo>
                    <a:cubicBezTo>
                      <a:pt x="484" y="1"/>
                      <a:pt x="339" y="56"/>
                      <a:pt x="230" y="166"/>
                    </a:cubicBezTo>
                    <a:cubicBezTo>
                      <a:pt x="12" y="383"/>
                      <a:pt x="9" y="736"/>
                      <a:pt x="224" y="960"/>
                    </a:cubicBezTo>
                    <a:cubicBezTo>
                      <a:pt x="1769" y="2506"/>
                      <a:pt x="1769" y="5018"/>
                      <a:pt x="224" y="6564"/>
                    </a:cubicBezTo>
                    <a:cubicBezTo>
                      <a:pt x="0" y="6784"/>
                      <a:pt x="0" y="7144"/>
                      <a:pt x="224" y="7364"/>
                    </a:cubicBezTo>
                    <a:cubicBezTo>
                      <a:pt x="334" y="7474"/>
                      <a:pt x="479" y="7529"/>
                      <a:pt x="624" y="7529"/>
                    </a:cubicBezTo>
                    <a:cubicBezTo>
                      <a:pt x="769" y="7529"/>
                      <a:pt x="913" y="7474"/>
                      <a:pt x="1024" y="7364"/>
                    </a:cubicBezTo>
                    <a:cubicBezTo>
                      <a:pt x="3013" y="5374"/>
                      <a:pt x="3013" y="2149"/>
                      <a:pt x="1024" y="160"/>
                    </a:cubicBezTo>
                    <a:cubicBezTo>
                      <a:pt x="913" y="53"/>
                      <a:pt x="771" y="1"/>
                      <a:pt x="6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0" name="Google Shape;4560;p65"/>
              <p:cNvSpPr/>
              <p:nvPr/>
            </p:nvSpPr>
            <p:spPr>
              <a:xfrm>
                <a:off x="2676100" y="1456375"/>
                <a:ext cx="340700" cy="424450"/>
              </a:xfrm>
              <a:custGeom>
                <a:rect b="b" l="l" r="r" t="t"/>
                <a:pathLst>
                  <a:path extrusionOk="0" h="16978" w="13628">
                    <a:moveTo>
                      <a:pt x="2265" y="6792"/>
                    </a:moveTo>
                    <a:lnTo>
                      <a:pt x="2265" y="10189"/>
                    </a:lnTo>
                    <a:lnTo>
                      <a:pt x="1700" y="10189"/>
                    </a:lnTo>
                    <a:cubicBezTo>
                      <a:pt x="1386" y="10189"/>
                      <a:pt x="1133" y="9935"/>
                      <a:pt x="1133" y="9621"/>
                    </a:cubicBezTo>
                    <a:lnTo>
                      <a:pt x="1133" y="7356"/>
                    </a:lnTo>
                    <a:cubicBezTo>
                      <a:pt x="1133" y="7042"/>
                      <a:pt x="1386" y="6792"/>
                      <a:pt x="1700" y="6792"/>
                    </a:cubicBezTo>
                    <a:close/>
                    <a:moveTo>
                      <a:pt x="5701" y="5659"/>
                    </a:moveTo>
                    <a:lnTo>
                      <a:pt x="5701" y="11321"/>
                    </a:lnTo>
                    <a:lnTo>
                      <a:pt x="3965" y="11321"/>
                    </a:lnTo>
                    <a:cubicBezTo>
                      <a:pt x="3651" y="11321"/>
                      <a:pt x="3397" y="11067"/>
                      <a:pt x="3397" y="10753"/>
                    </a:cubicBezTo>
                    <a:lnTo>
                      <a:pt x="3397" y="6224"/>
                    </a:lnTo>
                    <a:cubicBezTo>
                      <a:pt x="3397" y="5910"/>
                      <a:pt x="3651" y="5659"/>
                      <a:pt x="3965" y="5659"/>
                    </a:cubicBezTo>
                    <a:close/>
                    <a:moveTo>
                      <a:pt x="10230" y="2827"/>
                    </a:moveTo>
                    <a:lnTo>
                      <a:pt x="10230" y="14150"/>
                    </a:lnTo>
                    <a:lnTo>
                      <a:pt x="6833" y="11602"/>
                    </a:lnTo>
                    <a:lnTo>
                      <a:pt x="6833" y="5376"/>
                    </a:lnTo>
                    <a:lnTo>
                      <a:pt x="10230" y="2827"/>
                    </a:lnTo>
                    <a:close/>
                    <a:moveTo>
                      <a:pt x="11927" y="1130"/>
                    </a:moveTo>
                    <a:cubicBezTo>
                      <a:pt x="12241" y="1130"/>
                      <a:pt x="12495" y="1381"/>
                      <a:pt x="12495" y="1695"/>
                    </a:cubicBezTo>
                    <a:lnTo>
                      <a:pt x="12495" y="15282"/>
                    </a:lnTo>
                    <a:cubicBezTo>
                      <a:pt x="12495" y="15596"/>
                      <a:pt x="12241" y="15847"/>
                      <a:pt x="11927" y="15847"/>
                    </a:cubicBezTo>
                    <a:cubicBezTo>
                      <a:pt x="11613" y="15847"/>
                      <a:pt x="11363" y="15596"/>
                      <a:pt x="11363" y="15282"/>
                    </a:cubicBezTo>
                    <a:lnTo>
                      <a:pt x="11363" y="1695"/>
                    </a:lnTo>
                    <a:cubicBezTo>
                      <a:pt x="11363" y="1381"/>
                      <a:pt x="11613" y="1130"/>
                      <a:pt x="11927" y="1130"/>
                    </a:cubicBezTo>
                    <a:close/>
                    <a:moveTo>
                      <a:pt x="11925" y="0"/>
                    </a:moveTo>
                    <a:cubicBezTo>
                      <a:pt x="11115" y="0"/>
                      <a:pt x="10405" y="580"/>
                      <a:pt x="10257" y="1393"/>
                    </a:cubicBezTo>
                    <a:lnTo>
                      <a:pt x="6079" y="4527"/>
                    </a:lnTo>
                    <a:lnTo>
                      <a:pt x="3965" y="4527"/>
                    </a:lnTo>
                    <a:cubicBezTo>
                      <a:pt x="3243" y="4527"/>
                      <a:pt x="2603" y="4980"/>
                      <a:pt x="2362" y="5659"/>
                    </a:cubicBezTo>
                    <a:lnTo>
                      <a:pt x="1700" y="5659"/>
                    </a:lnTo>
                    <a:cubicBezTo>
                      <a:pt x="761" y="5659"/>
                      <a:pt x="0" y="6417"/>
                      <a:pt x="0" y="7356"/>
                    </a:cubicBezTo>
                    <a:lnTo>
                      <a:pt x="0" y="9621"/>
                    </a:lnTo>
                    <a:cubicBezTo>
                      <a:pt x="0" y="10560"/>
                      <a:pt x="761" y="11318"/>
                      <a:pt x="1700" y="11321"/>
                    </a:cubicBezTo>
                    <a:lnTo>
                      <a:pt x="2362" y="11321"/>
                    </a:lnTo>
                    <a:cubicBezTo>
                      <a:pt x="2603" y="11997"/>
                      <a:pt x="3243" y="12450"/>
                      <a:pt x="3965" y="12453"/>
                    </a:cubicBezTo>
                    <a:lnTo>
                      <a:pt x="6079" y="12453"/>
                    </a:lnTo>
                    <a:lnTo>
                      <a:pt x="10257" y="15584"/>
                    </a:lnTo>
                    <a:cubicBezTo>
                      <a:pt x="10405" y="16397"/>
                      <a:pt x="11115" y="16977"/>
                      <a:pt x="11925" y="16977"/>
                    </a:cubicBezTo>
                    <a:cubicBezTo>
                      <a:pt x="11976" y="16977"/>
                      <a:pt x="12027" y="16975"/>
                      <a:pt x="12078" y="16970"/>
                    </a:cubicBezTo>
                    <a:cubicBezTo>
                      <a:pt x="12954" y="16892"/>
                      <a:pt x="13624" y="16161"/>
                      <a:pt x="13627" y="15282"/>
                    </a:cubicBezTo>
                    <a:lnTo>
                      <a:pt x="13627" y="1695"/>
                    </a:lnTo>
                    <a:cubicBezTo>
                      <a:pt x="13624" y="816"/>
                      <a:pt x="12954" y="85"/>
                      <a:pt x="12078" y="7"/>
                    </a:cubicBezTo>
                    <a:cubicBezTo>
                      <a:pt x="12027" y="2"/>
                      <a:pt x="11976" y="0"/>
                      <a:pt x="119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61" name="Google Shape;4561;p65"/>
            <p:cNvGrpSpPr/>
            <p:nvPr/>
          </p:nvGrpSpPr>
          <p:grpSpPr>
            <a:xfrm>
              <a:off x="2663565" y="3729370"/>
              <a:ext cx="235028" cy="234992"/>
              <a:chOff x="3270475" y="1427025"/>
              <a:chExt cx="483200" cy="483125"/>
            </a:xfrm>
          </p:grpSpPr>
          <p:sp>
            <p:nvSpPr>
              <p:cNvPr id="4562" name="Google Shape;4562;p65"/>
              <p:cNvSpPr/>
              <p:nvPr/>
            </p:nvSpPr>
            <p:spPr>
              <a:xfrm>
                <a:off x="3270475" y="1427025"/>
                <a:ext cx="483200" cy="483125"/>
              </a:xfrm>
              <a:custGeom>
                <a:rect b="b" l="l" r="r" t="t"/>
                <a:pathLst>
                  <a:path extrusionOk="0" h="19325" w="19328">
                    <a:moveTo>
                      <a:pt x="9630" y="1133"/>
                    </a:moveTo>
                    <a:cubicBezTo>
                      <a:pt x="14352" y="1133"/>
                      <a:pt x="18196" y="4943"/>
                      <a:pt x="18196" y="9626"/>
                    </a:cubicBezTo>
                    <a:cubicBezTo>
                      <a:pt x="18196" y="14349"/>
                      <a:pt x="14352" y="18193"/>
                      <a:pt x="9630" y="18193"/>
                    </a:cubicBezTo>
                    <a:cubicBezTo>
                      <a:pt x="4946" y="18193"/>
                      <a:pt x="1136" y="14349"/>
                      <a:pt x="1136" y="9626"/>
                    </a:cubicBezTo>
                    <a:cubicBezTo>
                      <a:pt x="1136" y="4943"/>
                      <a:pt x="4946" y="1133"/>
                      <a:pt x="9630" y="1133"/>
                    </a:cubicBezTo>
                    <a:close/>
                    <a:moveTo>
                      <a:pt x="9641" y="0"/>
                    </a:moveTo>
                    <a:cubicBezTo>
                      <a:pt x="9637" y="0"/>
                      <a:pt x="9633" y="0"/>
                      <a:pt x="9630" y="0"/>
                    </a:cubicBezTo>
                    <a:cubicBezTo>
                      <a:pt x="4312" y="0"/>
                      <a:pt x="4" y="4309"/>
                      <a:pt x="4" y="9626"/>
                    </a:cubicBezTo>
                    <a:cubicBezTo>
                      <a:pt x="1" y="12187"/>
                      <a:pt x="1012" y="14648"/>
                      <a:pt x="2821" y="16465"/>
                    </a:cubicBezTo>
                    <a:cubicBezTo>
                      <a:pt x="4644" y="18310"/>
                      <a:pt x="7063" y="19325"/>
                      <a:pt x="9630" y="19325"/>
                    </a:cubicBezTo>
                    <a:cubicBezTo>
                      <a:pt x="10922" y="19325"/>
                      <a:pt x="12199" y="19065"/>
                      <a:pt x="13389" y="18555"/>
                    </a:cubicBezTo>
                    <a:cubicBezTo>
                      <a:pt x="15711" y="17558"/>
                      <a:pt x="17562" y="15708"/>
                      <a:pt x="18558" y="13386"/>
                    </a:cubicBezTo>
                    <a:cubicBezTo>
                      <a:pt x="19068" y="12196"/>
                      <a:pt x="19328" y="10919"/>
                      <a:pt x="19328" y="9626"/>
                    </a:cubicBezTo>
                    <a:cubicBezTo>
                      <a:pt x="19328" y="7060"/>
                      <a:pt x="18313" y="4641"/>
                      <a:pt x="16469" y="2818"/>
                    </a:cubicBezTo>
                    <a:cubicBezTo>
                      <a:pt x="14654" y="1012"/>
                      <a:pt x="12197" y="0"/>
                      <a:pt x="96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3" name="Google Shape;4563;p65"/>
              <p:cNvSpPr/>
              <p:nvPr/>
            </p:nvSpPr>
            <p:spPr>
              <a:xfrm>
                <a:off x="3497550" y="1596875"/>
                <a:ext cx="87650" cy="141525"/>
              </a:xfrm>
              <a:custGeom>
                <a:rect b="b" l="l" r="r" t="t"/>
                <a:pathLst>
                  <a:path extrusionOk="0" h="5661" w="3506">
                    <a:moveTo>
                      <a:pt x="2885" y="1"/>
                    </a:moveTo>
                    <a:cubicBezTo>
                      <a:pt x="2740" y="1"/>
                      <a:pt x="2595" y="56"/>
                      <a:pt x="2485" y="166"/>
                    </a:cubicBezTo>
                    <a:lnTo>
                      <a:pt x="220" y="2431"/>
                    </a:lnTo>
                    <a:cubicBezTo>
                      <a:pt x="0" y="2651"/>
                      <a:pt x="0" y="3011"/>
                      <a:pt x="220" y="3231"/>
                    </a:cubicBezTo>
                    <a:lnTo>
                      <a:pt x="2485" y="5496"/>
                    </a:lnTo>
                    <a:cubicBezTo>
                      <a:pt x="2595" y="5606"/>
                      <a:pt x="2740" y="5661"/>
                      <a:pt x="2885" y="5661"/>
                    </a:cubicBezTo>
                    <a:cubicBezTo>
                      <a:pt x="3030" y="5661"/>
                      <a:pt x="3175" y="5606"/>
                      <a:pt x="3285" y="5496"/>
                    </a:cubicBezTo>
                    <a:cubicBezTo>
                      <a:pt x="3506" y="5275"/>
                      <a:pt x="3506" y="4916"/>
                      <a:pt x="3285" y="4695"/>
                    </a:cubicBezTo>
                    <a:lnTo>
                      <a:pt x="1422" y="2832"/>
                    </a:lnTo>
                    <a:lnTo>
                      <a:pt x="3285" y="966"/>
                    </a:lnTo>
                    <a:cubicBezTo>
                      <a:pt x="3506" y="746"/>
                      <a:pt x="3506" y="387"/>
                      <a:pt x="3285" y="166"/>
                    </a:cubicBezTo>
                    <a:cubicBezTo>
                      <a:pt x="3175" y="56"/>
                      <a:pt x="3030" y="1"/>
                      <a:pt x="288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4" name="Google Shape;4564;p65"/>
              <p:cNvSpPr/>
              <p:nvPr/>
            </p:nvSpPr>
            <p:spPr>
              <a:xfrm>
                <a:off x="3327100" y="1483625"/>
                <a:ext cx="369975" cy="369925"/>
              </a:xfrm>
              <a:custGeom>
                <a:rect b="b" l="l" r="r" t="t"/>
                <a:pathLst>
                  <a:path extrusionOk="0" h="14797" w="14799">
                    <a:moveTo>
                      <a:pt x="7929" y="1157"/>
                    </a:moveTo>
                    <a:cubicBezTo>
                      <a:pt x="9206" y="1272"/>
                      <a:pt x="10420" y="1770"/>
                      <a:pt x="11411" y="2589"/>
                    </a:cubicBezTo>
                    <a:lnTo>
                      <a:pt x="11042" y="2957"/>
                    </a:lnTo>
                    <a:cubicBezTo>
                      <a:pt x="10828" y="3180"/>
                      <a:pt x="10831" y="3534"/>
                      <a:pt x="11048" y="3751"/>
                    </a:cubicBezTo>
                    <a:cubicBezTo>
                      <a:pt x="11158" y="3861"/>
                      <a:pt x="11303" y="3916"/>
                      <a:pt x="11448" y="3916"/>
                    </a:cubicBezTo>
                    <a:cubicBezTo>
                      <a:pt x="11590" y="3916"/>
                      <a:pt x="11732" y="3863"/>
                      <a:pt x="11842" y="3757"/>
                    </a:cubicBezTo>
                    <a:lnTo>
                      <a:pt x="12214" y="3389"/>
                    </a:lnTo>
                    <a:cubicBezTo>
                      <a:pt x="13026" y="4349"/>
                      <a:pt x="13524" y="5539"/>
                      <a:pt x="13639" y="6795"/>
                    </a:cubicBezTo>
                    <a:lnTo>
                      <a:pt x="13101" y="6795"/>
                    </a:lnTo>
                    <a:cubicBezTo>
                      <a:pt x="12787" y="6795"/>
                      <a:pt x="12534" y="7048"/>
                      <a:pt x="12534" y="7362"/>
                    </a:cubicBezTo>
                    <a:cubicBezTo>
                      <a:pt x="12534" y="7673"/>
                      <a:pt x="12787" y="7927"/>
                      <a:pt x="13101" y="7927"/>
                    </a:cubicBezTo>
                    <a:lnTo>
                      <a:pt x="13639" y="7927"/>
                    </a:lnTo>
                    <a:cubicBezTo>
                      <a:pt x="13515" y="9198"/>
                      <a:pt x="13005" y="10400"/>
                      <a:pt x="12178" y="11375"/>
                    </a:cubicBezTo>
                    <a:lnTo>
                      <a:pt x="11842" y="11040"/>
                    </a:lnTo>
                    <a:cubicBezTo>
                      <a:pt x="11732" y="10934"/>
                      <a:pt x="11590" y="10881"/>
                      <a:pt x="11448" y="10881"/>
                    </a:cubicBezTo>
                    <a:cubicBezTo>
                      <a:pt x="11303" y="10881"/>
                      <a:pt x="11158" y="10936"/>
                      <a:pt x="11048" y="11046"/>
                    </a:cubicBezTo>
                    <a:cubicBezTo>
                      <a:pt x="10831" y="11264"/>
                      <a:pt x="10828" y="11617"/>
                      <a:pt x="11042" y="11840"/>
                    </a:cubicBezTo>
                    <a:lnTo>
                      <a:pt x="11377" y="12175"/>
                    </a:lnTo>
                    <a:cubicBezTo>
                      <a:pt x="10402" y="13003"/>
                      <a:pt x="9200" y="13513"/>
                      <a:pt x="7929" y="13637"/>
                    </a:cubicBezTo>
                    <a:lnTo>
                      <a:pt x="7929" y="13099"/>
                    </a:lnTo>
                    <a:cubicBezTo>
                      <a:pt x="7929" y="12785"/>
                      <a:pt x="7676" y="12532"/>
                      <a:pt x="7365" y="12532"/>
                    </a:cubicBezTo>
                    <a:cubicBezTo>
                      <a:pt x="7051" y="12532"/>
                      <a:pt x="6797" y="12785"/>
                      <a:pt x="6797" y="13099"/>
                    </a:cubicBezTo>
                    <a:lnTo>
                      <a:pt x="6797" y="13637"/>
                    </a:lnTo>
                    <a:cubicBezTo>
                      <a:pt x="5541" y="13522"/>
                      <a:pt x="4351" y="13024"/>
                      <a:pt x="3391" y="12212"/>
                    </a:cubicBezTo>
                    <a:lnTo>
                      <a:pt x="3759" y="11840"/>
                    </a:lnTo>
                    <a:cubicBezTo>
                      <a:pt x="3974" y="11617"/>
                      <a:pt x="3971" y="11264"/>
                      <a:pt x="3753" y="11046"/>
                    </a:cubicBezTo>
                    <a:cubicBezTo>
                      <a:pt x="3643" y="10936"/>
                      <a:pt x="3499" y="10881"/>
                      <a:pt x="3354" y="10881"/>
                    </a:cubicBezTo>
                    <a:cubicBezTo>
                      <a:pt x="3212" y="10881"/>
                      <a:pt x="3070" y="10934"/>
                      <a:pt x="2959" y="11040"/>
                    </a:cubicBezTo>
                    <a:lnTo>
                      <a:pt x="2591" y="11408"/>
                    </a:lnTo>
                    <a:cubicBezTo>
                      <a:pt x="1773" y="10418"/>
                      <a:pt x="1274" y="9204"/>
                      <a:pt x="1160" y="7927"/>
                    </a:cubicBezTo>
                    <a:lnTo>
                      <a:pt x="1703" y="7927"/>
                    </a:lnTo>
                    <a:cubicBezTo>
                      <a:pt x="2014" y="7927"/>
                      <a:pt x="2268" y="7673"/>
                      <a:pt x="2268" y="7362"/>
                    </a:cubicBezTo>
                    <a:cubicBezTo>
                      <a:pt x="2268" y="7048"/>
                      <a:pt x="2014" y="6795"/>
                      <a:pt x="1703" y="6795"/>
                    </a:cubicBezTo>
                    <a:lnTo>
                      <a:pt x="1163" y="6795"/>
                    </a:lnTo>
                    <a:cubicBezTo>
                      <a:pt x="1274" y="5539"/>
                      <a:pt x="1770" y="4346"/>
                      <a:pt x="2579" y="3377"/>
                    </a:cubicBezTo>
                    <a:lnTo>
                      <a:pt x="2959" y="3757"/>
                    </a:lnTo>
                    <a:cubicBezTo>
                      <a:pt x="3070" y="3863"/>
                      <a:pt x="3212" y="3916"/>
                      <a:pt x="3354" y="3916"/>
                    </a:cubicBezTo>
                    <a:cubicBezTo>
                      <a:pt x="3499" y="3916"/>
                      <a:pt x="3643" y="3861"/>
                      <a:pt x="3753" y="3751"/>
                    </a:cubicBezTo>
                    <a:cubicBezTo>
                      <a:pt x="3971" y="3534"/>
                      <a:pt x="3974" y="3180"/>
                      <a:pt x="3759" y="2957"/>
                    </a:cubicBezTo>
                    <a:lnTo>
                      <a:pt x="3379" y="2577"/>
                    </a:lnTo>
                    <a:cubicBezTo>
                      <a:pt x="4348" y="1767"/>
                      <a:pt x="5541" y="1272"/>
                      <a:pt x="6797" y="1160"/>
                    </a:cubicBezTo>
                    <a:lnTo>
                      <a:pt x="6797" y="1701"/>
                    </a:lnTo>
                    <a:cubicBezTo>
                      <a:pt x="6797" y="2012"/>
                      <a:pt x="7051" y="2266"/>
                      <a:pt x="7365" y="2266"/>
                    </a:cubicBezTo>
                    <a:cubicBezTo>
                      <a:pt x="7676" y="2266"/>
                      <a:pt x="7929" y="2012"/>
                      <a:pt x="7929" y="1701"/>
                    </a:cubicBezTo>
                    <a:lnTo>
                      <a:pt x="7929" y="1157"/>
                    </a:lnTo>
                    <a:close/>
                    <a:moveTo>
                      <a:pt x="7376" y="1"/>
                    </a:moveTo>
                    <a:cubicBezTo>
                      <a:pt x="7372" y="1"/>
                      <a:pt x="7368" y="1"/>
                      <a:pt x="7365" y="1"/>
                    </a:cubicBezTo>
                    <a:cubicBezTo>
                      <a:pt x="5435" y="1"/>
                      <a:pt x="3581" y="759"/>
                      <a:pt x="2210" y="2115"/>
                    </a:cubicBezTo>
                    <a:cubicBezTo>
                      <a:pt x="2174" y="2142"/>
                      <a:pt x="2141" y="2172"/>
                      <a:pt x="2114" y="2208"/>
                    </a:cubicBezTo>
                    <a:cubicBezTo>
                      <a:pt x="761" y="3582"/>
                      <a:pt x="3" y="5433"/>
                      <a:pt x="3" y="7362"/>
                    </a:cubicBezTo>
                    <a:cubicBezTo>
                      <a:pt x="0" y="9322"/>
                      <a:pt x="776" y="11206"/>
                      <a:pt x="2159" y="12598"/>
                    </a:cubicBezTo>
                    <a:lnTo>
                      <a:pt x="2177" y="12616"/>
                    </a:lnTo>
                    <a:lnTo>
                      <a:pt x="2180" y="12619"/>
                    </a:lnTo>
                    <a:lnTo>
                      <a:pt x="2186" y="12625"/>
                    </a:lnTo>
                    <a:cubicBezTo>
                      <a:pt x="3578" y="14023"/>
                      <a:pt x="5414" y="14796"/>
                      <a:pt x="7365" y="14796"/>
                    </a:cubicBezTo>
                    <a:cubicBezTo>
                      <a:pt x="9327" y="14796"/>
                      <a:pt x="11187" y="14017"/>
                      <a:pt x="12603" y="12601"/>
                    </a:cubicBezTo>
                    <a:cubicBezTo>
                      <a:pt x="14019" y="11185"/>
                      <a:pt x="14798" y="9325"/>
                      <a:pt x="14798" y="7362"/>
                    </a:cubicBezTo>
                    <a:cubicBezTo>
                      <a:pt x="14798" y="5415"/>
                      <a:pt x="14028" y="3576"/>
                      <a:pt x="12627" y="2184"/>
                    </a:cubicBezTo>
                    <a:lnTo>
                      <a:pt x="12621" y="2178"/>
                    </a:lnTo>
                    <a:cubicBezTo>
                      <a:pt x="12621" y="2175"/>
                      <a:pt x="12618" y="2175"/>
                      <a:pt x="12618" y="2175"/>
                    </a:cubicBezTo>
                    <a:lnTo>
                      <a:pt x="12600" y="2157"/>
                    </a:lnTo>
                    <a:cubicBezTo>
                      <a:pt x="11211" y="777"/>
                      <a:pt x="9331" y="1"/>
                      <a:pt x="73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65" name="Google Shape;4565;p65"/>
            <p:cNvGrpSpPr/>
            <p:nvPr/>
          </p:nvGrpSpPr>
          <p:grpSpPr>
            <a:xfrm>
              <a:off x="2947428" y="3729351"/>
              <a:ext cx="237315" cy="235028"/>
              <a:chOff x="3860250" y="1427025"/>
              <a:chExt cx="487900" cy="483200"/>
            </a:xfrm>
          </p:grpSpPr>
          <p:sp>
            <p:nvSpPr>
              <p:cNvPr id="4566" name="Google Shape;4566;p65"/>
              <p:cNvSpPr/>
              <p:nvPr/>
            </p:nvSpPr>
            <p:spPr>
              <a:xfrm>
                <a:off x="3875800" y="1427025"/>
                <a:ext cx="472350" cy="468650"/>
              </a:xfrm>
              <a:custGeom>
                <a:rect b="b" l="l" r="r" t="t"/>
                <a:pathLst>
                  <a:path extrusionOk="0" h="18746" w="18894">
                    <a:moveTo>
                      <a:pt x="15874" y="1821"/>
                    </a:moveTo>
                    <a:lnTo>
                      <a:pt x="6498" y="9403"/>
                    </a:lnTo>
                    <a:lnTo>
                      <a:pt x="1918" y="5629"/>
                    </a:lnTo>
                    <a:lnTo>
                      <a:pt x="15874" y="1821"/>
                    </a:lnTo>
                    <a:close/>
                    <a:moveTo>
                      <a:pt x="14524" y="4370"/>
                    </a:moveTo>
                    <a:lnTo>
                      <a:pt x="8425" y="11912"/>
                    </a:lnTo>
                    <a:lnTo>
                      <a:pt x="6257" y="12634"/>
                    </a:lnTo>
                    <a:lnTo>
                      <a:pt x="6981" y="10469"/>
                    </a:lnTo>
                    <a:lnTo>
                      <a:pt x="14524" y="4370"/>
                    </a:lnTo>
                    <a:close/>
                    <a:moveTo>
                      <a:pt x="17072" y="3020"/>
                    </a:moveTo>
                    <a:lnTo>
                      <a:pt x="13265" y="16976"/>
                    </a:lnTo>
                    <a:lnTo>
                      <a:pt x="9491" y="12392"/>
                    </a:lnTo>
                    <a:lnTo>
                      <a:pt x="17072" y="3020"/>
                    </a:lnTo>
                    <a:close/>
                    <a:moveTo>
                      <a:pt x="18298" y="0"/>
                    </a:moveTo>
                    <a:cubicBezTo>
                      <a:pt x="18286" y="0"/>
                      <a:pt x="18274" y="0"/>
                      <a:pt x="18262" y="3"/>
                    </a:cubicBezTo>
                    <a:lnTo>
                      <a:pt x="18253" y="3"/>
                    </a:lnTo>
                    <a:cubicBezTo>
                      <a:pt x="18238" y="6"/>
                      <a:pt x="18223" y="6"/>
                      <a:pt x="18211" y="12"/>
                    </a:cubicBezTo>
                    <a:lnTo>
                      <a:pt x="18193" y="15"/>
                    </a:lnTo>
                    <a:lnTo>
                      <a:pt x="18178" y="18"/>
                    </a:lnTo>
                    <a:lnTo>
                      <a:pt x="562" y="4822"/>
                    </a:lnTo>
                    <a:cubicBezTo>
                      <a:pt x="121" y="4943"/>
                      <a:pt x="0" y="5511"/>
                      <a:pt x="351" y="5804"/>
                    </a:cubicBezTo>
                    <a:lnTo>
                      <a:pt x="5834" y="10321"/>
                    </a:lnTo>
                    <a:lnTo>
                      <a:pt x="4826" y="13349"/>
                    </a:lnTo>
                    <a:cubicBezTo>
                      <a:pt x="4696" y="13732"/>
                      <a:pt x="4991" y="14098"/>
                      <a:pt x="5359" y="14098"/>
                    </a:cubicBezTo>
                    <a:cubicBezTo>
                      <a:pt x="5418" y="14098"/>
                      <a:pt x="5479" y="14089"/>
                      <a:pt x="5541" y="14068"/>
                    </a:cubicBezTo>
                    <a:lnTo>
                      <a:pt x="8570" y="13060"/>
                    </a:lnTo>
                    <a:lnTo>
                      <a:pt x="13087" y="18540"/>
                    </a:lnTo>
                    <a:cubicBezTo>
                      <a:pt x="13195" y="18670"/>
                      <a:pt x="13355" y="18745"/>
                      <a:pt x="13525" y="18745"/>
                    </a:cubicBezTo>
                    <a:cubicBezTo>
                      <a:pt x="13564" y="18745"/>
                      <a:pt x="13603" y="18742"/>
                      <a:pt x="13642" y="18733"/>
                    </a:cubicBezTo>
                    <a:cubicBezTo>
                      <a:pt x="13848" y="18691"/>
                      <a:pt x="14014" y="18534"/>
                      <a:pt x="14071" y="18328"/>
                    </a:cubicBezTo>
                    <a:lnTo>
                      <a:pt x="18875" y="716"/>
                    </a:lnTo>
                    <a:cubicBezTo>
                      <a:pt x="18875" y="710"/>
                      <a:pt x="18875" y="704"/>
                      <a:pt x="18878" y="698"/>
                    </a:cubicBezTo>
                    <a:lnTo>
                      <a:pt x="18881" y="683"/>
                    </a:lnTo>
                    <a:cubicBezTo>
                      <a:pt x="18884" y="668"/>
                      <a:pt x="18887" y="653"/>
                      <a:pt x="18890" y="637"/>
                    </a:cubicBezTo>
                    <a:cubicBezTo>
                      <a:pt x="18890" y="637"/>
                      <a:pt x="18890" y="634"/>
                      <a:pt x="18890" y="631"/>
                    </a:cubicBezTo>
                    <a:cubicBezTo>
                      <a:pt x="18890" y="619"/>
                      <a:pt x="18890" y="604"/>
                      <a:pt x="18893" y="592"/>
                    </a:cubicBezTo>
                    <a:lnTo>
                      <a:pt x="18893" y="580"/>
                    </a:lnTo>
                    <a:cubicBezTo>
                      <a:pt x="18893" y="568"/>
                      <a:pt x="18893" y="553"/>
                      <a:pt x="18893" y="541"/>
                    </a:cubicBezTo>
                    <a:cubicBezTo>
                      <a:pt x="18893" y="538"/>
                      <a:pt x="18893" y="535"/>
                      <a:pt x="18893" y="532"/>
                    </a:cubicBezTo>
                    <a:cubicBezTo>
                      <a:pt x="18893" y="517"/>
                      <a:pt x="18890" y="502"/>
                      <a:pt x="18890" y="487"/>
                    </a:cubicBezTo>
                    <a:cubicBezTo>
                      <a:pt x="18890" y="483"/>
                      <a:pt x="18890" y="480"/>
                      <a:pt x="18887" y="477"/>
                    </a:cubicBezTo>
                    <a:cubicBezTo>
                      <a:pt x="18887" y="465"/>
                      <a:pt x="18884" y="453"/>
                      <a:pt x="18881" y="441"/>
                    </a:cubicBezTo>
                    <a:lnTo>
                      <a:pt x="18878" y="429"/>
                    </a:lnTo>
                    <a:cubicBezTo>
                      <a:pt x="18875" y="417"/>
                      <a:pt x="18872" y="402"/>
                      <a:pt x="18866" y="390"/>
                    </a:cubicBezTo>
                    <a:cubicBezTo>
                      <a:pt x="18866" y="387"/>
                      <a:pt x="18866" y="384"/>
                      <a:pt x="18863" y="381"/>
                    </a:cubicBezTo>
                    <a:cubicBezTo>
                      <a:pt x="18860" y="369"/>
                      <a:pt x="18854" y="354"/>
                      <a:pt x="18848" y="345"/>
                    </a:cubicBezTo>
                    <a:cubicBezTo>
                      <a:pt x="18848" y="339"/>
                      <a:pt x="18845" y="333"/>
                      <a:pt x="18842" y="329"/>
                    </a:cubicBezTo>
                    <a:cubicBezTo>
                      <a:pt x="18839" y="323"/>
                      <a:pt x="18833" y="308"/>
                      <a:pt x="18830" y="299"/>
                    </a:cubicBezTo>
                    <a:cubicBezTo>
                      <a:pt x="18824" y="290"/>
                      <a:pt x="18824" y="290"/>
                      <a:pt x="18821" y="287"/>
                    </a:cubicBezTo>
                    <a:cubicBezTo>
                      <a:pt x="18815" y="275"/>
                      <a:pt x="18806" y="263"/>
                      <a:pt x="18797" y="248"/>
                    </a:cubicBezTo>
                    <a:lnTo>
                      <a:pt x="18790" y="239"/>
                    </a:lnTo>
                    <a:cubicBezTo>
                      <a:pt x="18784" y="230"/>
                      <a:pt x="18775" y="221"/>
                      <a:pt x="18769" y="212"/>
                    </a:cubicBezTo>
                    <a:cubicBezTo>
                      <a:pt x="18760" y="203"/>
                      <a:pt x="18763" y="203"/>
                      <a:pt x="18760" y="200"/>
                    </a:cubicBezTo>
                    <a:cubicBezTo>
                      <a:pt x="18751" y="188"/>
                      <a:pt x="18739" y="176"/>
                      <a:pt x="18727" y="163"/>
                    </a:cubicBezTo>
                    <a:cubicBezTo>
                      <a:pt x="18718" y="154"/>
                      <a:pt x="18706" y="142"/>
                      <a:pt x="18694" y="133"/>
                    </a:cubicBezTo>
                    <a:lnTo>
                      <a:pt x="18682" y="124"/>
                    </a:lnTo>
                    <a:cubicBezTo>
                      <a:pt x="18673" y="115"/>
                      <a:pt x="18664" y="109"/>
                      <a:pt x="18655" y="103"/>
                    </a:cubicBezTo>
                    <a:lnTo>
                      <a:pt x="18643" y="94"/>
                    </a:lnTo>
                    <a:cubicBezTo>
                      <a:pt x="18630" y="88"/>
                      <a:pt x="18618" y="79"/>
                      <a:pt x="18606" y="73"/>
                    </a:cubicBezTo>
                    <a:lnTo>
                      <a:pt x="18591" y="64"/>
                    </a:lnTo>
                    <a:lnTo>
                      <a:pt x="18564" y="52"/>
                    </a:lnTo>
                    <a:lnTo>
                      <a:pt x="18549" y="43"/>
                    </a:lnTo>
                    <a:cubicBezTo>
                      <a:pt x="18537" y="40"/>
                      <a:pt x="18522" y="34"/>
                      <a:pt x="18510" y="28"/>
                    </a:cubicBezTo>
                    <a:lnTo>
                      <a:pt x="18501" y="28"/>
                    </a:lnTo>
                    <a:cubicBezTo>
                      <a:pt x="18489" y="22"/>
                      <a:pt x="18476" y="18"/>
                      <a:pt x="18464" y="15"/>
                    </a:cubicBezTo>
                    <a:lnTo>
                      <a:pt x="18449" y="12"/>
                    </a:lnTo>
                    <a:lnTo>
                      <a:pt x="18416" y="6"/>
                    </a:lnTo>
                    <a:lnTo>
                      <a:pt x="18404" y="3"/>
                    </a:lnTo>
                    <a:cubicBezTo>
                      <a:pt x="18389" y="3"/>
                      <a:pt x="18374" y="0"/>
                      <a:pt x="183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7" name="Google Shape;4567;p65"/>
              <p:cNvSpPr/>
              <p:nvPr/>
            </p:nvSpPr>
            <p:spPr>
              <a:xfrm>
                <a:off x="3860250" y="1861675"/>
                <a:ext cx="54675" cy="48550"/>
              </a:xfrm>
              <a:custGeom>
                <a:rect b="b" l="l" r="r" t="t"/>
                <a:pathLst>
                  <a:path extrusionOk="0" h="1942" w="2187">
                    <a:moveTo>
                      <a:pt x="1563" y="1"/>
                    </a:moveTo>
                    <a:cubicBezTo>
                      <a:pt x="1416" y="1"/>
                      <a:pt x="1268" y="58"/>
                      <a:pt x="1157" y="172"/>
                    </a:cubicBezTo>
                    <a:lnTo>
                      <a:pt x="357" y="976"/>
                    </a:lnTo>
                    <a:cubicBezTo>
                      <a:pt x="0" y="1332"/>
                      <a:pt x="254" y="1942"/>
                      <a:pt x="758" y="1942"/>
                    </a:cubicBezTo>
                    <a:cubicBezTo>
                      <a:pt x="906" y="1942"/>
                      <a:pt x="1051" y="1882"/>
                      <a:pt x="1157" y="1776"/>
                    </a:cubicBezTo>
                    <a:lnTo>
                      <a:pt x="1957" y="973"/>
                    </a:lnTo>
                    <a:cubicBezTo>
                      <a:pt x="2184" y="755"/>
                      <a:pt x="2187" y="390"/>
                      <a:pt x="1963" y="166"/>
                    </a:cubicBezTo>
                    <a:cubicBezTo>
                      <a:pt x="1853" y="56"/>
                      <a:pt x="1708" y="1"/>
                      <a:pt x="15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8" name="Google Shape;4568;p65"/>
              <p:cNvSpPr/>
              <p:nvPr/>
            </p:nvSpPr>
            <p:spPr>
              <a:xfrm>
                <a:off x="3923425" y="1801775"/>
                <a:ext cx="51350" cy="48550"/>
              </a:xfrm>
              <a:custGeom>
                <a:rect b="b" l="l" r="r" t="t"/>
                <a:pathLst>
                  <a:path extrusionOk="0" h="1942" w="2054">
                    <a:moveTo>
                      <a:pt x="1430" y="0"/>
                    </a:moveTo>
                    <a:cubicBezTo>
                      <a:pt x="1286" y="0"/>
                      <a:pt x="1141" y="56"/>
                      <a:pt x="1030" y="168"/>
                    </a:cubicBezTo>
                    <a:lnTo>
                      <a:pt x="230" y="968"/>
                    </a:lnTo>
                    <a:cubicBezTo>
                      <a:pt x="4" y="1189"/>
                      <a:pt x="1" y="1551"/>
                      <a:pt x="224" y="1774"/>
                    </a:cubicBezTo>
                    <a:cubicBezTo>
                      <a:pt x="334" y="1886"/>
                      <a:pt x="478" y="1941"/>
                      <a:pt x="623" y="1941"/>
                    </a:cubicBezTo>
                    <a:cubicBezTo>
                      <a:pt x="771" y="1941"/>
                      <a:pt x="919" y="1883"/>
                      <a:pt x="1030" y="1768"/>
                    </a:cubicBezTo>
                    <a:lnTo>
                      <a:pt x="1831" y="968"/>
                    </a:lnTo>
                    <a:cubicBezTo>
                      <a:pt x="2054" y="745"/>
                      <a:pt x="2051" y="388"/>
                      <a:pt x="1831" y="168"/>
                    </a:cubicBezTo>
                    <a:cubicBezTo>
                      <a:pt x="1720" y="56"/>
                      <a:pt x="1575" y="0"/>
                      <a:pt x="14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69" name="Google Shape;4569;p65"/>
            <p:cNvSpPr/>
            <p:nvPr/>
          </p:nvSpPr>
          <p:spPr>
            <a:xfrm>
              <a:off x="3237391" y="3729386"/>
              <a:ext cx="235041" cy="234992"/>
            </a:xfrm>
            <a:custGeom>
              <a:rect b="b" l="l" r="r" t="t"/>
              <a:pathLst>
                <a:path extrusionOk="0" h="19325" w="19329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0" name="Google Shape;4570;p65"/>
            <p:cNvSpPr/>
            <p:nvPr/>
          </p:nvSpPr>
          <p:spPr>
            <a:xfrm>
              <a:off x="3528238" y="3729380"/>
              <a:ext cx="237315" cy="235004"/>
            </a:xfrm>
            <a:custGeom>
              <a:rect b="b" l="l" r="r" t="t"/>
              <a:pathLst>
                <a:path extrusionOk="0" h="19326" w="19516">
                  <a:moveTo>
                    <a:pt x="15929" y="1934"/>
                  </a:moveTo>
                  <a:lnTo>
                    <a:pt x="15929" y="2834"/>
                  </a:lnTo>
                  <a:cubicBezTo>
                    <a:pt x="15929" y="3145"/>
                    <a:pt x="16182" y="3398"/>
                    <a:pt x="16496" y="3398"/>
                  </a:cubicBezTo>
                  <a:lnTo>
                    <a:pt x="17393" y="3398"/>
                  </a:lnTo>
                  <a:lnTo>
                    <a:pt x="16261" y="4531"/>
                  </a:lnTo>
                  <a:lnTo>
                    <a:pt x="14796" y="4531"/>
                  </a:lnTo>
                  <a:lnTo>
                    <a:pt x="14796" y="3066"/>
                  </a:lnTo>
                  <a:lnTo>
                    <a:pt x="15929" y="1934"/>
                  </a:lnTo>
                  <a:close/>
                  <a:moveTo>
                    <a:pt x="9663" y="7927"/>
                  </a:moveTo>
                  <a:cubicBezTo>
                    <a:pt x="9926" y="7927"/>
                    <a:pt x="10183" y="7991"/>
                    <a:pt x="10418" y="8109"/>
                  </a:cubicBezTo>
                  <a:lnTo>
                    <a:pt x="9262" y="9262"/>
                  </a:lnTo>
                  <a:cubicBezTo>
                    <a:pt x="9041" y="9485"/>
                    <a:pt x="9041" y="9842"/>
                    <a:pt x="9262" y="10065"/>
                  </a:cubicBezTo>
                  <a:cubicBezTo>
                    <a:pt x="9372" y="10175"/>
                    <a:pt x="9517" y="10231"/>
                    <a:pt x="9662" y="10231"/>
                  </a:cubicBezTo>
                  <a:cubicBezTo>
                    <a:pt x="9807" y="10231"/>
                    <a:pt x="9952" y="10175"/>
                    <a:pt x="10062" y="10065"/>
                  </a:cubicBezTo>
                  <a:lnTo>
                    <a:pt x="11218" y="8909"/>
                  </a:lnTo>
                  <a:cubicBezTo>
                    <a:pt x="11336" y="9141"/>
                    <a:pt x="11399" y="9401"/>
                    <a:pt x="11399" y="9664"/>
                  </a:cubicBezTo>
                  <a:cubicBezTo>
                    <a:pt x="11399" y="10585"/>
                    <a:pt x="10605" y="11364"/>
                    <a:pt x="9663" y="11364"/>
                  </a:cubicBezTo>
                  <a:cubicBezTo>
                    <a:pt x="8721" y="11364"/>
                    <a:pt x="7927" y="10585"/>
                    <a:pt x="7927" y="9664"/>
                  </a:cubicBezTo>
                  <a:cubicBezTo>
                    <a:pt x="7927" y="8722"/>
                    <a:pt x="8721" y="7927"/>
                    <a:pt x="9663" y="7927"/>
                  </a:cubicBezTo>
                  <a:close/>
                  <a:moveTo>
                    <a:pt x="9663" y="5663"/>
                  </a:moveTo>
                  <a:cubicBezTo>
                    <a:pt x="10527" y="5666"/>
                    <a:pt x="11363" y="5953"/>
                    <a:pt x="12049" y="6478"/>
                  </a:cubicBezTo>
                  <a:lnTo>
                    <a:pt x="11242" y="7287"/>
                  </a:lnTo>
                  <a:cubicBezTo>
                    <a:pt x="10777" y="6967"/>
                    <a:pt x="10228" y="6798"/>
                    <a:pt x="9663" y="6795"/>
                  </a:cubicBezTo>
                  <a:cubicBezTo>
                    <a:pt x="8108" y="6795"/>
                    <a:pt x="6795" y="8109"/>
                    <a:pt x="6795" y="9664"/>
                  </a:cubicBezTo>
                  <a:cubicBezTo>
                    <a:pt x="6795" y="10422"/>
                    <a:pt x="7103" y="11143"/>
                    <a:pt x="7649" y="11669"/>
                  </a:cubicBezTo>
                  <a:cubicBezTo>
                    <a:pt x="8208" y="12220"/>
                    <a:pt x="8935" y="12495"/>
                    <a:pt x="9663" y="12495"/>
                  </a:cubicBezTo>
                  <a:cubicBezTo>
                    <a:pt x="10391" y="12495"/>
                    <a:pt x="11119" y="12220"/>
                    <a:pt x="11677" y="11669"/>
                  </a:cubicBezTo>
                  <a:cubicBezTo>
                    <a:pt x="12224" y="11143"/>
                    <a:pt x="12532" y="10422"/>
                    <a:pt x="12532" y="9664"/>
                  </a:cubicBezTo>
                  <a:cubicBezTo>
                    <a:pt x="12529" y="9099"/>
                    <a:pt x="12360" y="8549"/>
                    <a:pt x="12043" y="8084"/>
                  </a:cubicBezTo>
                  <a:lnTo>
                    <a:pt x="12849" y="7278"/>
                  </a:lnTo>
                  <a:cubicBezTo>
                    <a:pt x="13374" y="7964"/>
                    <a:pt x="13661" y="8800"/>
                    <a:pt x="13664" y="9664"/>
                  </a:cubicBezTo>
                  <a:cubicBezTo>
                    <a:pt x="13664" y="11850"/>
                    <a:pt x="11870" y="13628"/>
                    <a:pt x="9663" y="13628"/>
                  </a:cubicBezTo>
                  <a:cubicBezTo>
                    <a:pt x="7456" y="13628"/>
                    <a:pt x="5662" y="11850"/>
                    <a:pt x="5662" y="9664"/>
                  </a:cubicBezTo>
                  <a:cubicBezTo>
                    <a:pt x="5662" y="7496"/>
                    <a:pt x="7495" y="5663"/>
                    <a:pt x="9663" y="5663"/>
                  </a:cubicBezTo>
                  <a:close/>
                  <a:moveTo>
                    <a:pt x="9676" y="3398"/>
                  </a:moveTo>
                  <a:cubicBezTo>
                    <a:pt x="11130" y="3398"/>
                    <a:pt x="12541" y="3902"/>
                    <a:pt x="13664" y="4826"/>
                  </a:cubicBezTo>
                  <a:lnTo>
                    <a:pt x="13664" y="4863"/>
                  </a:lnTo>
                  <a:lnTo>
                    <a:pt x="12861" y="5663"/>
                  </a:lnTo>
                  <a:cubicBezTo>
                    <a:pt x="11911" y="4901"/>
                    <a:pt x="10770" y="4528"/>
                    <a:pt x="9634" y="4528"/>
                  </a:cubicBezTo>
                  <a:cubicBezTo>
                    <a:pt x="8214" y="4528"/>
                    <a:pt x="6803" y="5111"/>
                    <a:pt x="5786" y="6246"/>
                  </a:cubicBezTo>
                  <a:cubicBezTo>
                    <a:pt x="3959" y="8287"/>
                    <a:pt x="4047" y="11403"/>
                    <a:pt x="5985" y="13341"/>
                  </a:cubicBezTo>
                  <a:cubicBezTo>
                    <a:pt x="6991" y="14346"/>
                    <a:pt x="8313" y="14852"/>
                    <a:pt x="9638" y="14852"/>
                  </a:cubicBezTo>
                  <a:cubicBezTo>
                    <a:pt x="10866" y="14852"/>
                    <a:pt x="12096" y="14417"/>
                    <a:pt x="13078" y="13538"/>
                  </a:cubicBezTo>
                  <a:cubicBezTo>
                    <a:pt x="15119" y="11711"/>
                    <a:pt x="15376" y="8604"/>
                    <a:pt x="13664" y="6463"/>
                  </a:cubicBezTo>
                  <a:lnTo>
                    <a:pt x="14464" y="5663"/>
                  </a:lnTo>
                  <a:lnTo>
                    <a:pt x="14503" y="5663"/>
                  </a:lnTo>
                  <a:cubicBezTo>
                    <a:pt x="15430" y="6789"/>
                    <a:pt x="15935" y="8205"/>
                    <a:pt x="15929" y="9664"/>
                  </a:cubicBezTo>
                  <a:cubicBezTo>
                    <a:pt x="15929" y="13100"/>
                    <a:pt x="13117" y="15893"/>
                    <a:pt x="9663" y="15893"/>
                  </a:cubicBezTo>
                  <a:cubicBezTo>
                    <a:pt x="6209" y="15893"/>
                    <a:pt x="3398" y="13100"/>
                    <a:pt x="3398" y="9664"/>
                  </a:cubicBezTo>
                  <a:cubicBezTo>
                    <a:pt x="3398" y="6209"/>
                    <a:pt x="6209" y="3398"/>
                    <a:pt x="9663" y="3398"/>
                  </a:cubicBezTo>
                  <a:cubicBezTo>
                    <a:pt x="9668" y="3398"/>
                    <a:pt x="9672" y="3398"/>
                    <a:pt x="9676" y="3398"/>
                  </a:cubicBezTo>
                  <a:close/>
                  <a:moveTo>
                    <a:pt x="9663" y="1134"/>
                  </a:moveTo>
                  <a:cubicBezTo>
                    <a:pt x="11176" y="1134"/>
                    <a:pt x="12661" y="1532"/>
                    <a:pt x="13975" y="2287"/>
                  </a:cubicBezTo>
                  <a:lnTo>
                    <a:pt x="13830" y="2432"/>
                  </a:lnTo>
                  <a:cubicBezTo>
                    <a:pt x="13724" y="2538"/>
                    <a:pt x="13664" y="2683"/>
                    <a:pt x="13664" y="2834"/>
                  </a:cubicBezTo>
                  <a:lnTo>
                    <a:pt x="13664" y="3428"/>
                  </a:lnTo>
                  <a:cubicBezTo>
                    <a:pt x="12473" y="2670"/>
                    <a:pt x="11090" y="2266"/>
                    <a:pt x="9679" y="2266"/>
                  </a:cubicBezTo>
                  <a:cubicBezTo>
                    <a:pt x="9674" y="2266"/>
                    <a:pt x="9668" y="2266"/>
                    <a:pt x="9663" y="2266"/>
                  </a:cubicBezTo>
                  <a:cubicBezTo>
                    <a:pt x="7701" y="2266"/>
                    <a:pt x="5847" y="3039"/>
                    <a:pt x="4443" y="4443"/>
                  </a:cubicBezTo>
                  <a:cubicBezTo>
                    <a:pt x="3039" y="5847"/>
                    <a:pt x="2266" y="7701"/>
                    <a:pt x="2266" y="9664"/>
                  </a:cubicBezTo>
                  <a:cubicBezTo>
                    <a:pt x="2266" y="11626"/>
                    <a:pt x="3039" y="13474"/>
                    <a:pt x="4443" y="14866"/>
                  </a:cubicBezTo>
                  <a:cubicBezTo>
                    <a:pt x="5886" y="16305"/>
                    <a:pt x="7775" y="17024"/>
                    <a:pt x="9663" y="17024"/>
                  </a:cubicBezTo>
                  <a:cubicBezTo>
                    <a:pt x="11552" y="17024"/>
                    <a:pt x="13441" y="16305"/>
                    <a:pt x="14884" y="14866"/>
                  </a:cubicBezTo>
                  <a:cubicBezTo>
                    <a:pt x="16288" y="13474"/>
                    <a:pt x="17061" y="11626"/>
                    <a:pt x="17061" y="9664"/>
                  </a:cubicBezTo>
                  <a:cubicBezTo>
                    <a:pt x="17064" y="8248"/>
                    <a:pt x="16659" y="6859"/>
                    <a:pt x="15898" y="5663"/>
                  </a:cubicBezTo>
                  <a:lnTo>
                    <a:pt x="16496" y="5663"/>
                  </a:lnTo>
                  <a:cubicBezTo>
                    <a:pt x="16644" y="5663"/>
                    <a:pt x="16789" y="5602"/>
                    <a:pt x="16895" y="5497"/>
                  </a:cubicBezTo>
                  <a:lnTo>
                    <a:pt x="17040" y="5352"/>
                  </a:lnTo>
                  <a:cubicBezTo>
                    <a:pt x="17795" y="6665"/>
                    <a:pt x="18193" y="8151"/>
                    <a:pt x="18193" y="9664"/>
                  </a:cubicBezTo>
                  <a:cubicBezTo>
                    <a:pt x="18193" y="14368"/>
                    <a:pt x="14367" y="18194"/>
                    <a:pt x="9663" y="18194"/>
                  </a:cubicBezTo>
                  <a:cubicBezTo>
                    <a:pt x="4959" y="18194"/>
                    <a:pt x="1133" y="14368"/>
                    <a:pt x="1133" y="9664"/>
                  </a:cubicBezTo>
                  <a:cubicBezTo>
                    <a:pt x="1133" y="4959"/>
                    <a:pt x="4959" y="1134"/>
                    <a:pt x="9663" y="1134"/>
                  </a:cubicBezTo>
                  <a:close/>
                  <a:moveTo>
                    <a:pt x="16491" y="0"/>
                  </a:moveTo>
                  <a:cubicBezTo>
                    <a:pt x="16352" y="0"/>
                    <a:pt x="16210" y="52"/>
                    <a:pt x="16095" y="167"/>
                  </a:cubicBezTo>
                  <a:lnTo>
                    <a:pt x="14799" y="1463"/>
                  </a:lnTo>
                  <a:cubicBezTo>
                    <a:pt x="13256" y="509"/>
                    <a:pt x="11478" y="4"/>
                    <a:pt x="9663" y="1"/>
                  </a:cubicBezTo>
                  <a:cubicBezTo>
                    <a:pt x="7094" y="1"/>
                    <a:pt x="4669" y="1010"/>
                    <a:pt x="2839" y="2840"/>
                  </a:cubicBezTo>
                  <a:cubicBezTo>
                    <a:pt x="1009" y="4669"/>
                    <a:pt x="1" y="7094"/>
                    <a:pt x="1" y="9664"/>
                  </a:cubicBezTo>
                  <a:cubicBezTo>
                    <a:pt x="1" y="12233"/>
                    <a:pt x="1009" y="14658"/>
                    <a:pt x="2839" y="16488"/>
                  </a:cubicBezTo>
                  <a:cubicBezTo>
                    <a:pt x="4669" y="18317"/>
                    <a:pt x="7094" y="19326"/>
                    <a:pt x="9663" y="19326"/>
                  </a:cubicBezTo>
                  <a:cubicBezTo>
                    <a:pt x="12233" y="19326"/>
                    <a:pt x="14657" y="18317"/>
                    <a:pt x="16487" y="16488"/>
                  </a:cubicBezTo>
                  <a:cubicBezTo>
                    <a:pt x="18317" y="14658"/>
                    <a:pt x="19325" y="12233"/>
                    <a:pt x="19325" y="9664"/>
                  </a:cubicBezTo>
                  <a:cubicBezTo>
                    <a:pt x="19322" y="7849"/>
                    <a:pt x="18818" y="6070"/>
                    <a:pt x="17864" y="4528"/>
                  </a:cubicBezTo>
                  <a:lnTo>
                    <a:pt x="19159" y="3232"/>
                  </a:lnTo>
                  <a:cubicBezTo>
                    <a:pt x="19516" y="2876"/>
                    <a:pt x="19265" y="2266"/>
                    <a:pt x="18761" y="2266"/>
                  </a:cubicBezTo>
                  <a:lnTo>
                    <a:pt x="17061" y="2266"/>
                  </a:lnTo>
                  <a:lnTo>
                    <a:pt x="17061" y="569"/>
                  </a:lnTo>
                  <a:cubicBezTo>
                    <a:pt x="17061" y="226"/>
                    <a:pt x="16782" y="0"/>
                    <a:pt x="1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71" name="Google Shape;4571;p65"/>
            <p:cNvGrpSpPr/>
            <p:nvPr/>
          </p:nvGrpSpPr>
          <p:grpSpPr>
            <a:xfrm>
              <a:off x="3815251" y="3729370"/>
              <a:ext cx="235028" cy="234992"/>
              <a:chOff x="5648375" y="1427025"/>
              <a:chExt cx="483200" cy="483125"/>
            </a:xfrm>
          </p:grpSpPr>
          <p:sp>
            <p:nvSpPr>
              <p:cNvPr id="4572" name="Google Shape;4572;p65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rect b="b" l="l" r="r" t="t"/>
                <a:pathLst>
                  <a:path extrusionOk="0" h="6499" w="7109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3" name="Google Shape;4573;p65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rect b="b" l="l" r="r" t="t"/>
                <a:pathLst>
                  <a:path extrusionOk="0" h="19325" w="19328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74" name="Google Shape;4574;p65"/>
            <p:cNvGrpSpPr/>
            <p:nvPr/>
          </p:nvGrpSpPr>
          <p:grpSpPr>
            <a:xfrm>
              <a:off x="4101582" y="3729357"/>
              <a:ext cx="238068" cy="235016"/>
              <a:chOff x="6238300" y="1426975"/>
              <a:chExt cx="489450" cy="483175"/>
            </a:xfrm>
          </p:grpSpPr>
          <p:sp>
            <p:nvSpPr>
              <p:cNvPr id="4575" name="Google Shape;4575;p65"/>
              <p:cNvSpPr/>
              <p:nvPr/>
            </p:nvSpPr>
            <p:spPr>
              <a:xfrm>
                <a:off x="6238300" y="1426975"/>
                <a:ext cx="489450" cy="483175"/>
              </a:xfrm>
              <a:custGeom>
                <a:rect b="b" l="l" r="r" t="t"/>
                <a:pathLst>
                  <a:path extrusionOk="0" h="19327" w="19578">
                    <a:moveTo>
                      <a:pt x="16109" y="2267"/>
                    </a:moveTo>
                    <a:lnTo>
                      <a:pt x="16109" y="4803"/>
                    </a:lnTo>
                    <a:lnTo>
                      <a:pt x="14977" y="3831"/>
                    </a:lnTo>
                    <a:lnTo>
                      <a:pt x="14977" y="2267"/>
                    </a:lnTo>
                    <a:close/>
                    <a:moveTo>
                      <a:pt x="9880" y="1135"/>
                    </a:moveTo>
                    <a:cubicBezTo>
                      <a:pt x="10011" y="1135"/>
                      <a:pt x="10142" y="1181"/>
                      <a:pt x="10248" y="1274"/>
                    </a:cubicBezTo>
                    <a:lnTo>
                      <a:pt x="18174" y="8067"/>
                    </a:lnTo>
                    <a:cubicBezTo>
                      <a:pt x="18413" y="8270"/>
                      <a:pt x="18440" y="8626"/>
                      <a:pt x="18238" y="8864"/>
                    </a:cubicBezTo>
                    <a:lnTo>
                      <a:pt x="18238" y="8861"/>
                    </a:lnTo>
                    <a:cubicBezTo>
                      <a:pt x="18129" y="8988"/>
                      <a:pt x="17972" y="9061"/>
                      <a:pt x="17809" y="9061"/>
                    </a:cubicBezTo>
                    <a:cubicBezTo>
                      <a:pt x="17673" y="9061"/>
                      <a:pt x="17540" y="9012"/>
                      <a:pt x="17440" y="8925"/>
                    </a:cubicBezTo>
                    <a:lnTo>
                      <a:pt x="10251" y="2762"/>
                    </a:lnTo>
                    <a:cubicBezTo>
                      <a:pt x="10145" y="2672"/>
                      <a:pt x="10014" y="2626"/>
                      <a:pt x="9883" y="2626"/>
                    </a:cubicBezTo>
                    <a:cubicBezTo>
                      <a:pt x="9751" y="2626"/>
                      <a:pt x="9620" y="2672"/>
                      <a:pt x="9514" y="2762"/>
                    </a:cubicBezTo>
                    <a:lnTo>
                      <a:pt x="2687" y="8553"/>
                    </a:lnTo>
                    <a:cubicBezTo>
                      <a:pt x="2657" y="8575"/>
                      <a:pt x="2633" y="8596"/>
                      <a:pt x="2609" y="8623"/>
                    </a:cubicBezTo>
                    <a:lnTo>
                      <a:pt x="2250" y="8925"/>
                    </a:lnTo>
                    <a:cubicBezTo>
                      <a:pt x="2142" y="9016"/>
                      <a:pt x="2012" y="9060"/>
                      <a:pt x="1882" y="9060"/>
                    </a:cubicBezTo>
                    <a:cubicBezTo>
                      <a:pt x="1723" y="9060"/>
                      <a:pt x="1565" y="8994"/>
                      <a:pt x="1452" y="8864"/>
                    </a:cubicBezTo>
                    <a:cubicBezTo>
                      <a:pt x="1250" y="8629"/>
                      <a:pt x="1274" y="8273"/>
                      <a:pt x="1510" y="8067"/>
                    </a:cubicBezTo>
                    <a:lnTo>
                      <a:pt x="9511" y="1274"/>
                    </a:lnTo>
                    <a:cubicBezTo>
                      <a:pt x="9617" y="1181"/>
                      <a:pt x="9748" y="1135"/>
                      <a:pt x="9880" y="1135"/>
                    </a:cubicBezTo>
                    <a:close/>
                    <a:moveTo>
                      <a:pt x="12147" y="13665"/>
                    </a:moveTo>
                    <a:lnTo>
                      <a:pt x="12147" y="18195"/>
                    </a:lnTo>
                    <a:lnTo>
                      <a:pt x="7543" y="18195"/>
                    </a:lnTo>
                    <a:lnTo>
                      <a:pt x="7543" y="13665"/>
                    </a:lnTo>
                    <a:close/>
                    <a:moveTo>
                      <a:pt x="9883" y="3937"/>
                    </a:moveTo>
                    <a:lnTo>
                      <a:pt x="16109" y="9275"/>
                    </a:lnTo>
                    <a:lnTo>
                      <a:pt x="16109" y="18195"/>
                    </a:lnTo>
                    <a:lnTo>
                      <a:pt x="13280" y="18195"/>
                    </a:lnTo>
                    <a:lnTo>
                      <a:pt x="13280" y="13101"/>
                    </a:lnTo>
                    <a:cubicBezTo>
                      <a:pt x="13280" y="12787"/>
                      <a:pt x="13026" y="12533"/>
                      <a:pt x="12712" y="12533"/>
                    </a:cubicBezTo>
                    <a:lnTo>
                      <a:pt x="6975" y="12533"/>
                    </a:lnTo>
                    <a:cubicBezTo>
                      <a:pt x="6661" y="12533"/>
                      <a:pt x="6410" y="12787"/>
                      <a:pt x="6410" y="13101"/>
                    </a:cubicBezTo>
                    <a:lnTo>
                      <a:pt x="6410" y="18195"/>
                    </a:lnTo>
                    <a:lnTo>
                      <a:pt x="3578" y="18195"/>
                    </a:lnTo>
                    <a:lnTo>
                      <a:pt x="3578" y="9281"/>
                    </a:lnTo>
                    <a:lnTo>
                      <a:pt x="9883" y="3937"/>
                    </a:lnTo>
                    <a:close/>
                    <a:moveTo>
                      <a:pt x="9883" y="0"/>
                    </a:moveTo>
                    <a:cubicBezTo>
                      <a:pt x="9489" y="0"/>
                      <a:pt x="9095" y="137"/>
                      <a:pt x="8778" y="410"/>
                    </a:cubicBezTo>
                    <a:lnTo>
                      <a:pt x="773" y="7204"/>
                    </a:lnTo>
                    <a:cubicBezTo>
                      <a:pt x="154" y="7738"/>
                      <a:pt x="0" y="8635"/>
                      <a:pt x="411" y="9345"/>
                    </a:cubicBezTo>
                    <a:cubicBezTo>
                      <a:pt x="720" y="9881"/>
                      <a:pt x="1289" y="10193"/>
                      <a:pt x="1882" y="10193"/>
                    </a:cubicBezTo>
                    <a:cubicBezTo>
                      <a:pt x="2070" y="10193"/>
                      <a:pt x="2261" y="10162"/>
                      <a:pt x="2446" y="10096"/>
                    </a:cubicBezTo>
                    <a:lnTo>
                      <a:pt x="2446" y="18762"/>
                    </a:lnTo>
                    <a:cubicBezTo>
                      <a:pt x="2446" y="19073"/>
                      <a:pt x="2699" y="19327"/>
                      <a:pt x="3010" y="19327"/>
                    </a:cubicBezTo>
                    <a:lnTo>
                      <a:pt x="16673" y="19327"/>
                    </a:lnTo>
                    <a:cubicBezTo>
                      <a:pt x="16987" y="19327"/>
                      <a:pt x="17241" y="19073"/>
                      <a:pt x="17241" y="18762"/>
                    </a:cubicBezTo>
                    <a:lnTo>
                      <a:pt x="17241" y="10096"/>
                    </a:lnTo>
                    <a:cubicBezTo>
                      <a:pt x="17431" y="10163"/>
                      <a:pt x="17623" y="10195"/>
                      <a:pt x="17809" y="10195"/>
                    </a:cubicBezTo>
                    <a:cubicBezTo>
                      <a:pt x="18756" y="10195"/>
                      <a:pt x="19578" y="9388"/>
                      <a:pt x="19500" y="8363"/>
                    </a:cubicBezTo>
                    <a:cubicBezTo>
                      <a:pt x="19466" y="7913"/>
                      <a:pt x="19255" y="7497"/>
                      <a:pt x="18914" y="7204"/>
                    </a:cubicBezTo>
                    <a:lnTo>
                      <a:pt x="17241" y="5770"/>
                    </a:lnTo>
                    <a:lnTo>
                      <a:pt x="17241" y="1702"/>
                    </a:lnTo>
                    <a:cubicBezTo>
                      <a:pt x="17241" y="1388"/>
                      <a:pt x="16987" y="1135"/>
                      <a:pt x="16676" y="1135"/>
                    </a:cubicBezTo>
                    <a:lnTo>
                      <a:pt x="14412" y="1135"/>
                    </a:lnTo>
                    <a:cubicBezTo>
                      <a:pt x="14098" y="1135"/>
                      <a:pt x="13844" y="1388"/>
                      <a:pt x="13844" y="1702"/>
                    </a:cubicBezTo>
                    <a:lnTo>
                      <a:pt x="13844" y="2862"/>
                    </a:lnTo>
                    <a:lnTo>
                      <a:pt x="10988" y="410"/>
                    </a:lnTo>
                    <a:cubicBezTo>
                      <a:pt x="10671" y="137"/>
                      <a:pt x="10277" y="0"/>
                      <a:pt x="98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6" name="Google Shape;4576;p65"/>
              <p:cNvSpPr/>
              <p:nvPr/>
            </p:nvSpPr>
            <p:spPr>
              <a:xfrm>
                <a:off x="6426850" y="1596875"/>
                <a:ext cx="115150" cy="113250"/>
              </a:xfrm>
              <a:custGeom>
                <a:rect b="b" l="l" r="r" t="t"/>
                <a:pathLst>
                  <a:path extrusionOk="0" h="4530" w="4606">
                    <a:moveTo>
                      <a:pt x="3473" y="1132"/>
                    </a:moveTo>
                    <a:lnTo>
                      <a:pt x="3473" y="3397"/>
                    </a:lnTo>
                    <a:lnTo>
                      <a:pt x="1133" y="3397"/>
                    </a:lnTo>
                    <a:lnTo>
                      <a:pt x="1133" y="1132"/>
                    </a:lnTo>
                    <a:close/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lnTo>
                      <a:pt x="1" y="3965"/>
                    </a:lnTo>
                    <a:cubicBezTo>
                      <a:pt x="1" y="4276"/>
                      <a:pt x="251" y="4529"/>
                      <a:pt x="565" y="4529"/>
                    </a:cubicBezTo>
                    <a:lnTo>
                      <a:pt x="4038" y="4529"/>
                    </a:lnTo>
                    <a:cubicBezTo>
                      <a:pt x="4352" y="4529"/>
                      <a:pt x="4605" y="4276"/>
                      <a:pt x="4605" y="3965"/>
                    </a:cubicBezTo>
                    <a:lnTo>
                      <a:pt x="4605" y="568"/>
                    </a:lnTo>
                    <a:cubicBezTo>
                      <a:pt x="4605" y="254"/>
                      <a:pt x="4352" y="0"/>
                      <a:pt x="40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7" name="Google Shape;4577;p65"/>
              <p:cNvSpPr/>
              <p:nvPr/>
            </p:nvSpPr>
            <p:spPr>
              <a:xfrm>
                <a:off x="6485350" y="1796900"/>
                <a:ext cx="28325" cy="28325"/>
              </a:xfrm>
              <a:custGeom>
                <a:rect b="b" l="l" r="r" t="t"/>
                <a:pathLst>
                  <a:path extrusionOk="0" h="1133" w="1133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cubicBezTo>
                      <a:pt x="879" y="1133"/>
                      <a:pt x="1133" y="879"/>
                      <a:pt x="1133" y="568"/>
                    </a:cubicBez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78" name="Google Shape;4578;p65"/>
            <p:cNvSpPr/>
            <p:nvPr/>
          </p:nvSpPr>
          <p:spPr>
            <a:xfrm>
              <a:off x="1518474" y="4019340"/>
              <a:ext cx="207790" cy="233995"/>
            </a:xfrm>
            <a:custGeom>
              <a:rect b="b" l="l" r="r" t="t"/>
              <a:pathLst>
                <a:path extrusionOk="0" h="19243" w="17088">
                  <a:moveTo>
                    <a:pt x="15955" y="1281"/>
                  </a:moveTo>
                  <a:lnTo>
                    <a:pt x="15955" y="3452"/>
                  </a:lnTo>
                  <a:lnTo>
                    <a:pt x="5586" y="5877"/>
                  </a:lnTo>
                  <a:lnTo>
                    <a:pt x="5586" y="3703"/>
                  </a:lnTo>
                  <a:lnTo>
                    <a:pt x="15955" y="1281"/>
                  </a:lnTo>
                  <a:close/>
                  <a:moveTo>
                    <a:pt x="14425" y="12363"/>
                  </a:moveTo>
                  <a:cubicBezTo>
                    <a:pt x="14622" y="12363"/>
                    <a:pt x="14821" y="12401"/>
                    <a:pt x="15010" y="12480"/>
                  </a:cubicBezTo>
                  <a:cubicBezTo>
                    <a:pt x="15584" y="12716"/>
                    <a:pt x="15955" y="13274"/>
                    <a:pt x="15955" y="13893"/>
                  </a:cubicBezTo>
                  <a:cubicBezTo>
                    <a:pt x="15955" y="14739"/>
                    <a:pt x="15270" y="15421"/>
                    <a:pt x="14424" y="15421"/>
                  </a:cubicBezTo>
                  <a:cubicBezTo>
                    <a:pt x="13805" y="15421"/>
                    <a:pt x="13250" y="15050"/>
                    <a:pt x="13011" y="14479"/>
                  </a:cubicBezTo>
                  <a:cubicBezTo>
                    <a:pt x="12776" y="13905"/>
                    <a:pt x="12905" y="13247"/>
                    <a:pt x="13343" y="12809"/>
                  </a:cubicBezTo>
                  <a:cubicBezTo>
                    <a:pt x="13636" y="12519"/>
                    <a:pt x="14027" y="12363"/>
                    <a:pt x="14425" y="12363"/>
                  </a:cubicBezTo>
                  <a:close/>
                  <a:moveTo>
                    <a:pt x="2925" y="15050"/>
                  </a:moveTo>
                  <a:cubicBezTo>
                    <a:pt x="3122" y="15050"/>
                    <a:pt x="3322" y="15088"/>
                    <a:pt x="3512" y="15168"/>
                  </a:cubicBezTo>
                  <a:cubicBezTo>
                    <a:pt x="4083" y="15403"/>
                    <a:pt x="4454" y="15962"/>
                    <a:pt x="4454" y="16581"/>
                  </a:cubicBezTo>
                  <a:cubicBezTo>
                    <a:pt x="4454" y="17423"/>
                    <a:pt x="3769" y="18108"/>
                    <a:pt x="2926" y="18108"/>
                  </a:cubicBezTo>
                  <a:cubicBezTo>
                    <a:pt x="2307" y="18108"/>
                    <a:pt x="1749" y="17737"/>
                    <a:pt x="1513" y="17166"/>
                  </a:cubicBezTo>
                  <a:cubicBezTo>
                    <a:pt x="1275" y="16593"/>
                    <a:pt x="1407" y="15934"/>
                    <a:pt x="1845" y="15497"/>
                  </a:cubicBezTo>
                  <a:cubicBezTo>
                    <a:pt x="2136" y="15206"/>
                    <a:pt x="2527" y="15050"/>
                    <a:pt x="2925" y="15050"/>
                  </a:cubicBezTo>
                  <a:close/>
                  <a:moveTo>
                    <a:pt x="16525" y="0"/>
                  </a:moveTo>
                  <a:cubicBezTo>
                    <a:pt x="16481" y="0"/>
                    <a:pt x="16437" y="5"/>
                    <a:pt x="16393" y="16"/>
                  </a:cubicBezTo>
                  <a:lnTo>
                    <a:pt x="4892" y="2703"/>
                  </a:lnTo>
                  <a:cubicBezTo>
                    <a:pt x="4635" y="2761"/>
                    <a:pt x="4454" y="2990"/>
                    <a:pt x="4454" y="3253"/>
                  </a:cubicBezTo>
                  <a:lnTo>
                    <a:pt x="4454" y="14404"/>
                  </a:lnTo>
                  <a:cubicBezTo>
                    <a:pt x="3994" y="14081"/>
                    <a:pt x="3459" y="13921"/>
                    <a:pt x="2926" y="13921"/>
                  </a:cubicBezTo>
                  <a:cubicBezTo>
                    <a:pt x="2299" y="13921"/>
                    <a:pt x="1673" y="14143"/>
                    <a:pt x="1175" y="14579"/>
                  </a:cubicBezTo>
                  <a:cubicBezTo>
                    <a:pt x="251" y="15388"/>
                    <a:pt x="0" y="16720"/>
                    <a:pt x="568" y="17810"/>
                  </a:cubicBezTo>
                  <a:cubicBezTo>
                    <a:pt x="1032" y="18704"/>
                    <a:pt x="1950" y="19242"/>
                    <a:pt x="2925" y="19242"/>
                  </a:cubicBezTo>
                  <a:cubicBezTo>
                    <a:pt x="3136" y="19242"/>
                    <a:pt x="3349" y="19217"/>
                    <a:pt x="3560" y="19165"/>
                  </a:cubicBezTo>
                  <a:cubicBezTo>
                    <a:pt x="4750" y="18872"/>
                    <a:pt x="5589" y="17807"/>
                    <a:pt x="5586" y="16581"/>
                  </a:cubicBezTo>
                  <a:lnTo>
                    <a:pt x="5586" y="7039"/>
                  </a:lnTo>
                  <a:lnTo>
                    <a:pt x="15955" y="4618"/>
                  </a:lnTo>
                  <a:lnTo>
                    <a:pt x="15955" y="11716"/>
                  </a:lnTo>
                  <a:cubicBezTo>
                    <a:pt x="15508" y="11399"/>
                    <a:pt x="14974" y="11230"/>
                    <a:pt x="14424" y="11230"/>
                  </a:cubicBezTo>
                  <a:cubicBezTo>
                    <a:pt x="13349" y="11230"/>
                    <a:pt x="12377" y="11879"/>
                    <a:pt x="11966" y="12873"/>
                  </a:cubicBezTo>
                  <a:cubicBezTo>
                    <a:pt x="11553" y="13869"/>
                    <a:pt x="11782" y="15014"/>
                    <a:pt x="12543" y="15774"/>
                  </a:cubicBezTo>
                  <a:cubicBezTo>
                    <a:pt x="13052" y="16283"/>
                    <a:pt x="13733" y="16555"/>
                    <a:pt x="14426" y="16555"/>
                  </a:cubicBezTo>
                  <a:cubicBezTo>
                    <a:pt x="14769" y="16555"/>
                    <a:pt x="15115" y="16488"/>
                    <a:pt x="15445" y="16351"/>
                  </a:cubicBezTo>
                  <a:cubicBezTo>
                    <a:pt x="16438" y="15941"/>
                    <a:pt x="17087" y="14968"/>
                    <a:pt x="17087" y="13893"/>
                  </a:cubicBezTo>
                  <a:lnTo>
                    <a:pt x="17087" y="565"/>
                  </a:lnTo>
                  <a:cubicBezTo>
                    <a:pt x="17087" y="246"/>
                    <a:pt x="16826" y="0"/>
                    <a:pt x="165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79" name="Google Shape;4579;p65"/>
            <p:cNvGrpSpPr/>
            <p:nvPr/>
          </p:nvGrpSpPr>
          <p:grpSpPr>
            <a:xfrm>
              <a:off x="1793511" y="4018811"/>
              <a:ext cx="234992" cy="235004"/>
              <a:chOff x="1487200" y="2021475"/>
              <a:chExt cx="483125" cy="483150"/>
            </a:xfrm>
          </p:grpSpPr>
          <p:sp>
            <p:nvSpPr>
              <p:cNvPr id="4580" name="Google Shape;4580;p65"/>
              <p:cNvSpPr/>
              <p:nvPr/>
            </p:nvSpPr>
            <p:spPr>
              <a:xfrm>
                <a:off x="1487200" y="2021475"/>
                <a:ext cx="483125" cy="483150"/>
              </a:xfrm>
              <a:custGeom>
                <a:rect b="b" l="l" r="r" t="t"/>
                <a:pathLst>
                  <a:path extrusionOk="0" h="19326" w="19325">
                    <a:moveTo>
                      <a:pt x="17628" y="1133"/>
                    </a:moveTo>
                    <a:cubicBezTo>
                      <a:pt x="17939" y="1133"/>
                      <a:pt x="18192" y="1386"/>
                      <a:pt x="18192" y="1701"/>
                    </a:cubicBezTo>
                    <a:lnTo>
                      <a:pt x="18192" y="14796"/>
                    </a:lnTo>
                    <a:lnTo>
                      <a:pt x="1132" y="14796"/>
                    </a:lnTo>
                    <a:lnTo>
                      <a:pt x="1132" y="1701"/>
                    </a:lnTo>
                    <a:cubicBezTo>
                      <a:pt x="1132" y="1386"/>
                      <a:pt x="1386" y="1133"/>
                      <a:pt x="1700" y="1133"/>
                    </a:cubicBezTo>
                    <a:close/>
                    <a:moveTo>
                      <a:pt x="18192" y="15928"/>
                    </a:moveTo>
                    <a:lnTo>
                      <a:pt x="18192" y="17628"/>
                    </a:lnTo>
                    <a:cubicBezTo>
                      <a:pt x="18192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1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1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1" name="Google Shape;4581;p65"/>
              <p:cNvSpPr/>
              <p:nvPr/>
            </p:nvSpPr>
            <p:spPr>
              <a:xfrm>
                <a:off x="1573100" y="2078100"/>
                <a:ext cx="84875" cy="284000"/>
              </a:xfrm>
              <a:custGeom>
                <a:rect b="b" l="l" r="r" t="t"/>
                <a:pathLst>
                  <a:path extrusionOk="0" h="11360" w="3395">
                    <a:moveTo>
                      <a:pt x="1697" y="6833"/>
                    </a:moveTo>
                    <a:cubicBezTo>
                      <a:pt x="2201" y="6833"/>
                      <a:pt x="2455" y="7440"/>
                      <a:pt x="2099" y="7799"/>
                    </a:cubicBezTo>
                    <a:cubicBezTo>
                      <a:pt x="1983" y="7914"/>
                      <a:pt x="1841" y="7966"/>
                      <a:pt x="1702" y="7966"/>
                    </a:cubicBezTo>
                    <a:cubicBezTo>
                      <a:pt x="1411" y="7966"/>
                      <a:pt x="1133" y="7739"/>
                      <a:pt x="1133" y="7398"/>
                    </a:cubicBezTo>
                    <a:cubicBezTo>
                      <a:pt x="1133" y="7084"/>
                      <a:pt x="1383" y="6833"/>
                      <a:pt x="1697" y="6833"/>
                    </a:cubicBezTo>
                    <a:close/>
                    <a:moveTo>
                      <a:pt x="1697" y="0"/>
                    </a:moveTo>
                    <a:cubicBezTo>
                      <a:pt x="1383" y="0"/>
                      <a:pt x="1133" y="254"/>
                      <a:pt x="1133" y="568"/>
                    </a:cubicBezTo>
                    <a:lnTo>
                      <a:pt x="1133" y="5798"/>
                    </a:lnTo>
                    <a:cubicBezTo>
                      <a:pt x="453" y="6036"/>
                      <a:pt x="0" y="6679"/>
                      <a:pt x="0" y="7398"/>
                    </a:cubicBezTo>
                    <a:cubicBezTo>
                      <a:pt x="0" y="8116"/>
                      <a:pt x="453" y="8760"/>
                      <a:pt x="1133" y="8998"/>
                    </a:cubicBezTo>
                    <a:lnTo>
                      <a:pt x="1133" y="10795"/>
                    </a:lnTo>
                    <a:cubicBezTo>
                      <a:pt x="1133" y="11109"/>
                      <a:pt x="1383" y="11359"/>
                      <a:pt x="1697" y="11359"/>
                    </a:cubicBezTo>
                    <a:cubicBezTo>
                      <a:pt x="2011" y="11359"/>
                      <a:pt x="2265" y="11109"/>
                      <a:pt x="2265" y="10795"/>
                    </a:cubicBezTo>
                    <a:lnTo>
                      <a:pt x="2265" y="8998"/>
                    </a:lnTo>
                    <a:cubicBezTo>
                      <a:pt x="2941" y="8760"/>
                      <a:pt x="3394" y="8116"/>
                      <a:pt x="3394" y="7398"/>
                    </a:cubicBezTo>
                    <a:cubicBezTo>
                      <a:pt x="3394" y="6679"/>
                      <a:pt x="2941" y="6036"/>
                      <a:pt x="2265" y="5798"/>
                    </a:cubicBezTo>
                    <a:lnTo>
                      <a:pt x="2265" y="568"/>
                    </a:lnTo>
                    <a:cubicBezTo>
                      <a:pt x="2265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2" name="Google Shape;4582;p65"/>
              <p:cNvSpPr/>
              <p:nvPr/>
            </p:nvSpPr>
            <p:spPr>
              <a:xfrm>
                <a:off x="1686325" y="2078100"/>
                <a:ext cx="84875" cy="284000"/>
              </a:xfrm>
              <a:custGeom>
                <a:rect b="b" l="l" r="r" t="t"/>
                <a:pathLst>
                  <a:path extrusionOk="0" h="11360" w="3395">
                    <a:moveTo>
                      <a:pt x="1697" y="3436"/>
                    </a:moveTo>
                    <a:cubicBezTo>
                      <a:pt x="2011" y="3436"/>
                      <a:pt x="2262" y="3687"/>
                      <a:pt x="2262" y="4001"/>
                    </a:cubicBezTo>
                    <a:cubicBezTo>
                      <a:pt x="2262" y="4315"/>
                      <a:pt x="2011" y="4569"/>
                      <a:pt x="1697" y="4569"/>
                    </a:cubicBezTo>
                    <a:cubicBezTo>
                      <a:pt x="1383" y="4569"/>
                      <a:pt x="1133" y="4315"/>
                      <a:pt x="1133" y="4001"/>
                    </a:cubicBezTo>
                    <a:cubicBezTo>
                      <a:pt x="1133" y="3687"/>
                      <a:pt x="1383" y="3436"/>
                      <a:pt x="1697" y="3436"/>
                    </a:cubicBezTo>
                    <a:close/>
                    <a:moveTo>
                      <a:pt x="1697" y="0"/>
                    </a:moveTo>
                    <a:cubicBezTo>
                      <a:pt x="1383" y="0"/>
                      <a:pt x="1133" y="254"/>
                      <a:pt x="1133" y="568"/>
                    </a:cubicBezTo>
                    <a:lnTo>
                      <a:pt x="1133" y="2401"/>
                    </a:lnTo>
                    <a:cubicBezTo>
                      <a:pt x="453" y="2639"/>
                      <a:pt x="0" y="3282"/>
                      <a:pt x="0" y="4001"/>
                    </a:cubicBezTo>
                    <a:cubicBezTo>
                      <a:pt x="0" y="4720"/>
                      <a:pt x="453" y="5363"/>
                      <a:pt x="1133" y="5601"/>
                    </a:cubicBezTo>
                    <a:lnTo>
                      <a:pt x="1133" y="10795"/>
                    </a:lnTo>
                    <a:cubicBezTo>
                      <a:pt x="1133" y="11109"/>
                      <a:pt x="1383" y="11359"/>
                      <a:pt x="1697" y="11359"/>
                    </a:cubicBezTo>
                    <a:cubicBezTo>
                      <a:pt x="2011" y="11359"/>
                      <a:pt x="2265" y="11109"/>
                      <a:pt x="2265" y="10795"/>
                    </a:cubicBezTo>
                    <a:lnTo>
                      <a:pt x="2265" y="5601"/>
                    </a:lnTo>
                    <a:cubicBezTo>
                      <a:pt x="2941" y="5363"/>
                      <a:pt x="3394" y="4720"/>
                      <a:pt x="3394" y="4001"/>
                    </a:cubicBezTo>
                    <a:cubicBezTo>
                      <a:pt x="3394" y="3282"/>
                      <a:pt x="2941" y="2639"/>
                      <a:pt x="2265" y="2401"/>
                    </a:cubicBezTo>
                    <a:lnTo>
                      <a:pt x="2265" y="568"/>
                    </a:lnTo>
                    <a:cubicBezTo>
                      <a:pt x="2265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3" name="Google Shape;4583;p65"/>
              <p:cNvSpPr/>
              <p:nvPr/>
            </p:nvSpPr>
            <p:spPr>
              <a:xfrm>
                <a:off x="1799550" y="2078100"/>
                <a:ext cx="84875" cy="284000"/>
              </a:xfrm>
              <a:custGeom>
                <a:rect b="b" l="l" r="r" t="t"/>
                <a:pathLst>
                  <a:path extrusionOk="0" h="11360" w="3395">
                    <a:moveTo>
                      <a:pt x="1698" y="6833"/>
                    </a:moveTo>
                    <a:cubicBezTo>
                      <a:pt x="2202" y="6833"/>
                      <a:pt x="2455" y="7440"/>
                      <a:pt x="2099" y="7799"/>
                    </a:cubicBezTo>
                    <a:cubicBezTo>
                      <a:pt x="1983" y="7914"/>
                      <a:pt x="1841" y="7966"/>
                      <a:pt x="1703" y="7966"/>
                    </a:cubicBezTo>
                    <a:cubicBezTo>
                      <a:pt x="1411" y="7966"/>
                      <a:pt x="1133" y="7739"/>
                      <a:pt x="1133" y="7398"/>
                    </a:cubicBezTo>
                    <a:cubicBezTo>
                      <a:pt x="1133" y="7084"/>
                      <a:pt x="1384" y="6833"/>
                      <a:pt x="1698" y="6833"/>
                    </a:cubicBezTo>
                    <a:close/>
                    <a:moveTo>
                      <a:pt x="1698" y="0"/>
                    </a:moveTo>
                    <a:cubicBezTo>
                      <a:pt x="1384" y="0"/>
                      <a:pt x="1133" y="254"/>
                      <a:pt x="1133" y="568"/>
                    </a:cubicBezTo>
                    <a:lnTo>
                      <a:pt x="1133" y="5798"/>
                    </a:lnTo>
                    <a:cubicBezTo>
                      <a:pt x="454" y="6036"/>
                      <a:pt x="1" y="6679"/>
                      <a:pt x="1" y="7398"/>
                    </a:cubicBezTo>
                    <a:cubicBezTo>
                      <a:pt x="1" y="8116"/>
                      <a:pt x="454" y="8760"/>
                      <a:pt x="1133" y="8998"/>
                    </a:cubicBezTo>
                    <a:lnTo>
                      <a:pt x="1133" y="10795"/>
                    </a:lnTo>
                    <a:cubicBezTo>
                      <a:pt x="1133" y="11109"/>
                      <a:pt x="1384" y="11359"/>
                      <a:pt x="1698" y="11359"/>
                    </a:cubicBezTo>
                    <a:cubicBezTo>
                      <a:pt x="2012" y="11359"/>
                      <a:pt x="2265" y="11109"/>
                      <a:pt x="2265" y="10795"/>
                    </a:cubicBezTo>
                    <a:lnTo>
                      <a:pt x="2265" y="8998"/>
                    </a:lnTo>
                    <a:cubicBezTo>
                      <a:pt x="2942" y="8760"/>
                      <a:pt x="3394" y="8116"/>
                      <a:pt x="3394" y="7398"/>
                    </a:cubicBezTo>
                    <a:cubicBezTo>
                      <a:pt x="3394" y="6679"/>
                      <a:pt x="2942" y="6036"/>
                      <a:pt x="2265" y="5798"/>
                    </a:cubicBezTo>
                    <a:lnTo>
                      <a:pt x="2265" y="568"/>
                    </a:lnTo>
                    <a:cubicBezTo>
                      <a:pt x="2265" y="254"/>
                      <a:pt x="2012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84" name="Google Shape;4584;p65"/>
            <p:cNvGrpSpPr/>
            <p:nvPr/>
          </p:nvGrpSpPr>
          <p:grpSpPr>
            <a:xfrm>
              <a:off x="2079739" y="4033044"/>
              <a:ext cx="234992" cy="206538"/>
              <a:chOff x="2081650" y="2050750"/>
              <a:chExt cx="483125" cy="424625"/>
            </a:xfrm>
          </p:grpSpPr>
          <p:sp>
            <p:nvSpPr>
              <p:cNvPr id="4585" name="Google Shape;4585;p65"/>
              <p:cNvSpPr/>
              <p:nvPr/>
            </p:nvSpPr>
            <p:spPr>
              <a:xfrm>
                <a:off x="2081650" y="2050750"/>
                <a:ext cx="483125" cy="424625"/>
              </a:xfrm>
              <a:custGeom>
                <a:rect b="b" l="l" r="r" t="t"/>
                <a:pathLst>
                  <a:path extrusionOk="0" h="16985" w="19325">
                    <a:moveTo>
                      <a:pt x="5662" y="1402"/>
                    </a:moveTo>
                    <a:lnTo>
                      <a:pt x="5662" y="13770"/>
                    </a:lnTo>
                    <a:lnTo>
                      <a:pt x="1133" y="15581"/>
                    </a:lnTo>
                    <a:lnTo>
                      <a:pt x="1133" y="3214"/>
                    </a:lnTo>
                    <a:lnTo>
                      <a:pt x="5662" y="1402"/>
                    </a:lnTo>
                    <a:close/>
                    <a:moveTo>
                      <a:pt x="18192" y="1402"/>
                    </a:moveTo>
                    <a:lnTo>
                      <a:pt x="18192" y="13770"/>
                    </a:lnTo>
                    <a:lnTo>
                      <a:pt x="13663" y="15581"/>
                    </a:lnTo>
                    <a:lnTo>
                      <a:pt x="13663" y="3214"/>
                    </a:lnTo>
                    <a:lnTo>
                      <a:pt x="18192" y="1402"/>
                    </a:lnTo>
                    <a:close/>
                    <a:moveTo>
                      <a:pt x="6794" y="1348"/>
                    </a:moveTo>
                    <a:lnTo>
                      <a:pt x="12531" y="3241"/>
                    </a:lnTo>
                    <a:lnTo>
                      <a:pt x="12531" y="9464"/>
                    </a:lnTo>
                    <a:lnTo>
                      <a:pt x="12510" y="9461"/>
                    </a:lnTo>
                    <a:cubicBezTo>
                      <a:pt x="12205" y="9437"/>
                      <a:pt x="11903" y="9364"/>
                      <a:pt x="11619" y="9244"/>
                    </a:cubicBezTo>
                    <a:cubicBezTo>
                      <a:pt x="11548" y="9214"/>
                      <a:pt x="11474" y="9200"/>
                      <a:pt x="11401" y="9200"/>
                    </a:cubicBezTo>
                    <a:cubicBezTo>
                      <a:pt x="11181" y="9200"/>
                      <a:pt x="10970" y="9330"/>
                      <a:pt x="10879" y="9546"/>
                    </a:cubicBezTo>
                    <a:cubicBezTo>
                      <a:pt x="10759" y="9832"/>
                      <a:pt x="10891" y="10165"/>
                      <a:pt x="11178" y="10288"/>
                    </a:cubicBezTo>
                    <a:cubicBezTo>
                      <a:pt x="11574" y="10454"/>
                      <a:pt x="11994" y="10557"/>
                      <a:pt x="12422" y="10590"/>
                    </a:cubicBezTo>
                    <a:lnTo>
                      <a:pt x="12468" y="10590"/>
                    </a:lnTo>
                    <a:cubicBezTo>
                      <a:pt x="12489" y="10590"/>
                      <a:pt x="12510" y="10587"/>
                      <a:pt x="12531" y="10584"/>
                    </a:cubicBezTo>
                    <a:lnTo>
                      <a:pt x="12531" y="15633"/>
                    </a:lnTo>
                    <a:lnTo>
                      <a:pt x="6794" y="13746"/>
                    </a:lnTo>
                    <a:lnTo>
                      <a:pt x="6794" y="6774"/>
                    </a:lnTo>
                    <a:cubicBezTo>
                      <a:pt x="6951" y="6777"/>
                      <a:pt x="7105" y="6795"/>
                      <a:pt x="7259" y="6822"/>
                    </a:cubicBezTo>
                    <a:cubicBezTo>
                      <a:pt x="7295" y="6828"/>
                      <a:pt x="7331" y="6834"/>
                      <a:pt x="7368" y="6834"/>
                    </a:cubicBezTo>
                    <a:cubicBezTo>
                      <a:pt x="7658" y="6831"/>
                      <a:pt x="7902" y="6611"/>
                      <a:pt x="7929" y="6321"/>
                    </a:cubicBezTo>
                    <a:cubicBezTo>
                      <a:pt x="7957" y="6028"/>
                      <a:pt x="7760" y="5765"/>
                      <a:pt x="7473" y="5711"/>
                    </a:cubicBezTo>
                    <a:cubicBezTo>
                      <a:pt x="7250" y="5669"/>
                      <a:pt x="7020" y="5644"/>
                      <a:pt x="6794" y="5641"/>
                    </a:cubicBezTo>
                    <a:lnTo>
                      <a:pt x="6794" y="1348"/>
                    </a:lnTo>
                    <a:close/>
                    <a:moveTo>
                      <a:pt x="18757" y="0"/>
                    </a:moveTo>
                    <a:cubicBezTo>
                      <a:pt x="18687" y="0"/>
                      <a:pt x="18616" y="13"/>
                      <a:pt x="18549" y="40"/>
                    </a:cubicBezTo>
                    <a:lnTo>
                      <a:pt x="13077" y="2229"/>
                    </a:lnTo>
                    <a:lnTo>
                      <a:pt x="6405" y="28"/>
                    </a:lnTo>
                    <a:cubicBezTo>
                      <a:pt x="6395" y="25"/>
                      <a:pt x="6386" y="25"/>
                      <a:pt x="6380" y="22"/>
                    </a:cubicBezTo>
                    <a:cubicBezTo>
                      <a:pt x="6371" y="19"/>
                      <a:pt x="6359" y="16"/>
                      <a:pt x="6347" y="13"/>
                    </a:cubicBezTo>
                    <a:lnTo>
                      <a:pt x="6311" y="7"/>
                    </a:lnTo>
                    <a:cubicBezTo>
                      <a:pt x="6302" y="7"/>
                      <a:pt x="6290" y="4"/>
                      <a:pt x="6281" y="4"/>
                    </a:cubicBezTo>
                    <a:lnTo>
                      <a:pt x="6211" y="4"/>
                    </a:lnTo>
                    <a:cubicBezTo>
                      <a:pt x="6199" y="4"/>
                      <a:pt x="6187" y="4"/>
                      <a:pt x="6172" y="7"/>
                    </a:cubicBezTo>
                    <a:cubicBezTo>
                      <a:pt x="6166" y="9"/>
                      <a:pt x="6161" y="9"/>
                      <a:pt x="6157" y="9"/>
                    </a:cubicBezTo>
                    <a:cubicBezTo>
                      <a:pt x="6152" y="9"/>
                      <a:pt x="6148" y="9"/>
                      <a:pt x="6142" y="10"/>
                    </a:cubicBezTo>
                    <a:cubicBezTo>
                      <a:pt x="6133" y="13"/>
                      <a:pt x="6118" y="13"/>
                      <a:pt x="6106" y="16"/>
                    </a:cubicBezTo>
                    <a:lnTo>
                      <a:pt x="6075" y="22"/>
                    </a:lnTo>
                    <a:cubicBezTo>
                      <a:pt x="6063" y="28"/>
                      <a:pt x="6048" y="31"/>
                      <a:pt x="6036" y="37"/>
                    </a:cubicBezTo>
                    <a:cubicBezTo>
                      <a:pt x="6027" y="40"/>
                      <a:pt x="6021" y="40"/>
                      <a:pt x="6015" y="43"/>
                    </a:cubicBezTo>
                    <a:lnTo>
                      <a:pt x="354" y="2308"/>
                    </a:lnTo>
                    <a:cubicBezTo>
                      <a:pt x="139" y="2396"/>
                      <a:pt x="0" y="2601"/>
                      <a:pt x="0" y="2830"/>
                    </a:cubicBezTo>
                    <a:lnTo>
                      <a:pt x="0" y="16418"/>
                    </a:lnTo>
                    <a:cubicBezTo>
                      <a:pt x="0" y="16744"/>
                      <a:pt x="267" y="16984"/>
                      <a:pt x="566" y="16984"/>
                    </a:cubicBezTo>
                    <a:cubicBezTo>
                      <a:pt x="635" y="16984"/>
                      <a:pt x="706" y="16971"/>
                      <a:pt x="776" y="16943"/>
                    </a:cubicBezTo>
                    <a:lnTo>
                      <a:pt x="6248" y="14754"/>
                    </a:lnTo>
                    <a:lnTo>
                      <a:pt x="12917" y="16952"/>
                    </a:lnTo>
                    <a:cubicBezTo>
                      <a:pt x="12933" y="16958"/>
                      <a:pt x="12951" y="16964"/>
                      <a:pt x="12966" y="16967"/>
                    </a:cubicBezTo>
                    <a:cubicBezTo>
                      <a:pt x="13008" y="16976"/>
                      <a:pt x="13050" y="16983"/>
                      <a:pt x="13096" y="16983"/>
                    </a:cubicBezTo>
                    <a:lnTo>
                      <a:pt x="13099" y="16983"/>
                    </a:lnTo>
                    <a:cubicBezTo>
                      <a:pt x="13156" y="16983"/>
                      <a:pt x="13213" y="16973"/>
                      <a:pt x="13271" y="16955"/>
                    </a:cubicBezTo>
                    <a:cubicBezTo>
                      <a:pt x="13283" y="16952"/>
                      <a:pt x="13295" y="16946"/>
                      <a:pt x="13307" y="16940"/>
                    </a:cubicBezTo>
                    <a:lnTo>
                      <a:pt x="18965" y="14676"/>
                    </a:lnTo>
                    <a:cubicBezTo>
                      <a:pt x="19183" y="14591"/>
                      <a:pt x="19325" y="14386"/>
                      <a:pt x="19325" y="14153"/>
                    </a:cubicBezTo>
                    <a:lnTo>
                      <a:pt x="19325" y="566"/>
                    </a:lnTo>
                    <a:cubicBezTo>
                      <a:pt x="19325" y="379"/>
                      <a:pt x="19231" y="203"/>
                      <a:pt x="19077" y="98"/>
                    </a:cubicBezTo>
                    <a:cubicBezTo>
                      <a:pt x="18981" y="33"/>
                      <a:pt x="18869" y="0"/>
                      <a:pt x="18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6" name="Google Shape;4586;p65"/>
              <p:cNvSpPr/>
              <p:nvPr/>
            </p:nvSpPr>
            <p:spPr>
              <a:xfrm>
                <a:off x="2136375" y="2292025"/>
                <a:ext cx="36400" cy="41975"/>
              </a:xfrm>
              <a:custGeom>
                <a:rect b="b" l="l" r="r" t="t"/>
                <a:pathLst>
                  <a:path extrusionOk="0" h="1679" w="1456">
                    <a:moveTo>
                      <a:pt x="820" y="1"/>
                    </a:moveTo>
                    <a:cubicBezTo>
                      <a:pt x="583" y="1"/>
                      <a:pt x="361" y="151"/>
                      <a:pt x="284" y="390"/>
                    </a:cubicBezTo>
                    <a:lnTo>
                      <a:pt x="103" y="927"/>
                    </a:lnTo>
                    <a:cubicBezTo>
                      <a:pt x="0" y="1223"/>
                      <a:pt x="160" y="1549"/>
                      <a:pt x="459" y="1649"/>
                    </a:cubicBezTo>
                    <a:cubicBezTo>
                      <a:pt x="519" y="1669"/>
                      <a:pt x="579" y="1678"/>
                      <a:pt x="639" y="1678"/>
                    </a:cubicBezTo>
                    <a:cubicBezTo>
                      <a:pt x="878" y="1678"/>
                      <a:pt x="1101" y="1525"/>
                      <a:pt x="1178" y="1284"/>
                    </a:cubicBezTo>
                    <a:lnTo>
                      <a:pt x="1356" y="746"/>
                    </a:lnTo>
                    <a:cubicBezTo>
                      <a:pt x="1456" y="450"/>
                      <a:pt x="1296" y="130"/>
                      <a:pt x="1000" y="30"/>
                    </a:cubicBezTo>
                    <a:cubicBezTo>
                      <a:pt x="940" y="10"/>
                      <a:pt x="880" y="1"/>
                      <a:pt x="8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7" name="Google Shape;4587;p65"/>
              <p:cNvSpPr/>
              <p:nvPr/>
            </p:nvSpPr>
            <p:spPr>
              <a:xfrm>
                <a:off x="2296850" y="2220800"/>
                <a:ext cx="46075" cy="51650"/>
              </a:xfrm>
              <a:custGeom>
                <a:rect b="b" l="l" r="r" t="t"/>
                <a:pathLst>
                  <a:path extrusionOk="0" h="2066" w="1843">
                    <a:moveTo>
                      <a:pt x="634" y="1"/>
                    </a:moveTo>
                    <a:cubicBezTo>
                      <a:pt x="506" y="1"/>
                      <a:pt x="378" y="44"/>
                      <a:pt x="272" y="132"/>
                    </a:cubicBezTo>
                    <a:cubicBezTo>
                      <a:pt x="37" y="331"/>
                      <a:pt x="1" y="681"/>
                      <a:pt x="194" y="920"/>
                    </a:cubicBezTo>
                    <a:cubicBezTo>
                      <a:pt x="354" y="1113"/>
                      <a:pt x="487" y="1327"/>
                      <a:pt x="593" y="1557"/>
                    </a:cubicBezTo>
                    <a:cubicBezTo>
                      <a:pt x="626" y="1626"/>
                      <a:pt x="662" y="1696"/>
                      <a:pt x="698" y="1765"/>
                    </a:cubicBezTo>
                    <a:cubicBezTo>
                      <a:pt x="798" y="1957"/>
                      <a:pt x="993" y="2065"/>
                      <a:pt x="1195" y="2065"/>
                    </a:cubicBezTo>
                    <a:cubicBezTo>
                      <a:pt x="1285" y="2065"/>
                      <a:pt x="1377" y="2044"/>
                      <a:pt x="1462" y="1998"/>
                    </a:cubicBezTo>
                    <a:cubicBezTo>
                      <a:pt x="1740" y="1853"/>
                      <a:pt x="1843" y="1509"/>
                      <a:pt x="1698" y="1234"/>
                    </a:cubicBezTo>
                    <a:cubicBezTo>
                      <a:pt x="1670" y="1183"/>
                      <a:pt x="1643" y="1131"/>
                      <a:pt x="1622" y="1083"/>
                    </a:cubicBezTo>
                    <a:cubicBezTo>
                      <a:pt x="1474" y="763"/>
                      <a:pt x="1287" y="464"/>
                      <a:pt x="1061" y="195"/>
                    </a:cubicBezTo>
                    <a:cubicBezTo>
                      <a:pt x="949" y="67"/>
                      <a:pt x="792" y="1"/>
                      <a:pt x="63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8" name="Google Shape;4588;p65"/>
              <p:cNvSpPr/>
              <p:nvPr/>
            </p:nvSpPr>
            <p:spPr>
              <a:xfrm>
                <a:off x="2158650" y="2216775"/>
                <a:ext cx="47275" cy="51425"/>
              </a:xfrm>
              <a:custGeom>
                <a:rect b="b" l="l" r="r" t="t"/>
                <a:pathLst>
                  <a:path extrusionOk="0" h="2057" w="1891">
                    <a:moveTo>
                      <a:pt x="1264" y="1"/>
                    </a:moveTo>
                    <a:cubicBezTo>
                      <a:pt x="1109" y="1"/>
                      <a:pt x="955" y="63"/>
                      <a:pt x="843" y="187"/>
                    </a:cubicBezTo>
                    <a:lnTo>
                      <a:pt x="846" y="184"/>
                    </a:lnTo>
                    <a:lnTo>
                      <a:pt x="846" y="184"/>
                    </a:lnTo>
                    <a:cubicBezTo>
                      <a:pt x="547" y="498"/>
                      <a:pt x="305" y="860"/>
                      <a:pt x="130" y="1256"/>
                    </a:cubicBezTo>
                    <a:cubicBezTo>
                      <a:pt x="0" y="1543"/>
                      <a:pt x="127" y="1878"/>
                      <a:pt x="414" y="2005"/>
                    </a:cubicBezTo>
                    <a:cubicBezTo>
                      <a:pt x="486" y="2038"/>
                      <a:pt x="565" y="2056"/>
                      <a:pt x="643" y="2056"/>
                    </a:cubicBezTo>
                    <a:cubicBezTo>
                      <a:pt x="867" y="2056"/>
                      <a:pt x="1069" y="1923"/>
                      <a:pt x="1163" y="1721"/>
                    </a:cubicBezTo>
                    <a:cubicBezTo>
                      <a:pt x="1286" y="1443"/>
                      <a:pt x="1455" y="1187"/>
                      <a:pt x="1664" y="966"/>
                    </a:cubicBezTo>
                    <a:cubicBezTo>
                      <a:pt x="1890" y="740"/>
                      <a:pt x="1884" y="374"/>
                      <a:pt x="1655" y="157"/>
                    </a:cubicBezTo>
                    <a:cubicBezTo>
                      <a:pt x="1544" y="52"/>
                      <a:pt x="1404" y="1"/>
                      <a:pt x="1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9" name="Google Shape;4589;p65"/>
              <p:cNvSpPr/>
              <p:nvPr/>
            </p:nvSpPr>
            <p:spPr>
              <a:xfrm>
                <a:off x="2426475" y="2255725"/>
                <a:ext cx="55875" cy="46900"/>
              </a:xfrm>
              <a:custGeom>
                <a:rect b="b" l="l" r="r" t="t"/>
                <a:pathLst>
                  <a:path extrusionOk="0" h="1876" w="2235">
                    <a:moveTo>
                      <a:pt x="1592" y="1"/>
                    </a:moveTo>
                    <a:cubicBezTo>
                      <a:pt x="1423" y="1"/>
                      <a:pt x="1257" y="76"/>
                      <a:pt x="1144" y="220"/>
                    </a:cubicBezTo>
                    <a:cubicBezTo>
                      <a:pt x="960" y="462"/>
                      <a:pt x="734" y="667"/>
                      <a:pt x="477" y="830"/>
                    </a:cubicBezTo>
                    <a:cubicBezTo>
                      <a:pt x="0" y="1135"/>
                      <a:pt x="218" y="1875"/>
                      <a:pt x="782" y="1875"/>
                    </a:cubicBezTo>
                    <a:cubicBezTo>
                      <a:pt x="891" y="1875"/>
                      <a:pt x="997" y="1845"/>
                      <a:pt x="1087" y="1784"/>
                    </a:cubicBezTo>
                    <a:cubicBezTo>
                      <a:pt x="1452" y="1552"/>
                      <a:pt x="1776" y="1256"/>
                      <a:pt x="2041" y="912"/>
                    </a:cubicBezTo>
                    <a:cubicBezTo>
                      <a:pt x="2234" y="667"/>
                      <a:pt x="2186" y="311"/>
                      <a:pt x="1939" y="121"/>
                    </a:cubicBezTo>
                    <a:cubicBezTo>
                      <a:pt x="1835" y="40"/>
                      <a:pt x="1713" y="1"/>
                      <a:pt x="15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0" name="Google Shape;4590;p65"/>
              <p:cNvSpPr/>
              <p:nvPr/>
            </p:nvSpPr>
            <p:spPr>
              <a:xfrm>
                <a:off x="2473050" y="2192325"/>
                <a:ext cx="37000" cy="41500"/>
              </a:xfrm>
              <a:custGeom>
                <a:rect b="b" l="l" r="r" t="t"/>
                <a:pathLst>
                  <a:path extrusionOk="0" h="1660" w="1480">
                    <a:moveTo>
                      <a:pt x="838" y="0"/>
                    </a:moveTo>
                    <a:cubicBezTo>
                      <a:pt x="609" y="0"/>
                      <a:pt x="393" y="140"/>
                      <a:pt x="308" y="368"/>
                    </a:cubicBezTo>
                    <a:lnTo>
                      <a:pt x="109" y="896"/>
                    </a:lnTo>
                    <a:cubicBezTo>
                      <a:pt x="0" y="1189"/>
                      <a:pt x="148" y="1515"/>
                      <a:pt x="441" y="1624"/>
                    </a:cubicBezTo>
                    <a:cubicBezTo>
                      <a:pt x="506" y="1648"/>
                      <a:pt x="573" y="1660"/>
                      <a:pt x="639" y="1660"/>
                    </a:cubicBezTo>
                    <a:cubicBezTo>
                      <a:pt x="868" y="1660"/>
                      <a:pt x="1084" y="1520"/>
                      <a:pt x="1169" y="1292"/>
                    </a:cubicBezTo>
                    <a:lnTo>
                      <a:pt x="1368" y="764"/>
                    </a:lnTo>
                    <a:cubicBezTo>
                      <a:pt x="1480" y="471"/>
                      <a:pt x="1329" y="145"/>
                      <a:pt x="1036" y="36"/>
                    </a:cubicBezTo>
                    <a:cubicBezTo>
                      <a:pt x="971" y="12"/>
                      <a:pt x="904" y="0"/>
                      <a:pt x="8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91" name="Google Shape;4591;p65"/>
            <p:cNvGrpSpPr/>
            <p:nvPr/>
          </p:nvGrpSpPr>
          <p:grpSpPr>
            <a:xfrm>
              <a:off x="2375361" y="4049156"/>
              <a:ext cx="234992" cy="174314"/>
              <a:chOff x="2676100" y="2083800"/>
              <a:chExt cx="483125" cy="358375"/>
            </a:xfrm>
          </p:grpSpPr>
          <p:sp>
            <p:nvSpPr>
              <p:cNvPr id="4592" name="Google Shape;4592;p65"/>
              <p:cNvSpPr/>
              <p:nvPr/>
            </p:nvSpPr>
            <p:spPr>
              <a:xfrm>
                <a:off x="2676100" y="2083800"/>
                <a:ext cx="483125" cy="358375"/>
              </a:xfrm>
              <a:custGeom>
                <a:rect b="b" l="l" r="r" t="t"/>
                <a:pathLst>
                  <a:path extrusionOk="0" h="14335" w="19325">
                    <a:moveTo>
                      <a:pt x="1932" y="6375"/>
                    </a:moveTo>
                    <a:cubicBezTo>
                      <a:pt x="2126" y="6375"/>
                      <a:pt x="2324" y="6447"/>
                      <a:pt x="2485" y="6608"/>
                    </a:cubicBezTo>
                    <a:cubicBezTo>
                      <a:pt x="2984" y="7109"/>
                      <a:pt x="2630" y="7964"/>
                      <a:pt x="1927" y="7964"/>
                    </a:cubicBezTo>
                    <a:cubicBezTo>
                      <a:pt x="1489" y="7964"/>
                      <a:pt x="1133" y="7608"/>
                      <a:pt x="1133" y="7170"/>
                    </a:cubicBezTo>
                    <a:cubicBezTo>
                      <a:pt x="1133" y="6692"/>
                      <a:pt x="1524" y="6375"/>
                      <a:pt x="1932" y="6375"/>
                    </a:cubicBezTo>
                    <a:close/>
                    <a:moveTo>
                      <a:pt x="17401" y="6379"/>
                    </a:moveTo>
                    <a:cubicBezTo>
                      <a:pt x="17836" y="6379"/>
                      <a:pt x="18193" y="6732"/>
                      <a:pt x="18193" y="7170"/>
                    </a:cubicBezTo>
                    <a:cubicBezTo>
                      <a:pt x="18193" y="7648"/>
                      <a:pt x="17801" y="7964"/>
                      <a:pt x="17394" y="7964"/>
                    </a:cubicBezTo>
                    <a:cubicBezTo>
                      <a:pt x="17199" y="7964"/>
                      <a:pt x="17001" y="7892"/>
                      <a:pt x="16840" y="7731"/>
                    </a:cubicBezTo>
                    <a:cubicBezTo>
                      <a:pt x="16342" y="7230"/>
                      <a:pt x="16695" y="6379"/>
                      <a:pt x="17401" y="6379"/>
                    </a:cubicBezTo>
                    <a:close/>
                    <a:moveTo>
                      <a:pt x="9669" y="1276"/>
                    </a:moveTo>
                    <a:lnTo>
                      <a:pt x="14542" y="4851"/>
                    </a:lnTo>
                    <a:cubicBezTo>
                      <a:pt x="14642" y="4924"/>
                      <a:pt x="14760" y="4960"/>
                      <a:pt x="14877" y="4960"/>
                    </a:cubicBezTo>
                    <a:cubicBezTo>
                      <a:pt x="15021" y="4960"/>
                      <a:pt x="15164" y="4905"/>
                      <a:pt x="15273" y="4797"/>
                    </a:cubicBezTo>
                    <a:lnTo>
                      <a:pt x="18193" y="1925"/>
                    </a:lnTo>
                    <a:lnTo>
                      <a:pt x="18193" y="5419"/>
                    </a:lnTo>
                    <a:cubicBezTo>
                      <a:pt x="17930" y="5300"/>
                      <a:pt x="17661" y="5245"/>
                      <a:pt x="17398" y="5245"/>
                    </a:cubicBezTo>
                    <a:cubicBezTo>
                      <a:pt x="16385" y="5245"/>
                      <a:pt x="15475" y="6060"/>
                      <a:pt x="15475" y="7173"/>
                    </a:cubicBezTo>
                    <a:cubicBezTo>
                      <a:pt x="15475" y="8283"/>
                      <a:pt x="16385" y="9098"/>
                      <a:pt x="17398" y="9098"/>
                    </a:cubicBezTo>
                    <a:cubicBezTo>
                      <a:pt x="17660" y="9098"/>
                      <a:pt x="17930" y="9043"/>
                      <a:pt x="18193" y="8924"/>
                    </a:cubicBezTo>
                    <a:lnTo>
                      <a:pt x="18193" y="10878"/>
                    </a:lnTo>
                    <a:lnTo>
                      <a:pt x="1133" y="10878"/>
                    </a:lnTo>
                    <a:lnTo>
                      <a:pt x="1133" y="8924"/>
                    </a:lnTo>
                    <a:cubicBezTo>
                      <a:pt x="1395" y="9043"/>
                      <a:pt x="1665" y="9098"/>
                      <a:pt x="1928" y="9098"/>
                    </a:cubicBezTo>
                    <a:cubicBezTo>
                      <a:pt x="2940" y="9098"/>
                      <a:pt x="3850" y="8283"/>
                      <a:pt x="3850" y="7173"/>
                    </a:cubicBezTo>
                    <a:cubicBezTo>
                      <a:pt x="3850" y="6060"/>
                      <a:pt x="2940" y="5245"/>
                      <a:pt x="1927" y="5245"/>
                    </a:cubicBezTo>
                    <a:cubicBezTo>
                      <a:pt x="1665" y="5245"/>
                      <a:pt x="1395" y="5300"/>
                      <a:pt x="1133" y="5419"/>
                    </a:cubicBezTo>
                    <a:lnTo>
                      <a:pt x="1133" y="1883"/>
                    </a:lnTo>
                    <a:lnTo>
                      <a:pt x="4240" y="4806"/>
                    </a:lnTo>
                    <a:cubicBezTo>
                      <a:pt x="4349" y="4908"/>
                      <a:pt x="4488" y="4960"/>
                      <a:pt x="4628" y="4960"/>
                    </a:cubicBezTo>
                    <a:cubicBezTo>
                      <a:pt x="4748" y="4960"/>
                      <a:pt x="4869" y="4922"/>
                      <a:pt x="4970" y="4845"/>
                    </a:cubicBezTo>
                    <a:lnTo>
                      <a:pt x="9669" y="1276"/>
                    </a:lnTo>
                    <a:close/>
                    <a:moveTo>
                      <a:pt x="18193" y="12007"/>
                    </a:moveTo>
                    <a:lnTo>
                      <a:pt x="18193" y="13203"/>
                    </a:lnTo>
                    <a:lnTo>
                      <a:pt x="1133" y="13206"/>
                    </a:lnTo>
                    <a:lnTo>
                      <a:pt x="1133" y="12007"/>
                    </a:lnTo>
                    <a:close/>
                    <a:moveTo>
                      <a:pt x="570" y="0"/>
                    </a:moveTo>
                    <a:cubicBezTo>
                      <a:pt x="278" y="0"/>
                      <a:pt x="0" y="228"/>
                      <a:pt x="0" y="569"/>
                    </a:cubicBezTo>
                    <a:lnTo>
                      <a:pt x="0" y="13770"/>
                    </a:lnTo>
                    <a:cubicBezTo>
                      <a:pt x="0" y="14081"/>
                      <a:pt x="254" y="14335"/>
                      <a:pt x="565" y="14335"/>
                    </a:cubicBezTo>
                    <a:lnTo>
                      <a:pt x="18760" y="14335"/>
                    </a:lnTo>
                    <a:cubicBezTo>
                      <a:pt x="19071" y="14335"/>
                      <a:pt x="19325" y="14081"/>
                      <a:pt x="19325" y="13770"/>
                    </a:cubicBezTo>
                    <a:lnTo>
                      <a:pt x="19325" y="569"/>
                    </a:lnTo>
                    <a:cubicBezTo>
                      <a:pt x="19325" y="343"/>
                      <a:pt x="19189" y="134"/>
                      <a:pt x="18978" y="47"/>
                    </a:cubicBezTo>
                    <a:cubicBezTo>
                      <a:pt x="18907" y="18"/>
                      <a:pt x="18832" y="3"/>
                      <a:pt x="18758" y="3"/>
                    </a:cubicBezTo>
                    <a:cubicBezTo>
                      <a:pt x="18613" y="3"/>
                      <a:pt x="18470" y="59"/>
                      <a:pt x="18362" y="168"/>
                    </a:cubicBezTo>
                    <a:lnTo>
                      <a:pt x="14823" y="3652"/>
                    </a:lnTo>
                    <a:lnTo>
                      <a:pt x="9998" y="113"/>
                    </a:lnTo>
                    <a:cubicBezTo>
                      <a:pt x="9898" y="39"/>
                      <a:pt x="9780" y="2"/>
                      <a:pt x="9662" y="2"/>
                    </a:cubicBezTo>
                    <a:cubicBezTo>
                      <a:pt x="9542" y="2"/>
                      <a:pt x="9422" y="40"/>
                      <a:pt x="9321" y="116"/>
                    </a:cubicBezTo>
                    <a:lnTo>
                      <a:pt x="4668" y="3652"/>
                    </a:lnTo>
                    <a:lnTo>
                      <a:pt x="955" y="156"/>
                    </a:lnTo>
                    <a:cubicBezTo>
                      <a:pt x="840" y="48"/>
                      <a:pt x="704" y="0"/>
                      <a:pt x="5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3" name="Google Shape;4593;p65"/>
              <p:cNvSpPr/>
              <p:nvPr/>
            </p:nvSpPr>
            <p:spPr>
              <a:xfrm>
                <a:off x="2869575" y="2214900"/>
                <a:ext cx="100050" cy="96325"/>
              </a:xfrm>
              <a:custGeom>
                <a:rect b="b" l="l" r="r" t="t"/>
                <a:pathLst>
                  <a:path extrusionOk="0" h="3853" w="4002">
                    <a:moveTo>
                      <a:pt x="1924" y="1135"/>
                    </a:moveTo>
                    <a:cubicBezTo>
                      <a:pt x="2630" y="1135"/>
                      <a:pt x="2983" y="1986"/>
                      <a:pt x="2485" y="2487"/>
                    </a:cubicBezTo>
                    <a:cubicBezTo>
                      <a:pt x="2323" y="2648"/>
                      <a:pt x="2125" y="2720"/>
                      <a:pt x="1930" y="2720"/>
                    </a:cubicBezTo>
                    <a:cubicBezTo>
                      <a:pt x="1523" y="2720"/>
                      <a:pt x="1133" y="2404"/>
                      <a:pt x="1133" y="1926"/>
                    </a:cubicBezTo>
                    <a:cubicBezTo>
                      <a:pt x="1133" y="1488"/>
                      <a:pt x="1486" y="1135"/>
                      <a:pt x="1924" y="1135"/>
                    </a:cubicBezTo>
                    <a:close/>
                    <a:moveTo>
                      <a:pt x="1922" y="0"/>
                    </a:moveTo>
                    <a:cubicBezTo>
                      <a:pt x="1675" y="0"/>
                      <a:pt x="1425" y="48"/>
                      <a:pt x="1187" y="147"/>
                    </a:cubicBezTo>
                    <a:cubicBezTo>
                      <a:pt x="468" y="446"/>
                      <a:pt x="0" y="1147"/>
                      <a:pt x="0" y="1926"/>
                    </a:cubicBezTo>
                    <a:cubicBezTo>
                      <a:pt x="0" y="2989"/>
                      <a:pt x="861" y="3849"/>
                      <a:pt x="1924" y="3852"/>
                    </a:cubicBezTo>
                    <a:cubicBezTo>
                      <a:pt x="2703" y="3852"/>
                      <a:pt x="3403" y="3381"/>
                      <a:pt x="3702" y="2663"/>
                    </a:cubicBezTo>
                    <a:cubicBezTo>
                      <a:pt x="4001" y="1944"/>
                      <a:pt x="3835" y="1117"/>
                      <a:pt x="3285" y="564"/>
                    </a:cubicBezTo>
                    <a:cubicBezTo>
                      <a:pt x="2916" y="196"/>
                      <a:pt x="2423" y="0"/>
                      <a:pt x="19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94" name="Google Shape;4594;p65"/>
            <p:cNvGrpSpPr/>
            <p:nvPr/>
          </p:nvGrpSpPr>
          <p:grpSpPr>
            <a:xfrm>
              <a:off x="2669311" y="4025700"/>
              <a:ext cx="223537" cy="221227"/>
              <a:chOff x="3282325" y="2035675"/>
              <a:chExt cx="459575" cy="454825"/>
            </a:xfrm>
          </p:grpSpPr>
          <p:sp>
            <p:nvSpPr>
              <p:cNvPr id="4595" name="Google Shape;4595;p65"/>
              <p:cNvSpPr/>
              <p:nvPr/>
            </p:nvSpPr>
            <p:spPr>
              <a:xfrm>
                <a:off x="3337050" y="2234125"/>
                <a:ext cx="85925" cy="206325"/>
              </a:xfrm>
              <a:custGeom>
                <a:rect b="b" l="l" r="r" t="t"/>
                <a:pathLst>
                  <a:path extrusionOk="0" h="8253" w="3437">
                    <a:moveTo>
                      <a:pt x="2305" y="1133"/>
                    </a:moveTo>
                    <a:lnTo>
                      <a:pt x="2305" y="7120"/>
                    </a:lnTo>
                    <a:lnTo>
                      <a:pt x="1133" y="7120"/>
                    </a:lnTo>
                    <a:lnTo>
                      <a:pt x="1133" y="1133"/>
                    </a:lnTo>
                    <a:close/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lnTo>
                      <a:pt x="1" y="7688"/>
                    </a:lnTo>
                    <a:cubicBezTo>
                      <a:pt x="1" y="7999"/>
                      <a:pt x="254" y="8253"/>
                      <a:pt x="568" y="8253"/>
                    </a:cubicBezTo>
                    <a:lnTo>
                      <a:pt x="2869" y="8253"/>
                    </a:lnTo>
                    <a:cubicBezTo>
                      <a:pt x="3183" y="8253"/>
                      <a:pt x="3437" y="7999"/>
                      <a:pt x="3437" y="7688"/>
                    </a:cubicBezTo>
                    <a:lnTo>
                      <a:pt x="3437" y="568"/>
                    </a:lnTo>
                    <a:cubicBezTo>
                      <a:pt x="3437" y="254"/>
                      <a:pt x="3183" y="0"/>
                      <a:pt x="28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6" name="Google Shape;4596;p65"/>
              <p:cNvSpPr/>
              <p:nvPr/>
            </p:nvSpPr>
            <p:spPr>
              <a:xfrm>
                <a:off x="3451275" y="2175475"/>
                <a:ext cx="84925" cy="264975"/>
              </a:xfrm>
              <a:custGeom>
                <a:rect b="b" l="l" r="r" t="t"/>
                <a:pathLst>
                  <a:path extrusionOk="0" h="10599" w="3397">
                    <a:moveTo>
                      <a:pt x="2265" y="1133"/>
                    </a:moveTo>
                    <a:lnTo>
                      <a:pt x="2265" y="9466"/>
                    </a:lnTo>
                    <a:lnTo>
                      <a:pt x="1132" y="9466"/>
                    </a:lnTo>
                    <a:lnTo>
                      <a:pt x="1132" y="1133"/>
                    </a:lnTo>
                    <a:close/>
                    <a:moveTo>
                      <a:pt x="565" y="0"/>
                    </a:moveTo>
                    <a:cubicBezTo>
                      <a:pt x="254" y="0"/>
                      <a:pt x="0" y="254"/>
                      <a:pt x="0" y="565"/>
                    </a:cubicBezTo>
                    <a:lnTo>
                      <a:pt x="0" y="10034"/>
                    </a:lnTo>
                    <a:cubicBezTo>
                      <a:pt x="0" y="10345"/>
                      <a:pt x="254" y="10599"/>
                      <a:pt x="565" y="10599"/>
                    </a:cubicBezTo>
                    <a:lnTo>
                      <a:pt x="2829" y="10599"/>
                    </a:lnTo>
                    <a:cubicBezTo>
                      <a:pt x="3143" y="10599"/>
                      <a:pt x="3397" y="10345"/>
                      <a:pt x="3397" y="10034"/>
                    </a:cubicBezTo>
                    <a:lnTo>
                      <a:pt x="3397" y="565"/>
                    </a:lnTo>
                    <a:cubicBezTo>
                      <a:pt x="3397" y="254"/>
                      <a:pt x="3143" y="0"/>
                      <a:pt x="28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7" name="Google Shape;4597;p65"/>
              <p:cNvSpPr/>
              <p:nvPr/>
            </p:nvSpPr>
            <p:spPr>
              <a:xfrm>
                <a:off x="3564500" y="2116825"/>
                <a:ext cx="84950" cy="323625"/>
              </a:xfrm>
              <a:custGeom>
                <a:rect b="b" l="l" r="r" t="t"/>
                <a:pathLst>
                  <a:path extrusionOk="0" h="12945" w="3398">
                    <a:moveTo>
                      <a:pt x="2265" y="1132"/>
                    </a:moveTo>
                    <a:lnTo>
                      <a:pt x="2265" y="11812"/>
                    </a:lnTo>
                    <a:lnTo>
                      <a:pt x="1133" y="11812"/>
                    </a:lnTo>
                    <a:lnTo>
                      <a:pt x="1133" y="1132"/>
                    </a:lnTo>
                    <a:close/>
                    <a:moveTo>
                      <a:pt x="565" y="0"/>
                    </a:moveTo>
                    <a:cubicBezTo>
                      <a:pt x="254" y="0"/>
                      <a:pt x="0" y="251"/>
                      <a:pt x="0" y="565"/>
                    </a:cubicBezTo>
                    <a:lnTo>
                      <a:pt x="0" y="12380"/>
                    </a:lnTo>
                    <a:cubicBezTo>
                      <a:pt x="0" y="12691"/>
                      <a:pt x="254" y="12945"/>
                      <a:pt x="565" y="12945"/>
                    </a:cubicBezTo>
                    <a:lnTo>
                      <a:pt x="2829" y="12945"/>
                    </a:lnTo>
                    <a:cubicBezTo>
                      <a:pt x="3144" y="12945"/>
                      <a:pt x="3397" y="12691"/>
                      <a:pt x="3397" y="12380"/>
                    </a:cubicBezTo>
                    <a:lnTo>
                      <a:pt x="3397" y="565"/>
                    </a:lnTo>
                    <a:cubicBezTo>
                      <a:pt x="3397" y="251"/>
                      <a:pt x="3144" y="0"/>
                      <a:pt x="28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8" name="Google Shape;4598;p65"/>
              <p:cNvSpPr/>
              <p:nvPr/>
            </p:nvSpPr>
            <p:spPr>
              <a:xfrm>
                <a:off x="3282325" y="2035675"/>
                <a:ext cx="459575" cy="454825"/>
              </a:xfrm>
              <a:custGeom>
                <a:rect b="b" l="l" r="r" t="t"/>
                <a:pathLst>
                  <a:path extrusionOk="0" h="18193" w="18383">
                    <a:moveTo>
                      <a:pt x="568" y="0"/>
                    </a:moveTo>
                    <a:cubicBezTo>
                      <a:pt x="254" y="0"/>
                      <a:pt x="1" y="251"/>
                      <a:pt x="1" y="565"/>
                    </a:cubicBezTo>
                    <a:lnTo>
                      <a:pt x="1" y="17625"/>
                    </a:lnTo>
                    <a:cubicBezTo>
                      <a:pt x="1" y="17939"/>
                      <a:pt x="254" y="18192"/>
                      <a:pt x="568" y="18192"/>
                    </a:cubicBezTo>
                    <a:lnTo>
                      <a:pt x="17815" y="18192"/>
                    </a:lnTo>
                    <a:cubicBezTo>
                      <a:pt x="18129" y="18192"/>
                      <a:pt x="18383" y="17939"/>
                      <a:pt x="18383" y="17625"/>
                    </a:cubicBezTo>
                    <a:cubicBezTo>
                      <a:pt x="18383" y="17311"/>
                      <a:pt x="18129" y="17060"/>
                      <a:pt x="17815" y="17060"/>
                    </a:cubicBezTo>
                    <a:lnTo>
                      <a:pt x="1133" y="17060"/>
                    </a:lnTo>
                    <a:lnTo>
                      <a:pt x="1133" y="565"/>
                    </a:lnTo>
                    <a:cubicBezTo>
                      <a:pt x="1133" y="251"/>
                      <a:pt x="879" y="0"/>
                      <a:pt x="5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99" name="Google Shape;4599;p65"/>
            <p:cNvSpPr/>
            <p:nvPr/>
          </p:nvSpPr>
          <p:spPr>
            <a:xfrm>
              <a:off x="2952017" y="4026952"/>
              <a:ext cx="228268" cy="218771"/>
            </a:xfrm>
            <a:custGeom>
              <a:rect b="b" l="l" r="r" t="t"/>
              <a:pathLst>
                <a:path extrusionOk="0" h="17991" w="18772">
                  <a:moveTo>
                    <a:pt x="17492" y="6197"/>
                  </a:moveTo>
                  <a:lnTo>
                    <a:pt x="17217" y="8063"/>
                  </a:lnTo>
                  <a:lnTo>
                    <a:pt x="15626" y="6472"/>
                  </a:lnTo>
                  <a:lnTo>
                    <a:pt x="17492" y="6197"/>
                  </a:lnTo>
                  <a:close/>
                  <a:moveTo>
                    <a:pt x="6055" y="9391"/>
                  </a:moveTo>
                  <a:lnTo>
                    <a:pt x="6055" y="16858"/>
                  </a:lnTo>
                  <a:lnTo>
                    <a:pt x="1133" y="16858"/>
                  </a:lnTo>
                  <a:lnTo>
                    <a:pt x="1133" y="13332"/>
                  </a:lnTo>
                  <a:lnTo>
                    <a:pt x="6055" y="9391"/>
                  </a:lnTo>
                  <a:close/>
                  <a:moveTo>
                    <a:pt x="7187" y="9141"/>
                  </a:moveTo>
                  <a:lnTo>
                    <a:pt x="11903" y="11568"/>
                  </a:lnTo>
                  <a:lnTo>
                    <a:pt x="11903" y="16858"/>
                  </a:lnTo>
                  <a:lnTo>
                    <a:pt x="7187" y="16858"/>
                  </a:lnTo>
                  <a:lnTo>
                    <a:pt x="7187" y="9141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17423"/>
                  </a:lnTo>
                  <a:cubicBezTo>
                    <a:pt x="1" y="17737"/>
                    <a:pt x="254" y="17991"/>
                    <a:pt x="565" y="17991"/>
                  </a:cubicBezTo>
                  <a:lnTo>
                    <a:pt x="18141" y="17991"/>
                  </a:lnTo>
                  <a:cubicBezTo>
                    <a:pt x="18455" y="17991"/>
                    <a:pt x="18706" y="17737"/>
                    <a:pt x="18706" y="17423"/>
                  </a:cubicBezTo>
                  <a:cubicBezTo>
                    <a:pt x="18706" y="17112"/>
                    <a:pt x="18455" y="16858"/>
                    <a:pt x="18141" y="16858"/>
                  </a:cubicBezTo>
                  <a:lnTo>
                    <a:pt x="13033" y="16858"/>
                  </a:lnTo>
                  <a:lnTo>
                    <a:pt x="13033" y="11457"/>
                  </a:lnTo>
                  <a:lnTo>
                    <a:pt x="16022" y="8467"/>
                  </a:lnTo>
                  <a:lnTo>
                    <a:pt x="17214" y="9660"/>
                  </a:lnTo>
                  <a:cubicBezTo>
                    <a:pt x="17329" y="9774"/>
                    <a:pt x="17471" y="9826"/>
                    <a:pt x="17611" y="9826"/>
                  </a:cubicBezTo>
                  <a:cubicBezTo>
                    <a:pt x="17874" y="9826"/>
                    <a:pt x="18129" y="9643"/>
                    <a:pt x="18175" y="9343"/>
                  </a:cubicBezTo>
                  <a:lnTo>
                    <a:pt x="18721" y="5608"/>
                  </a:lnTo>
                  <a:cubicBezTo>
                    <a:pt x="18771" y="5262"/>
                    <a:pt x="18501" y="4962"/>
                    <a:pt x="18164" y="4962"/>
                  </a:cubicBezTo>
                  <a:cubicBezTo>
                    <a:pt x="18137" y="4962"/>
                    <a:pt x="18109" y="4964"/>
                    <a:pt x="18081" y="4968"/>
                  </a:cubicBezTo>
                  <a:lnTo>
                    <a:pt x="14346" y="5514"/>
                  </a:lnTo>
                  <a:cubicBezTo>
                    <a:pt x="13887" y="5584"/>
                    <a:pt x="13700" y="6145"/>
                    <a:pt x="14029" y="6475"/>
                  </a:cubicBezTo>
                  <a:lnTo>
                    <a:pt x="15222" y="7667"/>
                  </a:lnTo>
                  <a:lnTo>
                    <a:pt x="12359" y="10530"/>
                  </a:lnTo>
                  <a:lnTo>
                    <a:pt x="6879" y="7710"/>
                  </a:lnTo>
                  <a:cubicBezTo>
                    <a:pt x="6867" y="7703"/>
                    <a:pt x="6855" y="7697"/>
                    <a:pt x="6846" y="7694"/>
                  </a:cubicBezTo>
                  <a:lnTo>
                    <a:pt x="6831" y="7688"/>
                  </a:lnTo>
                  <a:lnTo>
                    <a:pt x="6794" y="7673"/>
                  </a:lnTo>
                  <a:lnTo>
                    <a:pt x="6776" y="7670"/>
                  </a:lnTo>
                  <a:cubicBezTo>
                    <a:pt x="6767" y="7667"/>
                    <a:pt x="6755" y="7664"/>
                    <a:pt x="6743" y="7661"/>
                  </a:cubicBezTo>
                  <a:lnTo>
                    <a:pt x="6728" y="7658"/>
                  </a:lnTo>
                  <a:cubicBezTo>
                    <a:pt x="6713" y="7655"/>
                    <a:pt x="6695" y="7652"/>
                    <a:pt x="6680" y="7649"/>
                  </a:cubicBezTo>
                  <a:lnTo>
                    <a:pt x="6553" y="7649"/>
                  </a:lnTo>
                  <a:cubicBezTo>
                    <a:pt x="6541" y="7649"/>
                    <a:pt x="6526" y="7655"/>
                    <a:pt x="6514" y="7655"/>
                  </a:cubicBezTo>
                  <a:lnTo>
                    <a:pt x="6495" y="7661"/>
                  </a:lnTo>
                  <a:cubicBezTo>
                    <a:pt x="6483" y="7661"/>
                    <a:pt x="6474" y="7664"/>
                    <a:pt x="6465" y="7667"/>
                  </a:cubicBezTo>
                  <a:lnTo>
                    <a:pt x="6447" y="7673"/>
                  </a:lnTo>
                  <a:cubicBezTo>
                    <a:pt x="6432" y="7679"/>
                    <a:pt x="6417" y="7682"/>
                    <a:pt x="6405" y="7688"/>
                  </a:cubicBezTo>
                  <a:lnTo>
                    <a:pt x="6387" y="7697"/>
                  </a:lnTo>
                  <a:lnTo>
                    <a:pt x="6360" y="7710"/>
                  </a:lnTo>
                  <a:lnTo>
                    <a:pt x="6341" y="7719"/>
                  </a:lnTo>
                  <a:cubicBezTo>
                    <a:pt x="6332" y="7725"/>
                    <a:pt x="6323" y="7731"/>
                    <a:pt x="6314" y="7737"/>
                  </a:cubicBezTo>
                  <a:lnTo>
                    <a:pt x="6299" y="7746"/>
                  </a:lnTo>
                  <a:cubicBezTo>
                    <a:pt x="6287" y="7752"/>
                    <a:pt x="6275" y="7761"/>
                    <a:pt x="6266" y="7770"/>
                  </a:cubicBezTo>
                  <a:lnTo>
                    <a:pt x="6260" y="7776"/>
                  </a:lnTo>
                  <a:lnTo>
                    <a:pt x="1133" y="11879"/>
                  </a:lnTo>
                  <a:lnTo>
                    <a:pt x="1133" y="569"/>
                  </a:lnTo>
                  <a:cubicBezTo>
                    <a:pt x="1133" y="255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0" name="Google Shape;4600;p65"/>
            <p:cNvSpPr/>
            <p:nvPr/>
          </p:nvSpPr>
          <p:spPr>
            <a:xfrm>
              <a:off x="3251200" y="4018835"/>
              <a:ext cx="207425" cy="235004"/>
            </a:xfrm>
            <a:custGeom>
              <a:rect b="b" l="l" r="r" t="t"/>
              <a:pathLst>
                <a:path extrusionOk="0" h="19326" w="17058">
                  <a:moveTo>
                    <a:pt x="15013" y="2021"/>
                  </a:moveTo>
                  <a:lnTo>
                    <a:pt x="11577" y="5741"/>
                  </a:lnTo>
                  <a:cubicBezTo>
                    <a:pt x="11378" y="5958"/>
                    <a:pt x="11378" y="6290"/>
                    <a:pt x="11577" y="6507"/>
                  </a:cubicBezTo>
                  <a:lnTo>
                    <a:pt x="15013" y="10230"/>
                  </a:lnTo>
                  <a:lnTo>
                    <a:pt x="3195" y="10230"/>
                  </a:lnTo>
                  <a:lnTo>
                    <a:pt x="3195" y="2021"/>
                  </a:lnTo>
                  <a:close/>
                  <a:moveTo>
                    <a:pt x="1716" y="1133"/>
                  </a:moveTo>
                  <a:cubicBezTo>
                    <a:pt x="1906" y="1136"/>
                    <a:pt x="2060" y="1290"/>
                    <a:pt x="2063" y="1480"/>
                  </a:cubicBezTo>
                  <a:lnTo>
                    <a:pt x="2063" y="17846"/>
                  </a:lnTo>
                  <a:cubicBezTo>
                    <a:pt x="2060" y="18036"/>
                    <a:pt x="1906" y="18190"/>
                    <a:pt x="1716" y="18193"/>
                  </a:cubicBezTo>
                  <a:lnTo>
                    <a:pt x="1483" y="18193"/>
                  </a:lnTo>
                  <a:cubicBezTo>
                    <a:pt x="1290" y="18190"/>
                    <a:pt x="1136" y="18036"/>
                    <a:pt x="1133" y="17846"/>
                  </a:cubicBezTo>
                  <a:lnTo>
                    <a:pt x="1133" y="1480"/>
                  </a:lnTo>
                  <a:cubicBezTo>
                    <a:pt x="1136" y="1290"/>
                    <a:pt x="1290" y="1136"/>
                    <a:pt x="1483" y="1133"/>
                  </a:cubicBezTo>
                  <a:close/>
                  <a:moveTo>
                    <a:pt x="1483" y="1"/>
                  </a:moveTo>
                  <a:cubicBezTo>
                    <a:pt x="665" y="1"/>
                    <a:pt x="4" y="665"/>
                    <a:pt x="1" y="1480"/>
                  </a:cubicBezTo>
                  <a:lnTo>
                    <a:pt x="1" y="17846"/>
                  </a:lnTo>
                  <a:cubicBezTo>
                    <a:pt x="4" y="18661"/>
                    <a:pt x="665" y="19325"/>
                    <a:pt x="1483" y="19325"/>
                  </a:cubicBezTo>
                  <a:lnTo>
                    <a:pt x="1716" y="19325"/>
                  </a:lnTo>
                  <a:cubicBezTo>
                    <a:pt x="2531" y="19325"/>
                    <a:pt x="3195" y="18661"/>
                    <a:pt x="3195" y="17846"/>
                  </a:cubicBezTo>
                  <a:lnTo>
                    <a:pt x="3195" y="11363"/>
                  </a:lnTo>
                  <a:lnTo>
                    <a:pt x="16306" y="11363"/>
                  </a:lnTo>
                  <a:cubicBezTo>
                    <a:pt x="16801" y="11360"/>
                    <a:pt x="17058" y="10774"/>
                    <a:pt x="16722" y="10412"/>
                  </a:cubicBezTo>
                  <a:lnTo>
                    <a:pt x="12764" y="6124"/>
                  </a:lnTo>
                  <a:lnTo>
                    <a:pt x="16722" y="1836"/>
                  </a:lnTo>
                  <a:cubicBezTo>
                    <a:pt x="16873" y="1673"/>
                    <a:pt x="16916" y="1432"/>
                    <a:pt x="16825" y="1226"/>
                  </a:cubicBezTo>
                  <a:cubicBezTo>
                    <a:pt x="16734" y="1021"/>
                    <a:pt x="16532" y="885"/>
                    <a:pt x="16306" y="885"/>
                  </a:cubicBezTo>
                  <a:lnTo>
                    <a:pt x="3071" y="885"/>
                  </a:lnTo>
                  <a:cubicBezTo>
                    <a:pt x="2833" y="348"/>
                    <a:pt x="2302" y="1"/>
                    <a:pt x="17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01" name="Google Shape;4601;p65"/>
            <p:cNvGrpSpPr/>
            <p:nvPr/>
          </p:nvGrpSpPr>
          <p:grpSpPr>
            <a:xfrm>
              <a:off x="3529163" y="4018817"/>
              <a:ext cx="235296" cy="234992"/>
              <a:chOff x="5053900" y="2021500"/>
              <a:chExt cx="483750" cy="483125"/>
            </a:xfrm>
          </p:grpSpPr>
          <p:sp>
            <p:nvSpPr>
              <p:cNvPr id="4602" name="Google Shape;4602;p65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rect b="b" l="l" r="r" t="t"/>
                <a:pathLst>
                  <a:path extrusionOk="0" h="5094" w="5095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3" name="Google Shape;4603;p65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rect b="b" l="l" r="r" t="t"/>
                <a:pathLst>
                  <a:path extrusionOk="0" h="19325" w="14748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4" name="Google Shape;4604;p65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rect b="b" l="l" r="r" t="t"/>
                <a:pathLst>
                  <a:path extrusionOk="0" h="1133" w="2266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5" name="Google Shape;4605;p65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rect b="b" l="l" r="r" t="t"/>
                <a:pathLst>
                  <a:path extrusionOk="0" h="1921" w="203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6" name="Google Shape;4606;p65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rect b="b" l="l" r="r" t="t"/>
                <a:pathLst>
                  <a:path extrusionOk="0" h="1934" w="2048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7" name="Google Shape;4607;p65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rect b="b" l="l" r="r" t="t"/>
                <a:pathLst>
                  <a:path extrusionOk="0" h="1133" w="2266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8" name="Google Shape;4608;p65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rect b="b" l="l" r="r" t="t"/>
                <a:pathLst>
                  <a:path extrusionOk="0" h="1929" w="2172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9" name="Google Shape;4609;p65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rect b="b" l="l" r="r" t="t"/>
                <a:pathLst>
                  <a:path extrusionOk="0" h="1929" w="2172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10" name="Google Shape;4610;p65"/>
            <p:cNvSpPr/>
            <p:nvPr/>
          </p:nvSpPr>
          <p:spPr>
            <a:xfrm>
              <a:off x="3856703" y="4018902"/>
              <a:ext cx="152316" cy="234870"/>
            </a:xfrm>
            <a:custGeom>
              <a:rect b="b" l="l" r="r" t="t"/>
              <a:pathLst>
                <a:path extrusionOk="0" h="19315" w="12526">
                  <a:moveTo>
                    <a:pt x="9690" y="1133"/>
                  </a:moveTo>
                  <a:cubicBezTo>
                    <a:pt x="9980" y="1139"/>
                    <a:pt x="10213" y="1377"/>
                    <a:pt x="10213" y="1670"/>
                  </a:cubicBezTo>
                  <a:cubicBezTo>
                    <a:pt x="10213" y="1960"/>
                    <a:pt x="9980" y="2199"/>
                    <a:pt x="9690" y="2208"/>
                  </a:cubicBezTo>
                  <a:lnTo>
                    <a:pt x="2836" y="2208"/>
                  </a:lnTo>
                  <a:cubicBezTo>
                    <a:pt x="2540" y="2208"/>
                    <a:pt x="2302" y="1966"/>
                    <a:pt x="2302" y="1670"/>
                  </a:cubicBezTo>
                  <a:cubicBezTo>
                    <a:pt x="2302" y="1371"/>
                    <a:pt x="2540" y="1133"/>
                    <a:pt x="2839" y="1133"/>
                  </a:cubicBezTo>
                  <a:close/>
                  <a:moveTo>
                    <a:pt x="8564" y="3340"/>
                  </a:moveTo>
                  <a:lnTo>
                    <a:pt x="8564" y="9554"/>
                  </a:lnTo>
                  <a:cubicBezTo>
                    <a:pt x="8543" y="9781"/>
                    <a:pt x="8658" y="10001"/>
                    <a:pt x="8860" y="10110"/>
                  </a:cubicBezTo>
                  <a:cubicBezTo>
                    <a:pt x="9805" y="10620"/>
                    <a:pt x="10581" y="11396"/>
                    <a:pt x="11088" y="12341"/>
                  </a:cubicBezTo>
                  <a:lnTo>
                    <a:pt x="1435" y="12341"/>
                  </a:lnTo>
                  <a:cubicBezTo>
                    <a:pt x="1946" y="11396"/>
                    <a:pt x="2718" y="10620"/>
                    <a:pt x="3667" y="10110"/>
                  </a:cubicBezTo>
                  <a:cubicBezTo>
                    <a:pt x="3869" y="10001"/>
                    <a:pt x="3984" y="9784"/>
                    <a:pt x="3959" y="9554"/>
                  </a:cubicBezTo>
                  <a:lnTo>
                    <a:pt x="3959" y="3340"/>
                  </a:lnTo>
                  <a:close/>
                  <a:moveTo>
                    <a:pt x="6731" y="13476"/>
                  </a:moveTo>
                  <a:lnTo>
                    <a:pt x="6731" y="16263"/>
                  </a:lnTo>
                  <a:cubicBezTo>
                    <a:pt x="6734" y="16879"/>
                    <a:pt x="6571" y="17486"/>
                    <a:pt x="6263" y="18024"/>
                  </a:cubicBezTo>
                  <a:cubicBezTo>
                    <a:pt x="5955" y="17486"/>
                    <a:pt x="5792" y="16879"/>
                    <a:pt x="5795" y="16263"/>
                  </a:cubicBezTo>
                  <a:lnTo>
                    <a:pt x="5795" y="13476"/>
                  </a:lnTo>
                  <a:close/>
                  <a:moveTo>
                    <a:pt x="2831" y="1"/>
                  </a:moveTo>
                  <a:cubicBezTo>
                    <a:pt x="1912" y="1"/>
                    <a:pt x="1166" y="745"/>
                    <a:pt x="1163" y="1664"/>
                  </a:cubicBezTo>
                  <a:cubicBezTo>
                    <a:pt x="1160" y="2585"/>
                    <a:pt x="1906" y="3337"/>
                    <a:pt x="2827" y="3340"/>
                  </a:cubicBezTo>
                  <a:lnTo>
                    <a:pt x="2827" y="9285"/>
                  </a:lnTo>
                  <a:cubicBezTo>
                    <a:pt x="1529" y="10077"/>
                    <a:pt x="544" y="11287"/>
                    <a:pt x="34" y="12719"/>
                  </a:cubicBezTo>
                  <a:lnTo>
                    <a:pt x="31" y="12728"/>
                  </a:lnTo>
                  <a:cubicBezTo>
                    <a:pt x="28" y="12740"/>
                    <a:pt x="25" y="12749"/>
                    <a:pt x="22" y="12761"/>
                  </a:cubicBezTo>
                  <a:cubicBezTo>
                    <a:pt x="19" y="12773"/>
                    <a:pt x="19" y="12776"/>
                    <a:pt x="16" y="12785"/>
                  </a:cubicBezTo>
                  <a:cubicBezTo>
                    <a:pt x="13" y="12791"/>
                    <a:pt x="13" y="12803"/>
                    <a:pt x="10" y="12812"/>
                  </a:cubicBezTo>
                  <a:cubicBezTo>
                    <a:pt x="10" y="12821"/>
                    <a:pt x="7" y="12833"/>
                    <a:pt x="7" y="12842"/>
                  </a:cubicBezTo>
                  <a:lnTo>
                    <a:pt x="4" y="12866"/>
                  </a:lnTo>
                  <a:lnTo>
                    <a:pt x="4" y="12900"/>
                  </a:lnTo>
                  <a:cubicBezTo>
                    <a:pt x="4" y="12903"/>
                    <a:pt x="4" y="12906"/>
                    <a:pt x="4" y="12909"/>
                  </a:cubicBezTo>
                  <a:cubicBezTo>
                    <a:pt x="1" y="12912"/>
                    <a:pt x="1" y="12918"/>
                    <a:pt x="1" y="12921"/>
                  </a:cubicBezTo>
                  <a:cubicBezTo>
                    <a:pt x="1" y="12933"/>
                    <a:pt x="1" y="12945"/>
                    <a:pt x="4" y="12957"/>
                  </a:cubicBezTo>
                  <a:lnTo>
                    <a:pt x="7" y="12978"/>
                  </a:lnTo>
                  <a:cubicBezTo>
                    <a:pt x="7" y="12990"/>
                    <a:pt x="10" y="12999"/>
                    <a:pt x="10" y="13008"/>
                  </a:cubicBezTo>
                  <a:cubicBezTo>
                    <a:pt x="13" y="13020"/>
                    <a:pt x="13" y="13030"/>
                    <a:pt x="16" y="13039"/>
                  </a:cubicBezTo>
                  <a:cubicBezTo>
                    <a:pt x="19" y="13048"/>
                    <a:pt x="19" y="13054"/>
                    <a:pt x="22" y="13063"/>
                  </a:cubicBezTo>
                  <a:cubicBezTo>
                    <a:pt x="25" y="13069"/>
                    <a:pt x="28" y="13081"/>
                    <a:pt x="31" y="13093"/>
                  </a:cubicBezTo>
                  <a:cubicBezTo>
                    <a:pt x="34" y="13102"/>
                    <a:pt x="37" y="13105"/>
                    <a:pt x="40" y="13111"/>
                  </a:cubicBezTo>
                  <a:cubicBezTo>
                    <a:pt x="43" y="13120"/>
                    <a:pt x="46" y="13132"/>
                    <a:pt x="52" y="13144"/>
                  </a:cubicBezTo>
                  <a:lnTo>
                    <a:pt x="61" y="13162"/>
                  </a:lnTo>
                  <a:cubicBezTo>
                    <a:pt x="67" y="13171"/>
                    <a:pt x="70" y="13181"/>
                    <a:pt x="76" y="13190"/>
                  </a:cubicBezTo>
                  <a:cubicBezTo>
                    <a:pt x="83" y="13199"/>
                    <a:pt x="86" y="13205"/>
                    <a:pt x="89" y="13211"/>
                  </a:cubicBezTo>
                  <a:cubicBezTo>
                    <a:pt x="92" y="13217"/>
                    <a:pt x="98" y="13229"/>
                    <a:pt x="104" y="13235"/>
                  </a:cubicBezTo>
                  <a:lnTo>
                    <a:pt x="122" y="13256"/>
                  </a:lnTo>
                  <a:lnTo>
                    <a:pt x="137" y="13277"/>
                  </a:lnTo>
                  <a:cubicBezTo>
                    <a:pt x="143" y="13286"/>
                    <a:pt x="152" y="13292"/>
                    <a:pt x="158" y="13298"/>
                  </a:cubicBezTo>
                  <a:cubicBezTo>
                    <a:pt x="164" y="13307"/>
                    <a:pt x="167" y="13310"/>
                    <a:pt x="173" y="13316"/>
                  </a:cubicBezTo>
                  <a:cubicBezTo>
                    <a:pt x="179" y="13322"/>
                    <a:pt x="188" y="13331"/>
                    <a:pt x="197" y="13338"/>
                  </a:cubicBezTo>
                  <a:lnTo>
                    <a:pt x="215" y="13353"/>
                  </a:lnTo>
                  <a:lnTo>
                    <a:pt x="240" y="13371"/>
                  </a:lnTo>
                  <a:lnTo>
                    <a:pt x="264" y="13386"/>
                  </a:lnTo>
                  <a:lnTo>
                    <a:pt x="285" y="13398"/>
                  </a:lnTo>
                  <a:cubicBezTo>
                    <a:pt x="294" y="13404"/>
                    <a:pt x="303" y="13410"/>
                    <a:pt x="312" y="13413"/>
                  </a:cubicBezTo>
                  <a:lnTo>
                    <a:pt x="333" y="13422"/>
                  </a:lnTo>
                  <a:lnTo>
                    <a:pt x="366" y="13437"/>
                  </a:lnTo>
                  <a:lnTo>
                    <a:pt x="378" y="13443"/>
                  </a:lnTo>
                  <a:lnTo>
                    <a:pt x="384" y="13446"/>
                  </a:lnTo>
                  <a:lnTo>
                    <a:pt x="415" y="13452"/>
                  </a:lnTo>
                  <a:cubicBezTo>
                    <a:pt x="421" y="13455"/>
                    <a:pt x="430" y="13458"/>
                    <a:pt x="439" y="13458"/>
                  </a:cubicBezTo>
                  <a:lnTo>
                    <a:pt x="463" y="13464"/>
                  </a:lnTo>
                  <a:cubicBezTo>
                    <a:pt x="475" y="13467"/>
                    <a:pt x="484" y="13467"/>
                    <a:pt x="496" y="13470"/>
                  </a:cubicBezTo>
                  <a:lnTo>
                    <a:pt x="514" y="13470"/>
                  </a:lnTo>
                  <a:cubicBezTo>
                    <a:pt x="532" y="13473"/>
                    <a:pt x="548" y="13473"/>
                    <a:pt x="566" y="13473"/>
                  </a:cubicBezTo>
                  <a:lnTo>
                    <a:pt x="4663" y="13473"/>
                  </a:lnTo>
                  <a:lnTo>
                    <a:pt x="4663" y="16263"/>
                  </a:lnTo>
                  <a:cubicBezTo>
                    <a:pt x="4660" y="17205"/>
                    <a:pt x="4947" y="18126"/>
                    <a:pt x="5481" y="18902"/>
                  </a:cubicBezTo>
                  <a:cubicBezTo>
                    <a:pt x="5670" y="19177"/>
                    <a:pt x="5967" y="19315"/>
                    <a:pt x="6263" y="19315"/>
                  </a:cubicBezTo>
                  <a:cubicBezTo>
                    <a:pt x="6560" y="19315"/>
                    <a:pt x="6857" y="19177"/>
                    <a:pt x="7045" y="18902"/>
                  </a:cubicBezTo>
                  <a:cubicBezTo>
                    <a:pt x="7580" y="18126"/>
                    <a:pt x="7867" y="17205"/>
                    <a:pt x="7864" y="16263"/>
                  </a:cubicBezTo>
                  <a:lnTo>
                    <a:pt x="7864" y="13476"/>
                  </a:lnTo>
                  <a:lnTo>
                    <a:pt x="11961" y="13476"/>
                  </a:lnTo>
                  <a:cubicBezTo>
                    <a:pt x="11979" y="13473"/>
                    <a:pt x="11997" y="13473"/>
                    <a:pt x="12015" y="13473"/>
                  </a:cubicBezTo>
                  <a:lnTo>
                    <a:pt x="12024" y="13473"/>
                  </a:lnTo>
                  <a:cubicBezTo>
                    <a:pt x="12040" y="13473"/>
                    <a:pt x="12052" y="13467"/>
                    <a:pt x="12067" y="13464"/>
                  </a:cubicBezTo>
                  <a:lnTo>
                    <a:pt x="12085" y="13461"/>
                  </a:lnTo>
                  <a:lnTo>
                    <a:pt x="12115" y="13455"/>
                  </a:lnTo>
                  <a:lnTo>
                    <a:pt x="12139" y="13446"/>
                  </a:lnTo>
                  <a:cubicBezTo>
                    <a:pt x="12142" y="13446"/>
                    <a:pt x="12145" y="13443"/>
                    <a:pt x="12148" y="13443"/>
                  </a:cubicBezTo>
                  <a:lnTo>
                    <a:pt x="12163" y="13437"/>
                  </a:lnTo>
                  <a:cubicBezTo>
                    <a:pt x="12172" y="13434"/>
                    <a:pt x="12181" y="13431"/>
                    <a:pt x="12194" y="13425"/>
                  </a:cubicBezTo>
                  <a:lnTo>
                    <a:pt x="12218" y="13413"/>
                  </a:lnTo>
                  <a:cubicBezTo>
                    <a:pt x="12224" y="13410"/>
                    <a:pt x="12233" y="13404"/>
                    <a:pt x="12242" y="13401"/>
                  </a:cubicBezTo>
                  <a:cubicBezTo>
                    <a:pt x="12248" y="13395"/>
                    <a:pt x="12257" y="13392"/>
                    <a:pt x="12266" y="13386"/>
                  </a:cubicBezTo>
                  <a:lnTo>
                    <a:pt x="12284" y="13374"/>
                  </a:lnTo>
                  <a:cubicBezTo>
                    <a:pt x="12296" y="13365"/>
                    <a:pt x="12305" y="13359"/>
                    <a:pt x="12311" y="13353"/>
                  </a:cubicBezTo>
                  <a:lnTo>
                    <a:pt x="12329" y="13341"/>
                  </a:lnTo>
                  <a:cubicBezTo>
                    <a:pt x="12335" y="13331"/>
                    <a:pt x="12344" y="13325"/>
                    <a:pt x="12354" y="13316"/>
                  </a:cubicBezTo>
                  <a:cubicBezTo>
                    <a:pt x="12363" y="13307"/>
                    <a:pt x="12363" y="13307"/>
                    <a:pt x="12369" y="13301"/>
                  </a:cubicBezTo>
                  <a:cubicBezTo>
                    <a:pt x="12372" y="13295"/>
                    <a:pt x="12384" y="13286"/>
                    <a:pt x="12390" y="13277"/>
                  </a:cubicBezTo>
                  <a:cubicBezTo>
                    <a:pt x="12399" y="13268"/>
                    <a:pt x="12399" y="13265"/>
                    <a:pt x="12405" y="13259"/>
                  </a:cubicBezTo>
                  <a:lnTo>
                    <a:pt x="12423" y="13235"/>
                  </a:lnTo>
                  <a:cubicBezTo>
                    <a:pt x="12429" y="13229"/>
                    <a:pt x="12432" y="13220"/>
                    <a:pt x="12438" y="13214"/>
                  </a:cubicBezTo>
                  <a:cubicBezTo>
                    <a:pt x="12441" y="13205"/>
                    <a:pt x="12447" y="13199"/>
                    <a:pt x="12450" y="13190"/>
                  </a:cubicBezTo>
                  <a:cubicBezTo>
                    <a:pt x="12456" y="13184"/>
                    <a:pt x="12459" y="13174"/>
                    <a:pt x="12465" y="13165"/>
                  </a:cubicBezTo>
                  <a:cubicBezTo>
                    <a:pt x="12468" y="13156"/>
                    <a:pt x="12471" y="13150"/>
                    <a:pt x="12474" y="13144"/>
                  </a:cubicBezTo>
                  <a:cubicBezTo>
                    <a:pt x="12477" y="13135"/>
                    <a:pt x="12483" y="13123"/>
                    <a:pt x="12486" y="13114"/>
                  </a:cubicBezTo>
                  <a:cubicBezTo>
                    <a:pt x="12492" y="13105"/>
                    <a:pt x="12492" y="13099"/>
                    <a:pt x="12495" y="13093"/>
                  </a:cubicBezTo>
                  <a:cubicBezTo>
                    <a:pt x="12498" y="13084"/>
                    <a:pt x="12501" y="13072"/>
                    <a:pt x="12505" y="13063"/>
                  </a:cubicBezTo>
                  <a:cubicBezTo>
                    <a:pt x="12508" y="13054"/>
                    <a:pt x="12511" y="13045"/>
                    <a:pt x="12511" y="13039"/>
                  </a:cubicBezTo>
                  <a:cubicBezTo>
                    <a:pt x="12514" y="13030"/>
                    <a:pt x="12514" y="13020"/>
                    <a:pt x="12517" y="13011"/>
                  </a:cubicBezTo>
                  <a:cubicBezTo>
                    <a:pt x="12517" y="13002"/>
                    <a:pt x="12520" y="12990"/>
                    <a:pt x="12523" y="12981"/>
                  </a:cubicBezTo>
                  <a:cubicBezTo>
                    <a:pt x="12523" y="12969"/>
                    <a:pt x="12523" y="12966"/>
                    <a:pt x="12523" y="12957"/>
                  </a:cubicBezTo>
                  <a:cubicBezTo>
                    <a:pt x="12523" y="12948"/>
                    <a:pt x="12523" y="12933"/>
                    <a:pt x="12526" y="12921"/>
                  </a:cubicBezTo>
                  <a:lnTo>
                    <a:pt x="12526" y="12909"/>
                  </a:lnTo>
                  <a:cubicBezTo>
                    <a:pt x="12526" y="12906"/>
                    <a:pt x="12526" y="12903"/>
                    <a:pt x="12526" y="12900"/>
                  </a:cubicBezTo>
                  <a:lnTo>
                    <a:pt x="12526" y="12866"/>
                  </a:lnTo>
                  <a:cubicBezTo>
                    <a:pt x="12526" y="12854"/>
                    <a:pt x="12526" y="12851"/>
                    <a:pt x="12523" y="12842"/>
                  </a:cubicBezTo>
                  <a:cubicBezTo>
                    <a:pt x="12520" y="12833"/>
                    <a:pt x="12520" y="12824"/>
                    <a:pt x="12520" y="12815"/>
                  </a:cubicBezTo>
                  <a:cubicBezTo>
                    <a:pt x="12517" y="12803"/>
                    <a:pt x="12517" y="12794"/>
                    <a:pt x="12514" y="12785"/>
                  </a:cubicBezTo>
                  <a:cubicBezTo>
                    <a:pt x="12511" y="12773"/>
                    <a:pt x="12511" y="12770"/>
                    <a:pt x="12508" y="12764"/>
                  </a:cubicBezTo>
                  <a:cubicBezTo>
                    <a:pt x="12505" y="12755"/>
                    <a:pt x="12501" y="12740"/>
                    <a:pt x="12498" y="12728"/>
                  </a:cubicBezTo>
                  <a:lnTo>
                    <a:pt x="12495" y="12719"/>
                  </a:lnTo>
                  <a:cubicBezTo>
                    <a:pt x="11985" y="11290"/>
                    <a:pt x="11001" y="10077"/>
                    <a:pt x="9702" y="9288"/>
                  </a:cubicBezTo>
                  <a:lnTo>
                    <a:pt x="9702" y="3340"/>
                  </a:lnTo>
                  <a:cubicBezTo>
                    <a:pt x="10623" y="3337"/>
                    <a:pt x="11369" y="2585"/>
                    <a:pt x="11366" y="1664"/>
                  </a:cubicBezTo>
                  <a:cubicBezTo>
                    <a:pt x="11363" y="745"/>
                    <a:pt x="10617" y="1"/>
                    <a:pt x="9699" y="1"/>
                  </a:cubicBezTo>
                  <a:cubicBezTo>
                    <a:pt x="9697" y="1"/>
                    <a:pt x="9695" y="1"/>
                    <a:pt x="9693" y="1"/>
                  </a:cubicBezTo>
                  <a:lnTo>
                    <a:pt x="2836" y="1"/>
                  </a:lnTo>
                  <a:cubicBezTo>
                    <a:pt x="2834" y="1"/>
                    <a:pt x="2833" y="1"/>
                    <a:pt x="28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11" name="Google Shape;4611;p65"/>
            <p:cNvGrpSpPr/>
            <p:nvPr/>
          </p:nvGrpSpPr>
          <p:grpSpPr>
            <a:xfrm>
              <a:off x="4099151" y="4021006"/>
              <a:ext cx="242932" cy="230614"/>
              <a:chOff x="6222125" y="2025975"/>
              <a:chExt cx="499450" cy="474125"/>
            </a:xfrm>
          </p:grpSpPr>
          <p:sp>
            <p:nvSpPr>
              <p:cNvPr id="4612" name="Google Shape;4612;p65"/>
              <p:cNvSpPr/>
              <p:nvPr/>
            </p:nvSpPr>
            <p:spPr>
              <a:xfrm>
                <a:off x="6222125" y="2025975"/>
                <a:ext cx="499450" cy="474125"/>
              </a:xfrm>
              <a:custGeom>
                <a:rect b="b" l="l" r="r" t="t"/>
                <a:pathLst>
                  <a:path extrusionOk="0" h="18965" w="19978">
                    <a:moveTo>
                      <a:pt x="10490" y="1134"/>
                    </a:moveTo>
                    <a:cubicBezTo>
                      <a:pt x="15095" y="1134"/>
                      <a:pt x="18839" y="4878"/>
                      <a:pt x="18839" y="9483"/>
                    </a:cubicBezTo>
                    <a:cubicBezTo>
                      <a:pt x="18839" y="14087"/>
                      <a:pt x="15095" y="17832"/>
                      <a:pt x="10490" y="17832"/>
                    </a:cubicBezTo>
                    <a:cubicBezTo>
                      <a:pt x="5886" y="17832"/>
                      <a:pt x="2142" y="14087"/>
                      <a:pt x="2142" y="9483"/>
                    </a:cubicBezTo>
                    <a:cubicBezTo>
                      <a:pt x="2142" y="4878"/>
                      <a:pt x="5886" y="1134"/>
                      <a:pt x="10490" y="1134"/>
                    </a:cubicBezTo>
                    <a:close/>
                    <a:moveTo>
                      <a:pt x="10488" y="0"/>
                    </a:moveTo>
                    <a:cubicBezTo>
                      <a:pt x="6717" y="0"/>
                      <a:pt x="3222" y="2259"/>
                      <a:pt x="1731" y="5853"/>
                    </a:cubicBezTo>
                    <a:cubicBezTo>
                      <a:pt x="1" y="10032"/>
                      <a:pt x="1462" y="14854"/>
                      <a:pt x="5222" y="17367"/>
                    </a:cubicBezTo>
                    <a:cubicBezTo>
                      <a:pt x="6828" y="18439"/>
                      <a:pt x="8663" y="18964"/>
                      <a:pt x="10487" y="18964"/>
                    </a:cubicBezTo>
                    <a:cubicBezTo>
                      <a:pt x="12934" y="18964"/>
                      <a:pt x="15362" y="18020"/>
                      <a:pt x="17194" y="16186"/>
                    </a:cubicBezTo>
                    <a:cubicBezTo>
                      <a:pt x="18978" y="14414"/>
                      <a:pt x="19978" y="11998"/>
                      <a:pt x="19972" y="9483"/>
                    </a:cubicBezTo>
                    <a:cubicBezTo>
                      <a:pt x="19972" y="4960"/>
                      <a:pt x="16777" y="1065"/>
                      <a:pt x="12341" y="183"/>
                    </a:cubicBezTo>
                    <a:cubicBezTo>
                      <a:pt x="11721" y="60"/>
                      <a:pt x="11101" y="0"/>
                      <a:pt x="104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3" name="Google Shape;4613;p65"/>
              <p:cNvSpPr/>
              <p:nvPr/>
            </p:nvSpPr>
            <p:spPr>
              <a:xfrm>
                <a:off x="6309175" y="2087825"/>
                <a:ext cx="350425" cy="350425"/>
              </a:xfrm>
              <a:custGeom>
                <a:rect b="b" l="l" r="r" t="t"/>
                <a:pathLst>
                  <a:path extrusionOk="0" h="14017" w="14017">
                    <a:moveTo>
                      <a:pt x="7008" y="1133"/>
                    </a:moveTo>
                    <a:cubicBezTo>
                      <a:pt x="10248" y="1133"/>
                      <a:pt x="12884" y="3769"/>
                      <a:pt x="12884" y="7009"/>
                    </a:cubicBezTo>
                    <a:cubicBezTo>
                      <a:pt x="12884" y="10249"/>
                      <a:pt x="10248" y="12885"/>
                      <a:pt x="7008" y="12885"/>
                    </a:cubicBezTo>
                    <a:cubicBezTo>
                      <a:pt x="3769" y="12885"/>
                      <a:pt x="1133" y="10249"/>
                      <a:pt x="1133" y="7009"/>
                    </a:cubicBezTo>
                    <a:cubicBezTo>
                      <a:pt x="1133" y="3769"/>
                      <a:pt x="3769" y="1133"/>
                      <a:pt x="7008" y="1133"/>
                    </a:cubicBezTo>
                    <a:close/>
                    <a:moveTo>
                      <a:pt x="7008" y="1"/>
                    </a:moveTo>
                    <a:cubicBezTo>
                      <a:pt x="3144" y="1"/>
                      <a:pt x="0" y="3144"/>
                      <a:pt x="0" y="7009"/>
                    </a:cubicBezTo>
                    <a:cubicBezTo>
                      <a:pt x="0" y="10874"/>
                      <a:pt x="3144" y="14017"/>
                      <a:pt x="7008" y="14017"/>
                    </a:cubicBezTo>
                    <a:cubicBezTo>
                      <a:pt x="10873" y="14017"/>
                      <a:pt x="14017" y="10874"/>
                      <a:pt x="14017" y="7009"/>
                    </a:cubicBezTo>
                    <a:cubicBezTo>
                      <a:pt x="14017" y="3144"/>
                      <a:pt x="10873" y="1"/>
                      <a:pt x="70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4" name="Google Shape;4614;p65"/>
              <p:cNvSpPr/>
              <p:nvPr/>
            </p:nvSpPr>
            <p:spPr>
              <a:xfrm>
                <a:off x="6431600" y="2142250"/>
                <a:ext cx="105575" cy="241575"/>
              </a:xfrm>
              <a:custGeom>
                <a:rect b="b" l="l" r="r" t="t"/>
                <a:pathLst>
                  <a:path extrusionOk="0" h="9663" w="4223">
                    <a:moveTo>
                      <a:pt x="2111" y="1"/>
                    </a:moveTo>
                    <a:cubicBezTo>
                      <a:pt x="1797" y="1"/>
                      <a:pt x="1547" y="254"/>
                      <a:pt x="1547" y="568"/>
                    </a:cubicBezTo>
                    <a:lnTo>
                      <a:pt x="1547" y="1504"/>
                    </a:lnTo>
                    <a:cubicBezTo>
                      <a:pt x="599" y="1785"/>
                      <a:pt x="1" y="2718"/>
                      <a:pt x="143" y="3697"/>
                    </a:cubicBezTo>
                    <a:cubicBezTo>
                      <a:pt x="285" y="4675"/>
                      <a:pt x="1124" y="5399"/>
                      <a:pt x="2111" y="5399"/>
                    </a:cubicBezTo>
                    <a:cubicBezTo>
                      <a:pt x="2872" y="5399"/>
                      <a:pt x="3256" y="6320"/>
                      <a:pt x="2715" y="6858"/>
                    </a:cubicBezTo>
                    <a:cubicBezTo>
                      <a:pt x="2542" y="7033"/>
                      <a:pt x="2328" y="7111"/>
                      <a:pt x="2118" y="7111"/>
                    </a:cubicBezTo>
                    <a:cubicBezTo>
                      <a:pt x="1679" y="7111"/>
                      <a:pt x="1257" y="6769"/>
                      <a:pt x="1257" y="6254"/>
                    </a:cubicBezTo>
                    <a:cubicBezTo>
                      <a:pt x="1257" y="5940"/>
                      <a:pt x="1003" y="5686"/>
                      <a:pt x="689" y="5686"/>
                    </a:cubicBezTo>
                    <a:cubicBezTo>
                      <a:pt x="378" y="5686"/>
                      <a:pt x="125" y="5940"/>
                      <a:pt x="125" y="6254"/>
                    </a:cubicBezTo>
                    <a:cubicBezTo>
                      <a:pt x="125" y="7133"/>
                      <a:pt x="701" y="7909"/>
                      <a:pt x="1547" y="8159"/>
                    </a:cubicBezTo>
                    <a:lnTo>
                      <a:pt x="1547" y="9098"/>
                    </a:lnTo>
                    <a:cubicBezTo>
                      <a:pt x="1547" y="9409"/>
                      <a:pt x="1797" y="9663"/>
                      <a:pt x="2111" y="9663"/>
                    </a:cubicBezTo>
                    <a:cubicBezTo>
                      <a:pt x="2425" y="9663"/>
                      <a:pt x="2679" y="9409"/>
                      <a:pt x="2679" y="9098"/>
                    </a:cubicBezTo>
                    <a:lnTo>
                      <a:pt x="2679" y="8159"/>
                    </a:lnTo>
                    <a:cubicBezTo>
                      <a:pt x="3624" y="7878"/>
                      <a:pt x="4222" y="6945"/>
                      <a:pt x="4080" y="5967"/>
                    </a:cubicBezTo>
                    <a:cubicBezTo>
                      <a:pt x="3939" y="4991"/>
                      <a:pt x="3102" y="4267"/>
                      <a:pt x="2118" y="4267"/>
                    </a:cubicBezTo>
                    <a:cubicBezTo>
                      <a:pt x="2116" y="4267"/>
                      <a:pt x="2114" y="4267"/>
                      <a:pt x="2111" y="4267"/>
                    </a:cubicBezTo>
                    <a:cubicBezTo>
                      <a:pt x="2106" y="4267"/>
                      <a:pt x="2100" y="4267"/>
                      <a:pt x="2095" y="4267"/>
                    </a:cubicBezTo>
                    <a:cubicBezTo>
                      <a:pt x="1622" y="4267"/>
                      <a:pt x="1239" y="3884"/>
                      <a:pt x="1239" y="3410"/>
                    </a:cubicBezTo>
                    <a:cubicBezTo>
                      <a:pt x="1239" y="2935"/>
                      <a:pt x="1622" y="2555"/>
                      <a:pt x="2095" y="2555"/>
                    </a:cubicBezTo>
                    <a:cubicBezTo>
                      <a:pt x="2100" y="2555"/>
                      <a:pt x="2106" y="2555"/>
                      <a:pt x="2111" y="2555"/>
                    </a:cubicBezTo>
                    <a:cubicBezTo>
                      <a:pt x="2582" y="2555"/>
                      <a:pt x="2966" y="2939"/>
                      <a:pt x="2966" y="3410"/>
                    </a:cubicBezTo>
                    <a:cubicBezTo>
                      <a:pt x="2966" y="3724"/>
                      <a:pt x="3220" y="3977"/>
                      <a:pt x="3534" y="3977"/>
                    </a:cubicBezTo>
                    <a:cubicBezTo>
                      <a:pt x="3845" y="3977"/>
                      <a:pt x="4098" y="3724"/>
                      <a:pt x="4098" y="3410"/>
                    </a:cubicBezTo>
                    <a:cubicBezTo>
                      <a:pt x="4098" y="2531"/>
                      <a:pt x="3522" y="1755"/>
                      <a:pt x="2679" y="1504"/>
                    </a:cubicBezTo>
                    <a:lnTo>
                      <a:pt x="2679" y="568"/>
                    </a:lnTo>
                    <a:cubicBezTo>
                      <a:pt x="2679" y="254"/>
                      <a:pt x="2425" y="1"/>
                      <a:pt x="21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15" name="Google Shape;4615;p65"/>
            <p:cNvGrpSpPr/>
            <p:nvPr/>
          </p:nvGrpSpPr>
          <p:grpSpPr>
            <a:xfrm>
              <a:off x="4415817" y="3203247"/>
              <a:ext cx="231770" cy="128458"/>
              <a:chOff x="896050" y="2725450"/>
              <a:chExt cx="476500" cy="264100"/>
            </a:xfrm>
          </p:grpSpPr>
          <p:sp>
            <p:nvSpPr>
              <p:cNvPr id="4616" name="Google Shape;4616;p65"/>
              <p:cNvSpPr/>
              <p:nvPr/>
            </p:nvSpPr>
            <p:spPr>
              <a:xfrm>
                <a:off x="896050" y="2725450"/>
                <a:ext cx="476500" cy="264100"/>
              </a:xfrm>
              <a:custGeom>
                <a:rect b="b" l="l" r="r" t="t"/>
                <a:pathLst>
                  <a:path extrusionOk="0" h="10564" w="19060">
                    <a:moveTo>
                      <a:pt x="17927" y="1133"/>
                    </a:moveTo>
                    <a:lnTo>
                      <a:pt x="17927" y="9431"/>
                    </a:lnTo>
                    <a:lnTo>
                      <a:pt x="1133" y="9431"/>
                    </a:lnTo>
                    <a:lnTo>
                      <a:pt x="1133" y="1133"/>
                    </a:lnTo>
                    <a:close/>
                    <a:moveTo>
                      <a:pt x="565" y="1"/>
                    </a:moveTo>
                    <a:cubicBezTo>
                      <a:pt x="254" y="1"/>
                      <a:pt x="1" y="255"/>
                      <a:pt x="1" y="569"/>
                    </a:cubicBezTo>
                    <a:lnTo>
                      <a:pt x="1" y="9995"/>
                    </a:lnTo>
                    <a:cubicBezTo>
                      <a:pt x="1" y="10309"/>
                      <a:pt x="254" y="10563"/>
                      <a:pt x="565" y="10563"/>
                    </a:cubicBezTo>
                    <a:lnTo>
                      <a:pt x="18495" y="10563"/>
                    </a:lnTo>
                    <a:cubicBezTo>
                      <a:pt x="18806" y="10563"/>
                      <a:pt x="19060" y="10309"/>
                      <a:pt x="19060" y="9995"/>
                    </a:cubicBezTo>
                    <a:lnTo>
                      <a:pt x="19060" y="569"/>
                    </a:lnTo>
                    <a:cubicBezTo>
                      <a:pt x="19060" y="255"/>
                      <a:pt x="18806" y="1"/>
                      <a:pt x="184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7" name="Google Shape;4617;p65"/>
              <p:cNvSpPr/>
              <p:nvPr/>
            </p:nvSpPr>
            <p:spPr>
              <a:xfrm>
                <a:off x="951625" y="2774675"/>
                <a:ext cx="365450" cy="165650"/>
              </a:xfrm>
              <a:custGeom>
                <a:rect b="b" l="l" r="r" t="t"/>
                <a:pathLst>
                  <a:path extrusionOk="0" h="6626" w="14618">
                    <a:moveTo>
                      <a:pt x="12063" y="1133"/>
                    </a:moveTo>
                    <a:cubicBezTo>
                      <a:pt x="12259" y="1818"/>
                      <a:pt x="12797" y="2356"/>
                      <a:pt x="13485" y="2552"/>
                    </a:cubicBezTo>
                    <a:lnTo>
                      <a:pt x="13485" y="4074"/>
                    </a:lnTo>
                    <a:cubicBezTo>
                      <a:pt x="12797" y="4273"/>
                      <a:pt x="12259" y="4808"/>
                      <a:pt x="12063" y="5496"/>
                    </a:cubicBezTo>
                    <a:lnTo>
                      <a:pt x="2552" y="5496"/>
                    </a:lnTo>
                    <a:cubicBezTo>
                      <a:pt x="2355" y="4808"/>
                      <a:pt x="1818" y="4270"/>
                      <a:pt x="1129" y="4074"/>
                    </a:cubicBezTo>
                    <a:lnTo>
                      <a:pt x="1129" y="2552"/>
                    </a:lnTo>
                    <a:cubicBezTo>
                      <a:pt x="1818" y="2356"/>
                      <a:pt x="2355" y="1818"/>
                      <a:pt x="2552" y="1133"/>
                    </a:cubicBezTo>
                    <a:close/>
                    <a:moveTo>
                      <a:pt x="2065" y="1"/>
                    </a:moveTo>
                    <a:cubicBezTo>
                      <a:pt x="1751" y="1"/>
                      <a:pt x="1498" y="254"/>
                      <a:pt x="1498" y="568"/>
                    </a:cubicBezTo>
                    <a:cubicBezTo>
                      <a:pt x="1498" y="1082"/>
                      <a:pt x="1081" y="1501"/>
                      <a:pt x="565" y="1501"/>
                    </a:cubicBezTo>
                    <a:cubicBezTo>
                      <a:pt x="251" y="1501"/>
                      <a:pt x="0" y="1755"/>
                      <a:pt x="0" y="2069"/>
                    </a:cubicBezTo>
                    <a:lnTo>
                      <a:pt x="0" y="4560"/>
                    </a:lnTo>
                    <a:cubicBezTo>
                      <a:pt x="0" y="4871"/>
                      <a:pt x="251" y="5125"/>
                      <a:pt x="565" y="5125"/>
                    </a:cubicBezTo>
                    <a:cubicBezTo>
                      <a:pt x="1081" y="5125"/>
                      <a:pt x="1498" y="5544"/>
                      <a:pt x="1498" y="6061"/>
                    </a:cubicBezTo>
                    <a:cubicBezTo>
                      <a:pt x="1498" y="6372"/>
                      <a:pt x="1751" y="6625"/>
                      <a:pt x="2065" y="6625"/>
                    </a:cubicBezTo>
                    <a:lnTo>
                      <a:pt x="12549" y="6625"/>
                    </a:lnTo>
                    <a:cubicBezTo>
                      <a:pt x="12863" y="6625"/>
                      <a:pt x="13117" y="6372"/>
                      <a:pt x="13117" y="6061"/>
                    </a:cubicBezTo>
                    <a:cubicBezTo>
                      <a:pt x="13117" y="5544"/>
                      <a:pt x="13533" y="5125"/>
                      <a:pt x="14050" y="5125"/>
                    </a:cubicBezTo>
                    <a:cubicBezTo>
                      <a:pt x="14364" y="5125"/>
                      <a:pt x="14617" y="4871"/>
                      <a:pt x="14617" y="4560"/>
                    </a:cubicBezTo>
                    <a:lnTo>
                      <a:pt x="14617" y="2069"/>
                    </a:lnTo>
                    <a:cubicBezTo>
                      <a:pt x="14617" y="1755"/>
                      <a:pt x="14364" y="1501"/>
                      <a:pt x="14050" y="1501"/>
                    </a:cubicBezTo>
                    <a:cubicBezTo>
                      <a:pt x="13533" y="1501"/>
                      <a:pt x="13117" y="1082"/>
                      <a:pt x="13117" y="568"/>
                    </a:cubicBezTo>
                    <a:cubicBezTo>
                      <a:pt x="13117" y="254"/>
                      <a:pt x="12863" y="1"/>
                      <a:pt x="125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8" name="Google Shape;4618;p65"/>
              <p:cNvSpPr/>
              <p:nvPr/>
            </p:nvSpPr>
            <p:spPr>
              <a:xfrm>
                <a:off x="1088625" y="2815075"/>
                <a:ext cx="88200" cy="84850"/>
              </a:xfrm>
              <a:custGeom>
                <a:rect b="b" l="l" r="r" t="t"/>
                <a:pathLst>
                  <a:path extrusionOk="0" h="3394" w="3528">
                    <a:moveTo>
                      <a:pt x="1826" y="1132"/>
                    </a:moveTo>
                    <a:cubicBezTo>
                      <a:pt x="2115" y="1132"/>
                      <a:pt x="2393" y="1358"/>
                      <a:pt x="2395" y="1697"/>
                    </a:cubicBezTo>
                    <a:cubicBezTo>
                      <a:pt x="2395" y="2011"/>
                      <a:pt x="2141" y="2265"/>
                      <a:pt x="1827" y="2265"/>
                    </a:cubicBezTo>
                    <a:lnTo>
                      <a:pt x="1827" y="2262"/>
                    </a:lnTo>
                    <a:cubicBezTo>
                      <a:pt x="1326" y="2259"/>
                      <a:pt x="1075" y="1652"/>
                      <a:pt x="1432" y="1298"/>
                    </a:cubicBezTo>
                    <a:cubicBezTo>
                      <a:pt x="1547" y="1183"/>
                      <a:pt x="1688" y="1132"/>
                      <a:pt x="1826" y="1132"/>
                    </a:cubicBezTo>
                    <a:close/>
                    <a:moveTo>
                      <a:pt x="1827" y="0"/>
                    </a:moveTo>
                    <a:cubicBezTo>
                      <a:pt x="1142" y="0"/>
                      <a:pt x="523" y="414"/>
                      <a:pt x="260" y="1048"/>
                    </a:cubicBezTo>
                    <a:cubicBezTo>
                      <a:pt x="0" y="1682"/>
                      <a:pt x="145" y="2413"/>
                      <a:pt x="632" y="2899"/>
                    </a:cubicBezTo>
                    <a:cubicBezTo>
                      <a:pt x="954" y="3222"/>
                      <a:pt x="1388" y="3393"/>
                      <a:pt x="1829" y="3393"/>
                    </a:cubicBezTo>
                    <a:cubicBezTo>
                      <a:pt x="2048" y="3393"/>
                      <a:pt x="2269" y="3351"/>
                      <a:pt x="2479" y="3264"/>
                    </a:cubicBezTo>
                    <a:cubicBezTo>
                      <a:pt x="3114" y="3001"/>
                      <a:pt x="3524" y="2382"/>
                      <a:pt x="3527" y="1697"/>
                    </a:cubicBezTo>
                    <a:cubicBezTo>
                      <a:pt x="3524" y="761"/>
                      <a:pt x="2763" y="0"/>
                      <a:pt x="18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19" name="Google Shape;4619;p65"/>
            <p:cNvGrpSpPr/>
            <p:nvPr/>
          </p:nvGrpSpPr>
          <p:grpSpPr>
            <a:xfrm>
              <a:off x="4713379" y="3149974"/>
              <a:ext cx="234992" cy="235004"/>
              <a:chOff x="1487200" y="2615925"/>
              <a:chExt cx="483125" cy="483150"/>
            </a:xfrm>
          </p:grpSpPr>
          <p:sp>
            <p:nvSpPr>
              <p:cNvPr id="4620" name="Google Shape;4620;p65"/>
              <p:cNvSpPr/>
              <p:nvPr/>
            </p:nvSpPr>
            <p:spPr>
              <a:xfrm>
                <a:off x="1601400" y="2844275"/>
                <a:ext cx="28325" cy="28325"/>
              </a:xfrm>
              <a:custGeom>
                <a:rect b="b" l="l" r="r" t="t"/>
                <a:pathLst>
                  <a:path extrusionOk="0" h="1133" w="1133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cubicBezTo>
                      <a:pt x="879" y="1133"/>
                      <a:pt x="1133" y="879"/>
                      <a:pt x="1133" y="568"/>
                    </a:cubicBez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1" name="Google Shape;4621;p65"/>
              <p:cNvSpPr/>
              <p:nvPr/>
            </p:nvSpPr>
            <p:spPr>
              <a:xfrm>
                <a:off x="1487200" y="2731050"/>
                <a:ext cx="483125" cy="368025"/>
              </a:xfrm>
              <a:custGeom>
                <a:rect b="b" l="l" r="r" t="t"/>
                <a:pathLst>
                  <a:path extrusionOk="0" h="14721" w="19325">
                    <a:moveTo>
                      <a:pt x="4566" y="1232"/>
                    </a:moveTo>
                    <a:cubicBezTo>
                      <a:pt x="4994" y="1386"/>
                      <a:pt x="5342" y="1703"/>
                      <a:pt x="5535" y="2117"/>
                    </a:cubicBezTo>
                    <a:cubicBezTo>
                      <a:pt x="5630" y="2320"/>
                      <a:pt x="5833" y="2444"/>
                      <a:pt x="6050" y="2444"/>
                    </a:cubicBezTo>
                    <a:cubicBezTo>
                      <a:pt x="6094" y="2444"/>
                      <a:pt x="6139" y="2439"/>
                      <a:pt x="6184" y="2428"/>
                    </a:cubicBezTo>
                    <a:cubicBezTo>
                      <a:pt x="6580" y="2322"/>
                      <a:pt x="6987" y="2268"/>
                      <a:pt x="7398" y="2265"/>
                    </a:cubicBezTo>
                    <a:lnTo>
                      <a:pt x="11927" y="2265"/>
                    </a:lnTo>
                    <a:cubicBezTo>
                      <a:pt x="14738" y="2265"/>
                      <a:pt x="17024" y="4551"/>
                      <a:pt x="17024" y="7362"/>
                    </a:cubicBezTo>
                    <a:cubicBezTo>
                      <a:pt x="17021" y="9385"/>
                      <a:pt x="15819" y="11215"/>
                      <a:pt x="13965" y="12024"/>
                    </a:cubicBezTo>
                    <a:cubicBezTo>
                      <a:pt x="13760" y="12114"/>
                      <a:pt x="13624" y="12320"/>
                      <a:pt x="13627" y="12543"/>
                    </a:cubicBezTo>
                    <a:lnTo>
                      <a:pt x="13627" y="13588"/>
                    </a:lnTo>
                    <a:lnTo>
                      <a:pt x="12495" y="13588"/>
                    </a:lnTo>
                    <a:lnTo>
                      <a:pt x="12495" y="13023"/>
                    </a:lnTo>
                    <a:cubicBezTo>
                      <a:pt x="12495" y="12709"/>
                      <a:pt x="12241" y="12456"/>
                      <a:pt x="11927" y="12456"/>
                    </a:cubicBezTo>
                    <a:lnTo>
                      <a:pt x="7398" y="12456"/>
                    </a:lnTo>
                    <a:cubicBezTo>
                      <a:pt x="7084" y="12456"/>
                      <a:pt x="6833" y="12709"/>
                      <a:pt x="6833" y="13023"/>
                    </a:cubicBezTo>
                    <a:lnTo>
                      <a:pt x="6833" y="13588"/>
                    </a:lnTo>
                    <a:lnTo>
                      <a:pt x="5701" y="13588"/>
                    </a:lnTo>
                    <a:lnTo>
                      <a:pt x="5701" y="12537"/>
                    </a:lnTo>
                    <a:cubicBezTo>
                      <a:pt x="5698" y="12314"/>
                      <a:pt x="5565" y="12108"/>
                      <a:pt x="5360" y="12021"/>
                    </a:cubicBezTo>
                    <a:cubicBezTo>
                      <a:pt x="4185" y="11508"/>
                      <a:pt x="3249" y="10572"/>
                      <a:pt x="2733" y="9400"/>
                    </a:cubicBezTo>
                    <a:cubicBezTo>
                      <a:pt x="2642" y="9192"/>
                      <a:pt x="2440" y="9059"/>
                      <a:pt x="2213" y="9059"/>
                    </a:cubicBezTo>
                    <a:lnTo>
                      <a:pt x="1132" y="9059"/>
                    </a:lnTo>
                    <a:lnTo>
                      <a:pt x="1132" y="6794"/>
                    </a:lnTo>
                    <a:lnTo>
                      <a:pt x="1851" y="6794"/>
                    </a:lnTo>
                    <a:cubicBezTo>
                      <a:pt x="2120" y="6794"/>
                      <a:pt x="2349" y="6604"/>
                      <a:pt x="2404" y="6341"/>
                    </a:cubicBezTo>
                    <a:cubicBezTo>
                      <a:pt x="2651" y="5130"/>
                      <a:pt x="3349" y="4046"/>
                      <a:pt x="4369" y="3286"/>
                    </a:cubicBezTo>
                    <a:cubicBezTo>
                      <a:pt x="4566" y="3138"/>
                      <a:pt x="4644" y="2884"/>
                      <a:pt x="4569" y="2652"/>
                    </a:cubicBezTo>
                    <a:lnTo>
                      <a:pt x="4566" y="2645"/>
                    </a:lnTo>
                    <a:lnTo>
                      <a:pt x="4566" y="1232"/>
                    </a:lnTo>
                    <a:close/>
                    <a:moveTo>
                      <a:pt x="4001" y="0"/>
                    </a:moveTo>
                    <a:cubicBezTo>
                      <a:pt x="3687" y="0"/>
                      <a:pt x="3436" y="254"/>
                      <a:pt x="3436" y="568"/>
                    </a:cubicBezTo>
                    <a:lnTo>
                      <a:pt x="3436" y="2582"/>
                    </a:lnTo>
                    <a:cubicBezTo>
                      <a:pt x="2461" y="3379"/>
                      <a:pt x="1754" y="4454"/>
                      <a:pt x="1407" y="5662"/>
                    </a:cubicBezTo>
                    <a:lnTo>
                      <a:pt x="568" y="5662"/>
                    </a:lnTo>
                    <a:cubicBezTo>
                      <a:pt x="254" y="5662"/>
                      <a:pt x="0" y="5916"/>
                      <a:pt x="0" y="6230"/>
                    </a:cubicBezTo>
                    <a:lnTo>
                      <a:pt x="0" y="9626"/>
                    </a:lnTo>
                    <a:cubicBezTo>
                      <a:pt x="0" y="9937"/>
                      <a:pt x="254" y="10191"/>
                      <a:pt x="568" y="10191"/>
                    </a:cubicBezTo>
                    <a:lnTo>
                      <a:pt x="1857" y="10191"/>
                    </a:lnTo>
                    <a:cubicBezTo>
                      <a:pt x="2452" y="11357"/>
                      <a:pt x="3400" y="12302"/>
                      <a:pt x="4569" y="12897"/>
                    </a:cubicBezTo>
                    <a:lnTo>
                      <a:pt x="4569" y="14156"/>
                    </a:lnTo>
                    <a:cubicBezTo>
                      <a:pt x="4569" y="14467"/>
                      <a:pt x="4819" y="14720"/>
                      <a:pt x="5133" y="14720"/>
                    </a:cubicBezTo>
                    <a:lnTo>
                      <a:pt x="7398" y="14720"/>
                    </a:lnTo>
                    <a:cubicBezTo>
                      <a:pt x="7712" y="14720"/>
                      <a:pt x="7965" y="14467"/>
                      <a:pt x="7965" y="14156"/>
                    </a:cubicBezTo>
                    <a:lnTo>
                      <a:pt x="7965" y="13588"/>
                    </a:lnTo>
                    <a:lnTo>
                      <a:pt x="11362" y="13588"/>
                    </a:lnTo>
                    <a:lnTo>
                      <a:pt x="11362" y="14156"/>
                    </a:lnTo>
                    <a:cubicBezTo>
                      <a:pt x="11362" y="14467"/>
                      <a:pt x="11613" y="14720"/>
                      <a:pt x="11927" y="14720"/>
                    </a:cubicBezTo>
                    <a:lnTo>
                      <a:pt x="14192" y="14720"/>
                    </a:lnTo>
                    <a:cubicBezTo>
                      <a:pt x="14506" y="14720"/>
                      <a:pt x="14759" y="14467"/>
                      <a:pt x="14759" y="14156"/>
                    </a:cubicBezTo>
                    <a:lnTo>
                      <a:pt x="14759" y="12903"/>
                    </a:lnTo>
                    <a:cubicBezTo>
                      <a:pt x="16689" y="11915"/>
                      <a:pt x="17969" y="9998"/>
                      <a:pt x="18135" y="7839"/>
                    </a:cubicBezTo>
                    <a:cubicBezTo>
                      <a:pt x="18383" y="7754"/>
                      <a:pt x="18612" y="7618"/>
                      <a:pt x="18799" y="7437"/>
                    </a:cubicBezTo>
                    <a:cubicBezTo>
                      <a:pt x="19134" y="7123"/>
                      <a:pt x="19325" y="6685"/>
                      <a:pt x="19325" y="6230"/>
                    </a:cubicBezTo>
                    <a:lnTo>
                      <a:pt x="19325" y="5097"/>
                    </a:lnTo>
                    <a:cubicBezTo>
                      <a:pt x="19325" y="4783"/>
                      <a:pt x="19071" y="4530"/>
                      <a:pt x="18760" y="4530"/>
                    </a:cubicBezTo>
                    <a:cubicBezTo>
                      <a:pt x="18446" y="4530"/>
                      <a:pt x="18192" y="4783"/>
                      <a:pt x="18192" y="5097"/>
                    </a:cubicBezTo>
                    <a:lnTo>
                      <a:pt x="18192" y="6230"/>
                    </a:lnTo>
                    <a:cubicBezTo>
                      <a:pt x="18192" y="6332"/>
                      <a:pt x="18159" y="6435"/>
                      <a:pt x="18099" y="6522"/>
                    </a:cubicBezTo>
                    <a:cubicBezTo>
                      <a:pt x="17688" y="3482"/>
                      <a:pt x="15079" y="1133"/>
                      <a:pt x="11927" y="1133"/>
                    </a:cubicBezTo>
                    <a:lnTo>
                      <a:pt x="7398" y="1133"/>
                    </a:lnTo>
                    <a:cubicBezTo>
                      <a:pt x="7041" y="1136"/>
                      <a:pt x="6685" y="1169"/>
                      <a:pt x="6332" y="1238"/>
                    </a:cubicBezTo>
                    <a:cubicBezTo>
                      <a:pt x="5807" y="465"/>
                      <a:pt x="4934" y="3"/>
                      <a:pt x="40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2" name="Google Shape;4622;p65"/>
              <p:cNvSpPr/>
              <p:nvPr/>
            </p:nvSpPr>
            <p:spPr>
              <a:xfrm>
                <a:off x="1658025" y="2615925"/>
                <a:ext cx="141550" cy="143450"/>
              </a:xfrm>
              <a:custGeom>
                <a:rect b="b" l="l" r="r" t="t"/>
                <a:pathLst>
                  <a:path extrusionOk="0" h="5738" w="5662">
                    <a:moveTo>
                      <a:pt x="2829" y="1133"/>
                    </a:moveTo>
                    <a:cubicBezTo>
                      <a:pt x="3750" y="1133"/>
                      <a:pt x="4529" y="1945"/>
                      <a:pt x="4529" y="2908"/>
                    </a:cubicBezTo>
                    <a:cubicBezTo>
                      <a:pt x="4526" y="3845"/>
                      <a:pt x="3768" y="4605"/>
                      <a:pt x="2829" y="4605"/>
                    </a:cubicBezTo>
                    <a:cubicBezTo>
                      <a:pt x="1890" y="4605"/>
                      <a:pt x="1132" y="3845"/>
                      <a:pt x="1132" y="2908"/>
                    </a:cubicBezTo>
                    <a:cubicBezTo>
                      <a:pt x="1132" y="1945"/>
                      <a:pt x="1908" y="1133"/>
                      <a:pt x="2829" y="1133"/>
                    </a:cubicBezTo>
                    <a:close/>
                    <a:moveTo>
                      <a:pt x="2829" y="1"/>
                    </a:moveTo>
                    <a:cubicBezTo>
                      <a:pt x="2075" y="1"/>
                      <a:pt x="1359" y="312"/>
                      <a:pt x="818" y="876"/>
                    </a:cubicBezTo>
                    <a:cubicBezTo>
                      <a:pt x="293" y="1423"/>
                      <a:pt x="0" y="2151"/>
                      <a:pt x="0" y="2908"/>
                    </a:cubicBezTo>
                    <a:cubicBezTo>
                      <a:pt x="0" y="4470"/>
                      <a:pt x="1265" y="5738"/>
                      <a:pt x="2829" y="5738"/>
                    </a:cubicBezTo>
                    <a:cubicBezTo>
                      <a:pt x="4393" y="5738"/>
                      <a:pt x="5662" y="4470"/>
                      <a:pt x="5662" y="2908"/>
                    </a:cubicBezTo>
                    <a:cubicBezTo>
                      <a:pt x="5659" y="2151"/>
                      <a:pt x="5366" y="1423"/>
                      <a:pt x="4840" y="876"/>
                    </a:cubicBezTo>
                    <a:cubicBezTo>
                      <a:pt x="4303" y="312"/>
                      <a:pt x="3584" y="1"/>
                      <a:pt x="28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23" name="Google Shape;4623;p65"/>
            <p:cNvGrpSpPr/>
            <p:nvPr/>
          </p:nvGrpSpPr>
          <p:grpSpPr>
            <a:xfrm>
              <a:off x="4989666" y="3149974"/>
              <a:ext cx="244246" cy="235004"/>
              <a:chOff x="2077575" y="2615925"/>
              <a:chExt cx="502150" cy="483150"/>
            </a:xfrm>
          </p:grpSpPr>
          <p:sp>
            <p:nvSpPr>
              <p:cNvPr id="4624" name="Google Shape;4624;p65"/>
              <p:cNvSpPr/>
              <p:nvPr/>
            </p:nvSpPr>
            <p:spPr>
              <a:xfrm>
                <a:off x="2213375" y="2817500"/>
                <a:ext cx="151225" cy="148400"/>
              </a:xfrm>
              <a:custGeom>
                <a:rect b="b" l="l" r="r" t="t"/>
                <a:pathLst>
                  <a:path extrusionOk="0" h="5936" w="6049">
                    <a:moveTo>
                      <a:pt x="5426" y="0"/>
                    </a:moveTo>
                    <a:cubicBezTo>
                      <a:pt x="5281" y="0"/>
                      <a:pt x="5136" y="56"/>
                      <a:pt x="5025" y="166"/>
                    </a:cubicBezTo>
                    <a:lnTo>
                      <a:pt x="4557" y="634"/>
                    </a:lnTo>
                    <a:cubicBezTo>
                      <a:pt x="4322" y="522"/>
                      <a:pt x="4072" y="468"/>
                      <a:pt x="3825" y="468"/>
                    </a:cubicBezTo>
                    <a:cubicBezTo>
                      <a:pt x="3288" y="468"/>
                      <a:pt x="2764" y="723"/>
                      <a:pt x="2437" y="1186"/>
                    </a:cubicBezTo>
                    <a:cubicBezTo>
                      <a:pt x="1957" y="1863"/>
                      <a:pt x="2038" y="2784"/>
                      <a:pt x="2624" y="3369"/>
                    </a:cubicBezTo>
                    <a:cubicBezTo>
                      <a:pt x="2980" y="3726"/>
                      <a:pt x="2727" y="4336"/>
                      <a:pt x="2223" y="4336"/>
                    </a:cubicBezTo>
                    <a:cubicBezTo>
                      <a:pt x="1718" y="4336"/>
                      <a:pt x="1468" y="3726"/>
                      <a:pt x="1824" y="3369"/>
                    </a:cubicBezTo>
                    <a:cubicBezTo>
                      <a:pt x="2044" y="3149"/>
                      <a:pt x="2044" y="2790"/>
                      <a:pt x="1824" y="2569"/>
                    </a:cubicBezTo>
                    <a:cubicBezTo>
                      <a:pt x="1714" y="2458"/>
                      <a:pt x="1569" y="2402"/>
                      <a:pt x="1424" y="2402"/>
                    </a:cubicBezTo>
                    <a:cubicBezTo>
                      <a:pt x="1279" y="2402"/>
                      <a:pt x="1134" y="2458"/>
                      <a:pt x="1024" y="2569"/>
                    </a:cubicBezTo>
                    <a:cubicBezTo>
                      <a:pt x="514" y="3077"/>
                      <a:pt x="381" y="3853"/>
                      <a:pt x="692" y="4502"/>
                    </a:cubicBezTo>
                    <a:lnTo>
                      <a:pt x="221" y="4970"/>
                    </a:lnTo>
                    <a:cubicBezTo>
                      <a:pt x="0" y="5190"/>
                      <a:pt x="0" y="5549"/>
                      <a:pt x="221" y="5770"/>
                    </a:cubicBezTo>
                    <a:cubicBezTo>
                      <a:pt x="332" y="5880"/>
                      <a:pt x="477" y="5935"/>
                      <a:pt x="622" y="5935"/>
                    </a:cubicBezTo>
                    <a:cubicBezTo>
                      <a:pt x="767" y="5935"/>
                      <a:pt x="912" y="5880"/>
                      <a:pt x="1024" y="5770"/>
                    </a:cubicBezTo>
                    <a:lnTo>
                      <a:pt x="1492" y="5302"/>
                    </a:lnTo>
                    <a:cubicBezTo>
                      <a:pt x="1726" y="5414"/>
                      <a:pt x="1975" y="5467"/>
                      <a:pt x="2220" y="5467"/>
                    </a:cubicBezTo>
                    <a:cubicBezTo>
                      <a:pt x="2758" y="5467"/>
                      <a:pt x="3281" y="5211"/>
                      <a:pt x="3608" y="4749"/>
                    </a:cubicBezTo>
                    <a:cubicBezTo>
                      <a:pt x="4089" y="4073"/>
                      <a:pt x="4010" y="3152"/>
                      <a:pt x="3424" y="2569"/>
                    </a:cubicBezTo>
                    <a:cubicBezTo>
                      <a:pt x="3068" y="2210"/>
                      <a:pt x="3322" y="1600"/>
                      <a:pt x="3826" y="1600"/>
                    </a:cubicBezTo>
                    <a:cubicBezTo>
                      <a:pt x="4330" y="1600"/>
                      <a:pt x="4581" y="2210"/>
                      <a:pt x="4224" y="2569"/>
                    </a:cubicBezTo>
                    <a:cubicBezTo>
                      <a:pt x="4004" y="2790"/>
                      <a:pt x="4004" y="3146"/>
                      <a:pt x="4224" y="3369"/>
                    </a:cubicBezTo>
                    <a:cubicBezTo>
                      <a:pt x="4335" y="3480"/>
                      <a:pt x="4480" y="3535"/>
                      <a:pt x="4624" y="3535"/>
                    </a:cubicBezTo>
                    <a:cubicBezTo>
                      <a:pt x="4769" y="3535"/>
                      <a:pt x="4914" y="3480"/>
                      <a:pt x="5025" y="3369"/>
                    </a:cubicBezTo>
                    <a:cubicBezTo>
                      <a:pt x="5535" y="2859"/>
                      <a:pt x="5668" y="2086"/>
                      <a:pt x="5360" y="1434"/>
                    </a:cubicBezTo>
                    <a:lnTo>
                      <a:pt x="5828" y="966"/>
                    </a:lnTo>
                    <a:cubicBezTo>
                      <a:pt x="6048" y="745"/>
                      <a:pt x="6048" y="386"/>
                      <a:pt x="5828" y="166"/>
                    </a:cubicBezTo>
                    <a:cubicBezTo>
                      <a:pt x="5716" y="56"/>
                      <a:pt x="5571" y="0"/>
                      <a:pt x="5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5" name="Google Shape;4625;p65"/>
              <p:cNvSpPr/>
              <p:nvPr/>
            </p:nvSpPr>
            <p:spPr>
              <a:xfrm>
                <a:off x="2333550" y="2737450"/>
                <a:ext cx="51050" cy="48325"/>
              </a:xfrm>
              <a:custGeom>
                <a:rect b="b" l="l" r="r" t="t"/>
                <a:pathLst>
                  <a:path extrusionOk="0" h="1933" w="2042">
                    <a:moveTo>
                      <a:pt x="619" y="1"/>
                    </a:moveTo>
                    <a:cubicBezTo>
                      <a:pt x="475" y="1"/>
                      <a:pt x="330" y="56"/>
                      <a:pt x="221" y="167"/>
                    </a:cubicBezTo>
                    <a:cubicBezTo>
                      <a:pt x="0" y="388"/>
                      <a:pt x="0" y="747"/>
                      <a:pt x="221" y="967"/>
                    </a:cubicBezTo>
                    <a:lnTo>
                      <a:pt x="1021" y="1767"/>
                    </a:lnTo>
                    <a:cubicBezTo>
                      <a:pt x="1131" y="1878"/>
                      <a:pt x="1276" y="1933"/>
                      <a:pt x="1421" y="1933"/>
                    </a:cubicBezTo>
                    <a:cubicBezTo>
                      <a:pt x="1566" y="1933"/>
                      <a:pt x="1711" y="1878"/>
                      <a:pt x="1821" y="1767"/>
                    </a:cubicBezTo>
                    <a:cubicBezTo>
                      <a:pt x="2041" y="1547"/>
                      <a:pt x="2041" y="1188"/>
                      <a:pt x="1821" y="967"/>
                    </a:cubicBezTo>
                    <a:lnTo>
                      <a:pt x="1021" y="167"/>
                    </a:lnTo>
                    <a:cubicBezTo>
                      <a:pt x="910" y="57"/>
                      <a:pt x="765" y="1"/>
                      <a:pt x="6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6" name="Google Shape;4626;p65"/>
              <p:cNvSpPr/>
              <p:nvPr/>
            </p:nvSpPr>
            <p:spPr>
              <a:xfrm>
                <a:off x="2393550" y="2797500"/>
                <a:ext cx="51125" cy="48375"/>
              </a:xfrm>
              <a:custGeom>
                <a:rect b="b" l="l" r="r" t="t"/>
                <a:pathLst>
                  <a:path extrusionOk="0" h="1935" w="2045">
                    <a:moveTo>
                      <a:pt x="621" y="0"/>
                    </a:moveTo>
                    <a:cubicBezTo>
                      <a:pt x="476" y="0"/>
                      <a:pt x="331" y="55"/>
                      <a:pt x="221" y="166"/>
                    </a:cubicBezTo>
                    <a:cubicBezTo>
                      <a:pt x="1" y="386"/>
                      <a:pt x="1" y="745"/>
                      <a:pt x="221" y="966"/>
                    </a:cubicBezTo>
                    <a:lnTo>
                      <a:pt x="1021" y="1769"/>
                    </a:lnTo>
                    <a:cubicBezTo>
                      <a:pt x="1131" y="1879"/>
                      <a:pt x="1276" y="1934"/>
                      <a:pt x="1421" y="1934"/>
                    </a:cubicBezTo>
                    <a:cubicBezTo>
                      <a:pt x="1566" y="1934"/>
                      <a:pt x="1711" y="1879"/>
                      <a:pt x="1821" y="1769"/>
                    </a:cubicBezTo>
                    <a:cubicBezTo>
                      <a:pt x="2045" y="1545"/>
                      <a:pt x="2042" y="1189"/>
                      <a:pt x="1821" y="966"/>
                    </a:cubicBezTo>
                    <a:lnTo>
                      <a:pt x="1021" y="166"/>
                    </a:lnTo>
                    <a:cubicBezTo>
                      <a:pt x="911" y="55"/>
                      <a:pt x="766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7" name="Google Shape;4627;p65"/>
              <p:cNvSpPr/>
              <p:nvPr/>
            </p:nvSpPr>
            <p:spPr>
              <a:xfrm>
                <a:off x="2077575" y="2615925"/>
                <a:ext cx="502150" cy="483150"/>
              </a:xfrm>
              <a:custGeom>
                <a:rect b="b" l="l" r="r" t="t"/>
                <a:pathLst>
                  <a:path extrusionOk="0" h="19326" w="20086">
                    <a:moveTo>
                      <a:pt x="14865" y="4061"/>
                    </a:moveTo>
                    <a:cubicBezTo>
                      <a:pt x="14901" y="4061"/>
                      <a:pt x="14937" y="4064"/>
                      <a:pt x="14974" y="4071"/>
                    </a:cubicBezTo>
                    <a:cubicBezTo>
                      <a:pt x="15239" y="4125"/>
                      <a:pt x="15430" y="4358"/>
                      <a:pt x="15430" y="4627"/>
                    </a:cubicBezTo>
                    <a:cubicBezTo>
                      <a:pt x="15430" y="4778"/>
                      <a:pt x="15369" y="4922"/>
                      <a:pt x="15264" y="5028"/>
                    </a:cubicBezTo>
                    <a:cubicBezTo>
                      <a:pt x="15153" y="5137"/>
                      <a:pt x="15008" y="5194"/>
                      <a:pt x="14862" y="5194"/>
                    </a:cubicBezTo>
                    <a:cubicBezTo>
                      <a:pt x="14753" y="5194"/>
                      <a:pt x="14643" y="5162"/>
                      <a:pt x="14548" y="5098"/>
                    </a:cubicBezTo>
                    <a:cubicBezTo>
                      <a:pt x="14324" y="4947"/>
                      <a:pt x="14237" y="4660"/>
                      <a:pt x="14340" y="4409"/>
                    </a:cubicBezTo>
                    <a:cubicBezTo>
                      <a:pt x="14428" y="4195"/>
                      <a:pt x="14638" y="4061"/>
                      <a:pt x="14865" y="4061"/>
                    </a:cubicBezTo>
                    <a:close/>
                    <a:moveTo>
                      <a:pt x="13258" y="1136"/>
                    </a:moveTo>
                    <a:cubicBezTo>
                      <a:pt x="14386" y="1136"/>
                      <a:pt x="15514" y="1507"/>
                      <a:pt x="16441" y="2247"/>
                    </a:cubicBezTo>
                    <a:lnTo>
                      <a:pt x="15593" y="3096"/>
                    </a:lnTo>
                    <a:cubicBezTo>
                      <a:pt x="15349" y="2979"/>
                      <a:pt x="15100" y="2926"/>
                      <a:pt x="14858" y="2926"/>
                    </a:cubicBezTo>
                    <a:cubicBezTo>
                      <a:pt x="13865" y="2926"/>
                      <a:pt x="12999" y="3824"/>
                      <a:pt x="13186" y="4916"/>
                    </a:cubicBezTo>
                    <a:cubicBezTo>
                      <a:pt x="13295" y="5541"/>
                      <a:pt x="13742" y="6055"/>
                      <a:pt x="14346" y="6248"/>
                    </a:cubicBezTo>
                    <a:cubicBezTo>
                      <a:pt x="14514" y="6301"/>
                      <a:pt x="14688" y="6327"/>
                      <a:pt x="14859" y="6327"/>
                    </a:cubicBezTo>
                    <a:cubicBezTo>
                      <a:pt x="15304" y="6327"/>
                      <a:pt x="15739" y="6153"/>
                      <a:pt x="16064" y="5828"/>
                    </a:cubicBezTo>
                    <a:cubicBezTo>
                      <a:pt x="16571" y="5321"/>
                      <a:pt x="16704" y="4545"/>
                      <a:pt x="16396" y="3896"/>
                    </a:cubicBezTo>
                    <a:lnTo>
                      <a:pt x="17241" y="3050"/>
                    </a:lnTo>
                    <a:lnTo>
                      <a:pt x="17241" y="3050"/>
                    </a:lnTo>
                    <a:cubicBezTo>
                      <a:pt x="18842" y="5046"/>
                      <a:pt x="18715" y="7981"/>
                      <a:pt x="16864" y="9832"/>
                    </a:cubicBezTo>
                    <a:lnTo>
                      <a:pt x="16462" y="10231"/>
                    </a:lnTo>
                    <a:lnTo>
                      <a:pt x="16064" y="9832"/>
                    </a:lnTo>
                    <a:cubicBezTo>
                      <a:pt x="15952" y="9722"/>
                      <a:pt x="15806" y="9666"/>
                      <a:pt x="15661" y="9666"/>
                    </a:cubicBezTo>
                    <a:cubicBezTo>
                      <a:pt x="15516" y="9666"/>
                      <a:pt x="15372" y="9721"/>
                      <a:pt x="15261" y="9832"/>
                    </a:cubicBezTo>
                    <a:cubicBezTo>
                      <a:pt x="15040" y="10053"/>
                      <a:pt x="15040" y="10412"/>
                      <a:pt x="15261" y="10632"/>
                    </a:cubicBezTo>
                    <a:lnTo>
                      <a:pt x="15662" y="11034"/>
                    </a:lnTo>
                    <a:lnTo>
                      <a:pt x="8666" y="18027"/>
                    </a:lnTo>
                    <a:cubicBezTo>
                      <a:pt x="8556" y="18137"/>
                      <a:pt x="8411" y="18192"/>
                      <a:pt x="8266" y="18192"/>
                    </a:cubicBezTo>
                    <a:cubicBezTo>
                      <a:pt x="8121" y="18192"/>
                      <a:pt x="7976" y="18137"/>
                      <a:pt x="7866" y="18027"/>
                    </a:cubicBezTo>
                    <a:lnTo>
                      <a:pt x="1462" y="11623"/>
                    </a:lnTo>
                    <a:cubicBezTo>
                      <a:pt x="1241" y="11402"/>
                      <a:pt x="1241" y="11043"/>
                      <a:pt x="1462" y="10822"/>
                    </a:cubicBezTo>
                    <a:lnTo>
                      <a:pt x="8458" y="3826"/>
                    </a:lnTo>
                    <a:lnTo>
                      <a:pt x="8856" y="4228"/>
                    </a:lnTo>
                    <a:cubicBezTo>
                      <a:pt x="8966" y="4338"/>
                      <a:pt x="9111" y="4393"/>
                      <a:pt x="9256" y="4393"/>
                    </a:cubicBezTo>
                    <a:cubicBezTo>
                      <a:pt x="9401" y="4393"/>
                      <a:pt x="9546" y="4338"/>
                      <a:pt x="9656" y="4228"/>
                    </a:cubicBezTo>
                    <a:cubicBezTo>
                      <a:pt x="9880" y="4005"/>
                      <a:pt x="9877" y="3648"/>
                      <a:pt x="9656" y="3425"/>
                    </a:cubicBezTo>
                    <a:lnTo>
                      <a:pt x="9258" y="3026"/>
                    </a:lnTo>
                    <a:lnTo>
                      <a:pt x="9656" y="2625"/>
                    </a:lnTo>
                    <a:cubicBezTo>
                      <a:pt x="10649" y="1632"/>
                      <a:pt x="11954" y="1136"/>
                      <a:pt x="13258" y="1136"/>
                    </a:cubicBezTo>
                    <a:close/>
                    <a:moveTo>
                      <a:pt x="13261" y="1"/>
                    </a:moveTo>
                    <a:cubicBezTo>
                      <a:pt x="11661" y="1"/>
                      <a:pt x="10066" y="615"/>
                      <a:pt x="8856" y="1825"/>
                    </a:cubicBezTo>
                    <a:lnTo>
                      <a:pt x="8056" y="2625"/>
                    </a:lnTo>
                    <a:lnTo>
                      <a:pt x="661" y="10019"/>
                    </a:lnTo>
                    <a:cubicBezTo>
                      <a:pt x="0" y="10684"/>
                      <a:pt x="0" y="11759"/>
                      <a:pt x="661" y="12423"/>
                    </a:cubicBezTo>
                    <a:lnTo>
                      <a:pt x="7066" y="18827"/>
                    </a:lnTo>
                    <a:cubicBezTo>
                      <a:pt x="7398" y="19159"/>
                      <a:pt x="7833" y="19325"/>
                      <a:pt x="8267" y="19325"/>
                    </a:cubicBezTo>
                    <a:cubicBezTo>
                      <a:pt x="8702" y="19325"/>
                      <a:pt x="9137" y="19159"/>
                      <a:pt x="9469" y="18827"/>
                    </a:cubicBezTo>
                    <a:lnTo>
                      <a:pt x="17664" y="10632"/>
                    </a:lnTo>
                    <a:cubicBezTo>
                      <a:pt x="19956" y="8337"/>
                      <a:pt x="20086" y="4687"/>
                      <a:pt x="18044" y="2244"/>
                    </a:cubicBezTo>
                    <a:lnTo>
                      <a:pt x="19264" y="1024"/>
                    </a:lnTo>
                    <a:cubicBezTo>
                      <a:pt x="19485" y="804"/>
                      <a:pt x="19485" y="445"/>
                      <a:pt x="19264" y="224"/>
                    </a:cubicBezTo>
                    <a:cubicBezTo>
                      <a:pt x="19154" y="114"/>
                      <a:pt x="19009" y="59"/>
                      <a:pt x="18864" y="59"/>
                    </a:cubicBezTo>
                    <a:cubicBezTo>
                      <a:pt x="18719" y="59"/>
                      <a:pt x="18574" y="114"/>
                      <a:pt x="18464" y="224"/>
                    </a:cubicBezTo>
                    <a:lnTo>
                      <a:pt x="17244" y="1444"/>
                    </a:lnTo>
                    <a:cubicBezTo>
                      <a:pt x="16086" y="478"/>
                      <a:pt x="14671" y="1"/>
                      <a:pt x="132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28" name="Google Shape;4628;p65"/>
            <p:cNvGrpSpPr/>
            <p:nvPr/>
          </p:nvGrpSpPr>
          <p:grpSpPr>
            <a:xfrm>
              <a:off x="5282424" y="3161045"/>
              <a:ext cx="231101" cy="212861"/>
              <a:chOff x="2680100" y="2638725"/>
              <a:chExt cx="475125" cy="437625"/>
            </a:xfrm>
          </p:grpSpPr>
          <p:sp>
            <p:nvSpPr>
              <p:cNvPr id="4629" name="Google Shape;4629;p65"/>
              <p:cNvSpPr/>
              <p:nvPr/>
            </p:nvSpPr>
            <p:spPr>
              <a:xfrm>
                <a:off x="2680100" y="2638725"/>
                <a:ext cx="475125" cy="437625"/>
              </a:xfrm>
              <a:custGeom>
                <a:rect b="b" l="l" r="r" t="t"/>
                <a:pathLst>
                  <a:path extrusionOk="0" h="17505" w="19005">
                    <a:moveTo>
                      <a:pt x="11399" y="1133"/>
                    </a:moveTo>
                    <a:cubicBezTo>
                      <a:pt x="11803" y="1133"/>
                      <a:pt x="12130" y="1462"/>
                      <a:pt x="12133" y="1867"/>
                    </a:cubicBezTo>
                    <a:lnTo>
                      <a:pt x="12133" y="3301"/>
                    </a:lnTo>
                    <a:lnTo>
                      <a:pt x="6876" y="3301"/>
                    </a:lnTo>
                    <a:lnTo>
                      <a:pt x="6873" y="1867"/>
                    </a:lnTo>
                    <a:cubicBezTo>
                      <a:pt x="6876" y="1462"/>
                      <a:pt x="7202" y="1133"/>
                      <a:pt x="7606" y="1133"/>
                    </a:cubicBezTo>
                    <a:close/>
                    <a:moveTo>
                      <a:pt x="2815" y="4433"/>
                    </a:moveTo>
                    <a:lnTo>
                      <a:pt x="2815" y="5430"/>
                    </a:lnTo>
                    <a:cubicBezTo>
                      <a:pt x="2815" y="5880"/>
                      <a:pt x="2449" y="6245"/>
                      <a:pt x="1999" y="6245"/>
                    </a:cubicBezTo>
                    <a:lnTo>
                      <a:pt x="1133" y="6245"/>
                    </a:lnTo>
                    <a:lnTo>
                      <a:pt x="1133" y="4433"/>
                    </a:lnTo>
                    <a:close/>
                    <a:moveTo>
                      <a:pt x="17873" y="4433"/>
                    </a:moveTo>
                    <a:lnTo>
                      <a:pt x="17873" y="6248"/>
                    </a:lnTo>
                    <a:lnTo>
                      <a:pt x="17006" y="6248"/>
                    </a:lnTo>
                    <a:cubicBezTo>
                      <a:pt x="16556" y="6248"/>
                      <a:pt x="16191" y="5883"/>
                      <a:pt x="16191" y="5433"/>
                    </a:cubicBezTo>
                    <a:lnTo>
                      <a:pt x="16191" y="4433"/>
                    </a:lnTo>
                    <a:close/>
                    <a:moveTo>
                      <a:pt x="15058" y="4430"/>
                    </a:moveTo>
                    <a:lnTo>
                      <a:pt x="15058" y="5430"/>
                    </a:lnTo>
                    <a:cubicBezTo>
                      <a:pt x="15058" y="6505"/>
                      <a:pt x="15931" y="7377"/>
                      <a:pt x="17006" y="7377"/>
                    </a:cubicBezTo>
                    <a:lnTo>
                      <a:pt x="17873" y="7377"/>
                    </a:lnTo>
                    <a:lnTo>
                      <a:pt x="17873" y="13422"/>
                    </a:lnTo>
                    <a:lnTo>
                      <a:pt x="17006" y="13422"/>
                    </a:lnTo>
                    <a:cubicBezTo>
                      <a:pt x="15931" y="13425"/>
                      <a:pt x="15058" y="14295"/>
                      <a:pt x="15058" y="15373"/>
                    </a:cubicBezTo>
                    <a:lnTo>
                      <a:pt x="15058" y="16369"/>
                    </a:lnTo>
                    <a:lnTo>
                      <a:pt x="3947" y="16369"/>
                    </a:lnTo>
                    <a:lnTo>
                      <a:pt x="3947" y="15373"/>
                    </a:lnTo>
                    <a:cubicBezTo>
                      <a:pt x="3947" y="14295"/>
                      <a:pt x="3074" y="13425"/>
                      <a:pt x="1999" y="13422"/>
                    </a:cubicBezTo>
                    <a:lnTo>
                      <a:pt x="1133" y="13422"/>
                    </a:lnTo>
                    <a:lnTo>
                      <a:pt x="1133" y="7377"/>
                    </a:lnTo>
                    <a:lnTo>
                      <a:pt x="1999" y="7377"/>
                    </a:lnTo>
                    <a:cubicBezTo>
                      <a:pt x="3074" y="7377"/>
                      <a:pt x="3947" y="6505"/>
                      <a:pt x="3947" y="5430"/>
                    </a:cubicBezTo>
                    <a:lnTo>
                      <a:pt x="3947" y="4430"/>
                    </a:lnTo>
                    <a:close/>
                    <a:moveTo>
                      <a:pt x="1999" y="14557"/>
                    </a:moveTo>
                    <a:cubicBezTo>
                      <a:pt x="2449" y="14557"/>
                      <a:pt x="2815" y="14923"/>
                      <a:pt x="2815" y="15376"/>
                    </a:cubicBezTo>
                    <a:lnTo>
                      <a:pt x="2815" y="16372"/>
                    </a:lnTo>
                    <a:lnTo>
                      <a:pt x="1133" y="16372"/>
                    </a:lnTo>
                    <a:lnTo>
                      <a:pt x="1133" y="14557"/>
                    </a:lnTo>
                    <a:close/>
                    <a:moveTo>
                      <a:pt x="17873" y="14557"/>
                    </a:moveTo>
                    <a:lnTo>
                      <a:pt x="17873" y="16372"/>
                    </a:lnTo>
                    <a:lnTo>
                      <a:pt x="16191" y="16372"/>
                    </a:lnTo>
                    <a:lnTo>
                      <a:pt x="16191" y="15376"/>
                    </a:lnTo>
                    <a:cubicBezTo>
                      <a:pt x="16191" y="14923"/>
                      <a:pt x="16556" y="14557"/>
                      <a:pt x="17006" y="14557"/>
                    </a:cubicBezTo>
                    <a:close/>
                    <a:moveTo>
                      <a:pt x="7606" y="1"/>
                    </a:moveTo>
                    <a:cubicBezTo>
                      <a:pt x="6577" y="1"/>
                      <a:pt x="5743" y="837"/>
                      <a:pt x="5743" y="1867"/>
                    </a:cubicBezTo>
                    <a:lnTo>
                      <a:pt x="5743" y="3301"/>
                    </a:lnTo>
                    <a:lnTo>
                      <a:pt x="1133" y="3301"/>
                    </a:lnTo>
                    <a:cubicBezTo>
                      <a:pt x="508" y="3301"/>
                      <a:pt x="0" y="3808"/>
                      <a:pt x="0" y="4433"/>
                    </a:cubicBezTo>
                    <a:lnTo>
                      <a:pt x="0" y="16372"/>
                    </a:lnTo>
                    <a:cubicBezTo>
                      <a:pt x="0" y="16997"/>
                      <a:pt x="508" y="17504"/>
                      <a:pt x="1133" y="17504"/>
                    </a:cubicBezTo>
                    <a:lnTo>
                      <a:pt x="17873" y="17504"/>
                    </a:lnTo>
                    <a:cubicBezTo>
                      <a:pt x="18498" y="17504"/>
                      <a:pt x="19005" y="16997"/>
                      <a:pt x="19005" y="16372"/>
                    </a:cubicBezTo>
                    <a:lnTo>
                      <a:pt x="19005" y="4430"/>
                    </a:lnTo>
                    <a:cubicBezTo>
                      <a:pt x="19005" y="3805"/>
                      <a:pt x="18498" y="3298"/>
                      <a:pt x="17873" y="3298"/>
                    </a:cubicBezTo>
                    <a:lnTo>
                      <a:pt x="13265" y="3298"/>
                    </a:lnTo>
                    <a:lnTo>
                      <a:pt x="13265" y="1864"/>
                    </a:lnTo>
                    <a:cubicBezTo>
                      <a:pt x="13262" y="834"/>
                      <a:pt x="12428" y="1"/>
                      <a:pt x="113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0" name="Google Shape;4630;p65"/>
              <p:cNvSpPr/>
              <p:nvPr/>
            </p:nvSpPr>
            <p:spPr>
              <a:xfrm>
                <a:off x="2795000" y="2810525"/>
                <a:ext cx="237800" cy="164300"/>
              </a:xfrm>
              <a:custGeom>
                <a:rect b="b" l="l" r="r" t="t"/>
                <a:pathLst>
                  <a:path extrusionOk="0" h="6572" w="9512">
                    <a:moveTo>
                      <a:pt x="8379" y="1133"/>
                    </a:moveTo>
                    <a:lnTo>
                      <a:pt x="8379" y="5439"/>
                    </a:lnTo>
                    <a:lnTo>
                      <a:pt x="1132" y="5439"/>
                    </a:lnTo>
                    <a:lnTo>
                      <a:pt x="1132" y="1133"/>
                    </a:lnTo>
                    <a:close/>
                    <a:moveTo>
                      <a:pt x="568" y="1"/>
                    </a:moveTo>
                    <a:cubicBezTo>
                      <a:pt x="254" y="1"/>
                      <a:pt x="0" y="255"/>
                      <a:pt x="0" y="566"/>
                    </a:cubicBezTo>
                    <a:lnTo>
                      <a:pt x="0" y="6007"/>
                    </a:lnTo>
                    <a:cubicBezTo>
                      <a:pt x="0" y="6318"/>
                      <a:pt x="254" y="6571"/>
                      <a:pt x="568" y="6571"/>
                    </a:cubicBezTo>
                    <a:lnTo>
                      <a:pt x="8947" y="6571"/>
                    </a:lnTo>
                    <a:cubicBezTo>
                      <a:pt x="9258" y="6571"/>
                      <a:pt x="9511" y="6318"/>
                      <a:pt x="9511" y="6007"/>
                    </a:cubicBezTo>
                    <a:lnTo>
                      <a:pt x="9511" y="566"/>
                    </a:lnTo>
                    <a:cubicBezTo>
                      <a:pt x="9511" y="255"/>
                      <a:pt x="9258" y="1"/>
                      <a:pt x="89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1" name="Google Shape;4631;p65"/>
              <p:cNvSpPr/>
              <p:nvPr/>
            </p:nvSpPr>
            <p:spPr>
              <a:xfrm>
                <a:off x="2871900" y="2856725"/>
                <a:ext cx="91525" cy="28350"/>
              </a:xfrm>
              <a:custGeom>
                <a:rect b="b" l="l" r="r" t="t"/>
                <a:pathLst>
                  <a:path extrusionOk="0" h="1134" w="3661">
                    <a:moveTo>
                      <a:pt x="565" y="1"/>
                    </a:moveTo>
                    <a:cubicBezTo>
                      <a:pt x="254" y="1"/>
                      <a:pt x="1" y="254"/>
                      <a:pt x="1" y="565"/>
                    </a:cubicBezTo>
                    <a:cubicBezTo>
                      <a:pt x="1" y="879"/>
                      <a:pt x="254" y="1133"/>
                      <a:pt x="565" y="1133"/>
                    </a:cubicBezTo>
                    <a:lnTo>
                      <a:pt x="3096" y="1133"/>
                    </a:lnTo>
                    <a:cubicBezTo>
                      <a:pt x="3407" y="1133"/>
                      <a:pt x="3660" y="879"/>
                      <a:pt x="3660" y="565"/>
                    </a:cubicBezTo>
                    <a:cubicBezTo>
                      <a:pt x="3660" y="254"/>
                      <a:pt x="3407" y="1"/>
                      <a:pt x="30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2" name="Google Shape;4632;p65"/>
              <p:cNvSpPr/>
              <p:nvPr/>
            </p:nvSpPr>
            <p:spPr>
              <a:xfrm>
                <a:off x="2845500" y="2900300"/>
                <a:ext cx="144350" cy="28325"/>
              </a:xfrm>
              <a:custGeom>
                <a:rect b="b" l="l" r="r" t="t"/>
                <a:pathLst>
                  <a:path extrusionOk="0" h="1133" w="5774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2"/>
                      <a:pt x="565" y="1132"/>
                    </a:cubicBezTo>
                    <a:lnTo>
                      <a:pt x="5209" y="1132"/>
                    </a:lnTo>
                    <a:cubicBezTo>
                      <a:pt x="5520" y="1132"/>
                      <a:pt x="5773" y="879"/>
                      <a:pt x="5773" y="568"/>
                    </a:cubicBezTo>
                    <a:cubicBezTo>
                      <a:pt x="5773" y="254"/>
                      <a:pt x="5520" y="0"/>
                      <a:pt x="52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33" name="Google Shape;4633;p65"/>
            <p:cNvGrpSpPr/>
            <p:nvPr/>
          </p:nvGrpSpPr>
          <p:grpSpPr>
            <a:xfrm>
              <a:off x="5604092" y="3149974"/>
              <a:ext cx="165230" cy="235004"/>
              <a:chOff x="3342275" y="2615925"/>
              <a:chExt cx="339700" cy="483150"/>
            </a:xfrm>
          </p:grpSpPr>
          <p:sp>
            <p:nvSpPr>
              <p:cNvPr id="4634" name="Google Shape;4634;p65"/>
              <p:cNvSpPr/>
              <p:nvPr/>
            </p:nvSpPr>
            <p:spPr>
              <a:xfrm>
                <a:off x="3342275" y="2615925"/>
                <a:ext cx="339700" cy="483150"/>
              </a:xfrm>
              <a:custGeom>
                <a:rect b="b" l="l" r="r" t="t"/>
                <a:pathLst>
                  <a:path extrusionOk="0" h="19326" w="13588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5" name="Google Shape;4635;p65"/>
              <p:cNvSpPr/>
              <p:nvPr/>
            </p:nvSpPr>
            <p:spPr>
              <a:xfrm>
                <a:off x="3461600" y="3030200"/>
                <a:ext cx="101025" cy="28325"/>
              </a:xfrm>
              <a:custGeom>
                <a:rect b="b" l="l" r="r" t="t"/>
                <a:pathLst>
                  <a:path extrusionOk="0" h="1133" w="4041">
                    <a:moveTo>
                      <a:pt x="568" y="1"/>
                    </a:moveTo>
                    <a:cubicBezTo>
                      <a:pt x="254" y="1"/>
                      <a:pt x="1" y="251"/>
                      <a:pt x="1" y="565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3473" y="1133"/>
                    </a:lnTo>
                    <a:cubicBezTo>
                      <a:pt x="3787" y="1133"/>
                      <a:pt x="4041" y="879"/>
                      <a:pt x="4041" y="565"/>
                    </a:cubicBezTo>
                    <a:cubicBezTo>
                      <a:pt x="4041" y="251"/>
                      <a:pt x="3787" y="1"/>
                      <a:pt x="34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36" name="Google Shape;4636;p65"/>
            <p:cNvSpPr/>
            <p:nvPr/>
          </p:nvSpPr>
          <p:spPr>
            <a:xfrm>
              <a:off x="5876128" y="3150005"/>
              <a:ext cx="192772" cy="235004"/>
            </a:xfrm>
            <a:custGeom>
              <a:rect b="b" l="l" r="r" t="t"/>
              <a:pathLst>
                <a:path extrusionOk="0" h="19326" w="15853">
                  <a:moveTo>
                    <a:pt x="9627" y="1133"/>
                  </a:moveTo>
                  <a:cubicBezTo>
                    <a:pt x="9938" y="1133"/>
                    <a:pt x="10191" y="1387"/>
                    <a:pt x="10191" y="1701"/>
                  </a:cubicBezTo>
                  <a:lnTo>
                    <a:pt x="10191" y="2265"/>
                  </a:lnTo>
                  <a:lnTo>
                    <a:pt x="1133" y="2265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0191" y="3398"/>
                  </a:moveTo>
                  <a:lnTo>
                    <a:pt x="10191" y="8063"/>
                  </a:lnTo>
                  <a:cubicBezTo>
                    <a:pt x="10009" y="7998"/>
                    <a:pt x="9817" y="7965"/>
                    <a:pt x="9625" y="7965"/>
                  </a:cubicBezTo>
                  <a:cubicBezTo>
                    <a:pt x="9434" y="7965"/>
                    <a:pt x="9242" y="7998"/>
                    <a:pt x="9059" y="8063"/>
                  </a:cubicBezTo>
                  <a:lnTo>
                    <a:pt x="9059" y="6230"/>
                  </a:lnTo>
                  <a:cubicBezTo>
                    <a:pt x="9059" y="5291"/>
                    <a:pt x="8298" y="4530"/>
                    <a:pt x="7362" y="4530"/>
                  </a:cubicBezTo>
                  <a:cubicBezTo>
                    <a:pt x="6423" y="4530"/>
                    <a:pt x="5662" y="5291"/>
                    <a:pt x="5662" y="6230"/>
                  </a:cubicBezTo>
                  <a:lnTo>
                    <a:pt x="5662" y="10285"/>
                  </a:lnTo>
                  <a:cubicBezTo>
                    <a:pt x="4346" y="10557"/>
                    <a:pt x="3401" y="11716"/>
                    <a:pt x="3398" y="13060"/>
                  </a:cubicBezTo>
                  <a:lnTo>
                    <a:pt x="3398" y="14231"/>
                  </a:lnTo>
                  <a:cubicBezTo>
                    <a:pt x="3398" y="14419"/>
                    <a:pt x="3404" y="14609"/>
                    <a:pt x="3413" y="14796"/>
                  </a:cubicBezTo>
                  <a:lnTo>
                    <a:pt x="1133" y="14796"/>
                  </a:lnTo>
                  <a:lnTo>
                    <a:pt x="1133" y="3398"/>
                  </a:lnTo>
                  <a:close/>
                  <a:moveTo>
                    <a:pt x="3543" y="15928"/>
                  </a:moveTo>
                  <a:cubicBezTo>
                    <a:pt x="3606" y="16312"/>
                    <a:pt x="3694" y="16689"/>
                    <a:pt x="3802" y="17061"/>
                  </a:cubicBezTo>
                  <a:lnTo>
                    <a:pt x="1701" y="17061"/>
                  </a:lnTo>
                  <a:cubicBezTo>
                    <a:pt x="1387" y="17061"/>
                    <a:pt x="1133" y="16807"/>
                    <a:pt x="1133" y="16496"/>
                  </a:cubicBezTo>
                  <a:lnTo>
                    <a:pt x="1133" y="15928"/>
                  </a:lnTo>
                  <a:close/>
                  <a:moveTo>
                    <a:pt x="7362" y="5662"/>
                  </a:moveTo>
                  <a:cubicBezTo>
                    <a:pt x="7673" y="5662"/>
                    <a:pt x="7927" y="5916"/>
                    <a:pt x="7927" y="6230"/>
                  </a:cubicBezTo>
                  <a:lnTo>
                    <a:pt x="7927" y="11928"/>
                  </a:lnTo>
                  <a:cubicBezTo>
                    <a:pt x="7927" y="12242"/>
                    <a:pt x="8181" y="12492"/>
                    <a:pt x="8495" y="12492"/>
                  </a:cubicBezTo>
                  <a:cubicBezTo>
                    <a:pt x="8806" y="12492"/>
                    <a:pt x="9059" y="12242"/>
                    <a:pt x="9059" y="11928"/>
                  </a:cubicBezTo>
                  <a:lnTo>
                    <a:pt x="9059" y="9663"/>
                  </a:lnTo>
                  <a:cubicBezTo>
                    <a:pt x="9059" y="9349"/>
                    <a:pt x="9313" y="9098"/>
                    <a:pt x="9627" y="9098"/>
                  </a:cubicBezTo>
                  <a:cubicBezTo>
                    <a:pt x="9938" y="9098"/>
                    <a:pt x="10191" y="9349"/>
                    <a:pt x="10191" y="9663"/>
                  </a:cubicBezTo>
                  <a:lnTo>
                    <a:pt x="10191" y="11928"/>
                  </a:lnTo>
                  <a:cubicBezTo>
                    <a:pt x="10191" y="12242"/>
                    <a:pt x="10445" y="12492"/>
                    <a:pt x="10759" y="12492"/>
                  </a:cubicBezTo>
                  <a:cubicBezTo>
                    <a:pt x="11070" y="12492"/>
                    <a:pt x="11324" y="12242"/>
                    <a:pt x="11324" y="11928"/>
                  </a:cubicBezTo>
                  <a:lnTo>
                    <a:pt x="11324" y="10795"/>
                  </a:lnTo>
                  <a:cubicBezTo>
                    <a:pt x="11324" y="10481"/>
                    <a:pt x="11577" y="10231"/>
                    <a:pt x="11891" y="10231"/>
                  </a:cubicBezTo>
                  <a:cubicBezTo>
                    <a:pt x="12202" y="10231"/>
                    <a:pt x="12456" y="10481"/>
                    <a:pt x="12456" y="10795"/>
                  </a:cubicBezTo>
                  <a:lnTo>
                    <a:pt x="12456" y="13060"/>
                  </a:lnTo>
                  <a:cubicBezTo>
                    <a:pt x="12456" y="13374"/>
                    <a:pt x="12710" y="13625"/>
                    <a:pt x="13024" y="13625"/>
                  </a:cubicBezTo>
                  <a:cubicBezTo>
                    <a:pt x="13335" y="13625"/>
                    <a:pt x="13588" y="13374"/>
                    <a:pt x="13588" y="13060"/>
                  </a:cubicBezTo>
                  <a:lnTo>
                    <a:pt x="13588" y="11928"/>
                  </a:lnTo>
                  <a:cubicBezTo>
                    <a:pt x="13588" y="11614"/>
                    <a:pt x="13842" y="11363"/>
                    <a:pt x="14156" y="11363"/>
                  </a:cubicBezTo>
                  <a:cubicBezTo>
                    <a:pt x="14467" y="11363"/>
                    <a:pt x="14721" y="11614"/>
                    <a:pt x="14721" y="11928"/>
                  </a:cubicBezTo>
                  <a:lnTo>
                    <a:pt x="14721" y="14231"/>
                  </a:lnTo>
                  <a:cubicBezTo>
                    <a:pt x="14718" y="15602"/>
                    <a:pt x="14407" y="16958"/>
                    <a:pt x="13806" y="18193"/>
                  </a:cubicBezTo>
                  <a:lnTo>
                    <a:pt x="5448" y="18193"/>
                  </a:lnTo>
                  <a:cubicBezTo>
                    <a:pt x="4844" y="16958"/>
                    <a:pt x="4533" y="15602"/>
                    <a:pt x="4530" y="14231"/>
                  </a:cubicBezTo>
                  <a:lnTo>
                    <a:pt x="4530" y="13060"/>
                  </a:lnTo>
                  <a:cubicBezTo>
                    <a:pt x="4530" y="12341"/>
                    <a:pt x="4983" y="11698"/>
                    <a:pt x="5662" y="11460"/>
                  </a:cubicBezTo>
                  <a:lnTo>
                    <a:pt x="5662" y="14231"/>
                  </a:lnTo>
                  <a:cubicBezTo>
                    <a:pt x="5662" y="14542"/>
                    <a:pt x="5916" y="14796"/>
                    <a:pt x="6230" y="14796"/>
                  </a:cubicBezTo>
                  <a:cubicBezTo>
                    <a:pt x="6541" y="14796"/>
                    <a:pt x="6795" y="14542"/>
                    <a:pt x="6795" y="14231"/>
                  </a:cubicBezTo>
                  <a:lnTo>
                    <a:pt x="6795" y="6230"/>
                  </a:lnTo>
                  <a:cubicBezTo>
                    <a:pt x="6795" y="5916"/>
                    <a:pt x="7048" y="5662"/>
                    <a:pt x="7362" y="5662"/>
                  </a:cubicBez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6496"/>
                  </a:lnTo>
                  <a:cubicBezTo>
                    <a:pt x="1" y="17432"/>
                    <a:pt x="762" y="18193"/>
                    <a:pt x="1701" y="18193"/>
                  </a:cubicBezTo>
                  <a:lnTo>
                    <a:pt x="4204" y="18193"/>
                  </a:lnTo>
                  <a:cubicBezTo>
                    <a:pt x="4285" y="18389"/>
                    <a:pt x="4376" y="18582"/>
                    <a:pt x="4470" y="18773"/>
                  </a:cubicBezTo>
                  <a:lnTo>
                    <a:pt x="4590" y="19011"/>
                  </a:lnTo>
                  <a:cubicBezTo>
                    <a:pt x="4687" y="19204"/>
                    <a:pt x="4880" y="19325"/>
                    <a:pt x="5098" y="19325"/>
                  </a:cubicBezTo>
                  <a:lnTo>
                    <a:pt x="14156" y="19325"/>
                  </a:lnTo>
                  <a:cubicBezTo>
                    <a:pt x="14370" y="19325"/>
                    <a:pt x="14564" y="19204"/>
                    <a:pt x="14660" y="19011"/>
                  </a:cubicBezTo>
                  <a:lnTo>
                    <a:pt x="14781" y="18773"/>
                  </a:lnTo>
                  <a:cubicBezTo>
                    <a:pt x="15485" y="17363"/>
                    <a:pt x="15850" y="15808"/>
                    <a:pt x="15853" y="14231"/>
                  </a:cubicBezTo>
                  <a:lnTo>
                    <a:pt x="15853" y="11928"/>
                  </a:lnTo>
                  <a:cubicBezTo>
                    <a:pt x="15853" y="10953"/>
                    <a:pt x="15054" y="10228"/>
                    <a:pt x="14155" y="10228"/>
                  </a:cubicBezTo>
                  <a:cubicBezTo>
                    <a:pt x="13949" y="10228"/>
                    <a:pt x="13737" y="10266"/>
                    <a:pt x="13528" y="10348"/>
                  </a:cubicBezTo>
                  <a:cubicBezTo>
                    <a:pt x="13326" y="9609"/>
                    <a:pt x="12655" y="9098"/>
                    <a:pt x="11891" y="9098"/>
                  </a:cubicBezTo>
                  <a:cubicBezTo>
                    <a:pt x="11883" y="9098"/>
                    <a:pt x="11875" y="9098"/>
                    <a:pt x="11867" y="9098"/>
                  </a:cubicBezTo>
                  <a:cubicBezTo>
                    <a:pt x="11682" y="9098"/>
                    <a:pt x="11497" y="9131"/>
                    <a:pt x="11324" y="9195"/>
                  </a:cubicBezTo>
                  <a:lnTo>
                    <a:pt x="11324" y="1701"/>
                  </a:lnTo>
                  <a:cubicBezTo>
                    <a:pt x="11324" y="762"/>
                    <a:pt x="10563" y="1"/>
                    <a:pt x="96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65"/>
            <p:cNvSpPr/>
            <p:nvPr/>
          </p:nvSpPr>
          <p:spPr>
            <a:xfrm>
              <a:off x="6147695" y="3157350"/>
              <a:ext cx="235004" cy="220315"/>
            </a:xfrm>
            <a:custGeom>
              <a:rect b="b" l="l" r="r" t="t"/>
              <a:pathLst>
                <a:path extrusionOk="0" h="18118" w="19326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8" name="Google Shape;4638;p65"/>
            <p:cNvSpPr/>
            <p:nvPr/>
          </p:nvSpPr>
          <p:spPr>
            <a:xfrm>
              <a:off x="6441247" y="3157350"/>
              <a:ext cx="235004" cy="220315"/>
            </a:xfrm>
            <a:custGeom>
              <a:rect b="b" l="l" r="r" t="t"/>
              <a:pathLst>
                <a:path extrusionOk="0" h="18118" w="19326"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8193" y="12456"/>
                  </a:moveTo>
                  <a:lnTo>
                    <a:pt x="18193" y="13024"/>
                  </a:lnTo>
                  <a:cubicBezTo>
                    <a:pt x="18193" y="13335"/>
                    <a:pt x="17939" y="13588"/>
                    <a:pt x="17628" y="13588"/>
                  </a:cubicBez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1520" y="14720"/>
                  </a:moveTo>
                  <a:lnTo>
                    <a:pt x="12275" y="16985"/>
                  </a:ln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4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5325" y="18117"/>
                  </a:lnTo>
                  <a:cubicBezTo>
                    <a:pt x="15639" y="18117"/>
                    <a:pt x="15889" y="17864"/>
                    <a:pt x="15889" y="17553"/>
                  </a:cubicBezTo>
                  <a:cubicBezTo>
                    <a:pt x="15889" y="17239"/>
                    <a:pt x="15639" y="16985"/>
                    <a:pt x="15325" y="16985"/>
                  </a:cubicBezTo>
                  <a:lnTo>
                    <a:pt x="13468" y="16985"/>
                  </a:lnTo>
                  <a:lnTo>
                    <a:pt x="12713" y="14720"/>
                  </a:lnTo>
                  <a:lnTo>
                    <a:pt x="17628" y="14720"/>
                  </a:lnTo>
                  <a:cubicBezTo>
                    <a:pt x="18565" y="14720"/>
                    <a:pt x="19325" y="13960"/>
                    <a:pt x="19325" y="13024"/>
                  </a:cubicBezTo>
                  <a:lnTo>
                    <a:pt x="19325" y="1701"/>
                  </a:lnTo>
                  <a:cubicBezTo>
                    <a:pt x="19325" y="762"/>
                    <a:pt x="18565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39" name="Google Shape;4639;p65"/>
            <p:cNvGrpSpPr/>
            <p:nvPr/>
          </p:nvGrpSpPr>
          <p:grpSpPr>
            <a:xfrm>
              <a:off x="6726588" y="3150290"/>
              <a:ext cx="234518" cy="234372"/>
              <a:chOff x="5648900" y="2616600"/>
              <a:chExt cx="482150" cy="481850"/>
            </a:xfrm>
          </p:grpSpPr>
          <p:sp>
            <p:nvSpPr>
              <p:cNvPr id="4640" name="Google Shape;4640;p65"/>
              <p:cNvSpPr/>
              <p:nvPr/>
            </p:nvSpPr>
            <p:spPr>
              <a:xfrm>
                <a:off x="5811500" y="2777025"/>
                <a:ext cx="156875" cy="148275"/>
              </a:xfrm>
              <a:custGeom>
                <a:rect b="b" l="l" r="r" t="t"/>
                <a:pathLst>
                  <a:path extrusionOk="0" h="5931" w="6275">
                    <a:moveTo>
                      <a:pt x="3137" y="1265"/>
                    </a:moveTo>
                    <a:lnTo>
                      <a:pt x="4994" y="2615"/>
                    </a:lnTo>
                    <a:lnTo>
                      <a:pt x="4285" y="4798"/>
                    </a:lnTo>
                    <a:lnTo>
                      <a:pt x="1990" y="4798"/>
                    </a:lnTo>
                    <a:lnTo>
                      <a:pt x="1280" y="2615"/>
                    </a:lnTo>
                    <a:lnTo>
                      <a:pt x="3137" y="1265"/>
                    </a:lnTo>
                    <a:close/>
                    <a:moveTo>
                      <a:pt x="3137" y="0"/>
                    </a:moveTo>
                    <a:cubicBezTo>
                      <a:pt x="3020" y="0"/>
                      <a:pt x="2903" y="37"/>
                      <a:pt x="2805" y="109"/>
                    </a:cubicBezTo>
                    <a:lnTo>
                      <a:pt x="281" y="1942"/>
                    </a:lnTo>
                    <a:cubicBezTo>
                      <a:pt x="85" y="2087"/>
                      <a:pt x="0" y="2340"/>
                      <a:pt x="76" y="2573"/>
                    </a:cubicBezTo>
                    <a:lnTo>
                      <a:pt x="1039" y="5541"/>
                    </a:lnTo>
                    <a:cubicBezTo>
                      <a:pt x="1117" y="5773"/>
                      <a:pt x="1335" y="5930"/>
                      <a:pt x="1579" y="5930"/>
                    </a:cubicBezTo>
                    <a:lnTo>
                      <a:pt x="4695" y="5930"/>
                    </a:lnTo>
                    <a:cubicBezTo>
                      <a:pt x="4943" y="5930"/>
                      <a:pt x="5160" y="5773"/>
                      <a:pt x="5236" y="5541"/>
                    </a:cubicBezTo>
                    <a:lnTo>
                      <a:pt x="6199" y="2573"/>
                    </a:lnTo>
                    <a:cubicBezTo>
                      <a:pt x="6275" y="2340"/>
                      <a:pt x="6190" y="2087"/>
                      <a:pt x="5994" y="1942"/>
                    </a:cubicBezTo>
                    <a:lnTo>
                      <a:pt x="3469" y="109"/>
                    </a:lnTo>
                    <a:cubicBezTo>
                      <a:pt x="3371" y="37"/>
                      <a:pt x="3254" y="0"/>
                      <a:pt x="313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1" name="Google Shape;4641;p65"/>
              <p:cNvSpPr/>
              <p:nvPr/>
            </p:nvSpPr>
            <p:spPr>
              <a:xfrm>
                <a:off x="5648900" y="2616600"/>
                <a:ext cx="482150" cy="481850"/>
              </a:xfrm>
              <a:custGeom>
                <a:rect b="b" l="l" r="r" t="t"/>
                <a:pathLst>
                  <a:path extrusionOk="0" h="19274" w="19286">
                    <a:moveTo>
                      <a:pt x="9641" y="1133"/>
                    </a:moveTo>
                    <a:cubicBezTo>
                      <a:pt x="9936" y="1133"/>
                      <a:pt x="10230" y="1148"/>
                      <a:pt x="10523" y="1179"/>
                    </a:cubicBezTo>
                    <a:cubicBezTo>
                      <a:pt x="10547" y="1182"/>
                      <a:pt x="10571" y="1185"/>
                      <a:pt x="10595" y="1185"/>
                    </a:cubicBezTo>
                    <a:cubicBezTo>
                      <a:pt x="10641" y="1191"/>
                      <a:pt x="10686" y="1197"/>
                      <a:pt x="10731" y="1203"/>
                    </a:cubicBezTo>
                    <a:cubicBezTo>
                      <a:pt x="10958" y="1230"/>
                      <a:pt x="11181" y="1269"/>
                      <a:pt x="11402" y="1314"/>
                    </a:cubicBezTo>
                    <a:lnTo>
                      <a:pt x="11501" y="1622"/>
                    </a:lnTo>
                    <a:lnTo>
                      <a:pt x="9644" y="2969"/>
                    </a:lnTo>
                    <a:lnTo>
                      <a:pt x="7787" y="1622"/>
                    </a:lnTo>
                    <a:lnTo>
                      <a:pt x="7887" y="1314"/>
                    </a:lnTo>
                    <a:cubicBezTo>
                      <a:pt x="8038" y="1281"/>
                      <a:pt x="8192" y="1254"/>
                      <a:pt x="8349" y="1230"/>
                    </a:cubicBezTo>
                    <a:lnTo>
                      <a:pt x="8352" y="1230"/>
                    </a:lnTo>
                    <a:cubicBezTo>
                      <a:pt x="8418" y="1221"/>
                      <a:pt x="8488" y="1209"/>
                      <a:pt x="8554" y="1203"/>
                    </a:cubicBezTo>
                    <a:cubicBezTo>
                      <a:pt x="8606" y="1194"/>
                      <a:pt x="8660" y="1188"/>
                      <a:pt x="8714" y="1185"/>
                    </a:cubicBezTo>
                    <a:lnTo>
                      <a:pt x="8760" y="1179"/>
                    </a:lnTo>
                    <a:cubicBezTo>
                      <a:pt x="9053" y="1148"/>
                      <a:pt x="9347" y="1133"/>
                      <a:pt x="9641" y="1133"/>
                    </a:cubicBezTo>
                    <a:close/>
                    <a:moveTo>
                      <a:pt x="2591" y="5394"/>
                    </a:moveTo>
                    <a:lnTo>
                      <a:pt x="3300" y="7577"/>
                    </a:lnTo>
                    <a:lnTo>
                      <a:pt x="1444" y="8926"/>
                    </a:lnTo>
                    <a:lnTo>
                      <a:pt x="1184" y="8736"/>
                    </a:lnTo>
                    <a:cubicBezTo>
                      <a:pt x="1187" y="8700"/>
                      <a:pt x="1193" y="8661"/>
                      <a:pt x="1199" y="8621"/>
                    </a:cubicBezTo>
                    <a:cubicBezTo>
                      <a:pt x="1202" y="8594"/>
                      <a:pt x="1205" y="8567"/>
                      <a:pt x="1208" y="8540"/>
                    </a:cubicBezTo>
                    <a:cubicBezTo>
                      <a:pt x="1211" y="8498"/>
                      <a:pt x="1220" y="8455"/>
                      <a:pt x="1226" y="8413"/>
                    </a:cubicBezTo>
                    <a:cubicBezTo>
                      <a:pt x="1229" y="8383"/>
                      <a:pt x="1232" y="8353"/>
                      <a:pt x="1238" y="8326"/>
                    </a:cubicBezTo>
                    <a:cubicBezTo>
                      <a:pt x="1244" y="8286"/>
                      <a:pt x="1250" y="8247"/>
                      <a:pt x="1256" y="8208"/>
                    </a:cubicBezTo>
                    <a:cubicBezTo>
                      <a:pt x="1265" y="8169"/>
                      <a:pt x="1268" y="8141"/>
                      <a:pt x="1274" y="8108"/>
                    </a:cubicBezTo>
                    <a:cubicBezTo>
                      <a:pt x="1280" y="8075"/>
                      <a:pt x="1290" y="8036"/>
                      <a:pt x="1296" y="7999"/>
                    </a:cubicBezTo>
                    <a:cubicBezTo>
                      <a:pt x="1302" y="7966"/>
                      <a:pt x="1308" y="7930"/>
                      <a:pt x="1317" y="7894"/>
                    </a:cubicBezTo>
                    <a:cubicBezTo>
                      <a:pt x="1323" y="7861"/>
                      <a:pt x="1332" y="7824"/>
                      <a:pt x="1338" y="7791"/>
                    </a:cubicBezTo>
                    <a:cubicBezTo>
                      <a:pt x="1347" y="7755"/>
                      <a:pt x="1356" y="7719"/>
                      <a:pt x="1362" y="7682"/>
                    </a:cubicBezTo>
                    <a:cubicBezTo>
                      <a:pt x="1371" y="7649"/>
                      <a:pt x="1380" y="7613"/>
                      <a:pt x="1389" y="7577"/>
                    </a:cubicBezTo>
                    <a:cubicBezTo>
                      <a:pt x="1398" y="7541"/>
                      <a:pt x="1407" y="7510"/>
                      <a:pt x="1413" y="7477"/>
                    </a:cubicBezTo>
                    <a:cubicBezTo>
                      <a:pt x="1425" y="7441"/>
                      <a:pt x="1434" y="7399"/>
                      <a:pt x="1447" y="7359"/>
                    </a:cubicBezTo>
                    <a:cubicBezTo>
                      <a:pt x="1456" y="7332"/>
                      <a:pt x="1462" y="7305"/>
                      <a:pt x="1471" y="7278"/>
                    </a:cubicBezTo>
                    <a:cubicBezTo>
                      <a:pt x="1483" y="7233"/>
                      <a:pt x="1495" y="7187"/>
                      <a:pt x="1510" y="7142"/>
                    </a:cubicBezTo>
                    <a:cubicBezTo>
                      <a:pt x="1516" y="7124"/>
                      <a:pt x="1522" y="7106"/>
                      <a:pt x="1528" y="7085"/>
                    </a:cubicBezTo>
                    <a:cubicBezTo>
                      <a:pt x="1546" y="7030"/>
                      <a:pt x="1561" y="6976"/>
                      <a:pt x="1579" y="6925"/>
                    </a:cubicBezTo>
                    <a:lnTo>
                      <a:pt x="1588" y="6900"/>
                    </a:lnTo>
                    <a:cubicBezTo>
                      <a:pt x="1767" y="6375"/>
                      <a:pt x="1996" y="5871"/>
                      <a:pt x="2274" y="5394"/>
                    </a:cubicBezTo>
                    <a:close/>
                    <a:moveTo>
                      <a:pt x="17012" y="5394"/>
                    </a:moveTo>
                    <a:cubicBezTo>
                      <a:pt x="17253" y="5813"/>
                      <a:pt x="17462" y="6257"/>
                      <a:pt x="17628" y="6713"/>
                    </a:cubicBezTo>
                    <a:lnTo>
                      <a:pt x="17628" y="6719"/>
                    </a:lnTo>
                    <a:cubicBezTo>
                      <a:pt x="17649" y="6774"/>
                      <a:pt x="17670" y="6831"/>
                      <a:pt x="17688" y="6888"/>
                    </a:cubicBezTo>
                    <a:cubicBezTo>
                      <a:pt x="17694" y="6906"/>
                      <a:pt x="17700" y="6922"/>
                      <a:pt x="17706" y="6937"/>
                    </a:cubicBezTo>
                    <a:cubicBezTo>
                      <a:pt x="17721" y="6982"/>
                      <a:pt x="17736" y="7027"/>
                      <a:pt x="17749" y="7072"/>
                    </a:cubicBezTo>
                    <a:cubicBezTo>
                      <a:pt x="17758" y="7103"/>
                      <a:pt x="17767" y="7130"/>
                      <a:pt x="17776" y="7157"/>
                    </a:cubicBezTo>
                    <a:cubicBezTo>
                      <a:pt x="17788" y="7196"/>
                      <a:pt x="17797" y="7230"/>
                      <a:pt x="17809" y="7266"/>
                    </a:cubicBezTo>
                    <a:cubicBezTo>
                      <a:pt x="17818" y="7305"/>
                      <a:pt x="17830" y="7341"/>
                      <a:pt x="17839" y="7377"/>
                    </a:cubicBezTo>
                    <a:cubicBezTo>
                      <a:pt x="17848" y="7408"/>
                      <a:pt x="17857" y="7438"/>
                      <a:pt x="17863" y="7468"/>
                    </a:cubicBezTo>
                    <a:cubicBezTo>
                      <a:pt x="17875" y="7510"/>
                      <a:pt x="17887" y="7553"/>
                      <a:pt x="17896" y="7598"/>
                    </a:cubicBezTo>
                    <a:lnTo>
                      <a:pt x="17915" y="7673"/>
                    </a:lnTo>
                    <a:cubicBezTo>
                      <a:pt x="17927" y="7722"/>
                      <a:pt x="17936" y="7767"/>
                      <a:pt x="17948" y="7812"/>
                    </a:cubicBezTo>
                    <a:lnTo>
                      <a:pt x="17963" y="7885"/>
                    </a:lnTo>
                    <a:cubicBezTo>
                      <a:pt x="17972" y="7933"/>
                      <a:pt x="17981" y="7978"/>
                      <a:pt x="17990" y="8027"/>
                    </a:cubicBezTo>
                    <a:cubicBezTo>
                      <a:pt x="17996" y="8051"/>
                      <a:pt x="18002" y="8075"/>
                      <a:pt x="18005" y="8099"/>
                    </a:cubicBezTo>
                    <a:cubicBezTo>
                      <a:pt x="18014" y="8144"/>
                      <a:pt x="18020" y="8193"/>
                      <a:pt x="18029" y="8238"/>
                    </a:cubicBezTo>
                    <a:cubicBezTo>
                      <a:pt x="18032" y="8265"/>
                      <a:pt x="18038" y="8289"/>
                      <a:pt x="18041" y="8317"/>
                    </a:cubicBezTo>
                    <a:cubicBezTo>
                      <a:pt x="18050" y="8362"/>
                      <a:pt x="18057" y="8404"/>
                      <a:pt x="18063" y="8449"/>
                    </a:cubicBezTo>
                    <a:cubicBezTo>
                      <a:pt x="18066" y="8477"/>
                      <a:pt x="18069" y="8507"/>
                      <a:pt x="18075" y="8534"/>
                    </a:cubicBezTo>
                    <a:cubicBezTo>
                      <a:pt x="18078" y="8576"/>
                      <a:pt x="18084" y="8621"/>
                      <a:pt x="18090" y="8664"/>
                    </a:cubicBezTo>
                    <a:cubicBezTo>
                      <a:pt x="18093" y="8688"/>
                      <a:pt x="18096" y="8712"/>
                      <a:pt x="18096" y="8739"/>
                    </a:cubicBezTo>
                    <a:lnTo>
                      <a:pt x="17836" y="8926"/>
                    </a:lnTo>
                    <a:lnTo>
                      <a:pt x="15979" y="7580"/>
                    </a:lnTo>
                    <a:lnTo>
                      <a:pt x="16689" y="5397"/>
                    </a:lnTo>
                    <a:lnTo>
                      <a:pt x="17012" y="5394"/>
                    </a:lnTo>
                    <a:close/>
                    <a:moveTo>
                      <a:pt x="5722" y="15029"/>
                    </a:moveTo>
                    <a:lnTo>
                      <a:pt x="6432" y="17212"/>
                    </a:lnTo>
                    <a:lnTo>
                      <a:pt x="6172" y="17402"/>
                    </a:lnTo>
                    <a:cubicBezTo>
                      <a:pt x="5091" y="16916"/>
                      <a:pt x="4125" y="16209"/>
                      <a:pt x="3331" y="15331"/>
                    </a:cubicBezTo>
                    <a:lnTo>
                      <a:pt x="3427" y="15029"/>
                    </a:lnTo>
                    <a:close/>
                    <a:moveTo>
                      <a:pt x="15855" y="15029"/>
                    </a:moveTo>
                    <a:lnTo>
                      <a:pt x="15952" y="15331"/>
                    </a:lnTo>
                    <a:cubicBezTo>
                      <a:pt x="15158" y="16209"/>
                      <a:pt x="14192" y="16916"/>
                      <a:pt x="13111" y="17402"/>
                    </a:cubicBezTo>
                    <a:lnTo>
                      <a:pt x="12851" y="17212"/>
                    </a:lnTo>
                    <a:lnTo>
                      <a:pt x="13561" y="15029"/>
                    </a:lnTo>
                    <a:close/>
                    <a:moveTo>
                      <a:pt x="6571" y="1707"/>
                    </a:moveTo>
                    <a:cubicBezTo>
                      <a:pt x="6516" y="1927"/>
                      <a:pt x="6604" y="2160"/>
                      <a:pt x="6788" y="2296"/>
                    </a:cubicBezTo>
                    <a:lnTo>
                      <a:pt x="9309" y="4129"/>
                    </a:lnTo>
                    <a:cubicBezTo>
                      <a:pt x="9409" y="4199"/>
                      <a:pt x="9526" y="4235"/>
                      <a:pt x="9643" y="4235"/>
                    </a:cubicBezTo>
                    <a:cubicBezTo>
                      <a:pt x="9760" y="4235"/>
                      <a:pt x="9877" y="4199"/>
                      <a:pt x="9976" y="4129"/>
                    </a:cubicBezTo>
                    <a:lnTo>
                      <a:pt x="12498" y="2296"/>
                    </a:lnTo>
                    <a:cubicBezTo>
                      <a:pt x="12682" y="2160"/>
                      <a:pt x="12769" y="1927"/>
                      <a:pt x="12715" y="1707"/>
                    </a:cubicBezTo>
                    <a:lnTo>
                      <a:pt x="12715" y="1707"/>
                    </a:lnTo>
                    <a:cubicBezTo>
                      <a:pt x="14089" y="2241"/>
                      <a:pt x="15300" y="3123"/>
                      <a:pt x="16230" y="4264"/>
                    </a:cubicBezTo>
                    <a:cubicBezTo>
                      <a:pt x="16003" y="4283"/>
                      <a:pt x="15813" y="4437"/>
                      <a:pt x="15744" y="4651"/>
                    </a:cubicBezTo>
                    <a:lnTo>
                      <a:pt x="14777" y="7616"/>
                    </a:lnTo>
                    <a:cubicBezTo>
                      <a:pt x="14702" y="7852"/>
                      <a:pt x="14786" y="8105"/>
                      <a:pt x="14986" y="8250"/>
                    </a:cubicBezTo>
                    <a:lnTo>
                      <a:pt x="17507" y="10083"/>
                    </a:lnTo>
                    <a:cubicBezTo>
                      <a:pt x="17605" y="10155"/>
                      <a:pt x="17721" y="10192"/>
                      <a:pt x="17838" y="10192"/>
                    </a:cubicBezTo>
                    <a:cubicBezTo>
                      <a:pt x="17940" y="10192"/>
                      <a:pt x="18043" y="10164"/>
                      <a:pt x="18135" y="10107"/>
                    </a:cubicBezTo>
                    <a:lnTo>
                      <a:pt x="18135" y="10107"/>
                    </a:lnTo>
                    <a:cubicBezTo>
                      <a:pt x="18053" y="11581"/>
                      <a:pt x="17592" y="13006"/>
                      <a:pt x="16788" y="14244"/>
                    </a:cubicBezTo>
                    <a:cubicBezTo>
                      <a:pt x="16701" y="14032"/>
                      <a:pt x="16495" y="13896"/>
                      <a:pt x="16269" y="13896"/>
                    </a:cubicBezTo>
                    <a:lnTo>
                      <a:pt x="13150" y="13896"/>
                    </a:lnTo>
                    <a:cubicBezTo>
                      <a:pt x="12905" y="13896"/>
                      <a:pt x="12688" y="14053"/>
                      <a:pt x="12612" y="14289"/>
                    </a:cubicBezTo>
                    <a:lnTo>
                      <a:pt x="11649" y="17254"/>
                    </a:lnTo>
                    <a:cubicBezTo>
                      <a:pt x="11577" y="17471"/>
                      <a:pt x="11646" y="17710"/>
                      <a:pt x="11818" y="17858"/>
                    </a:cubicBezTo>
                    <a:cubicBezTo>
                      <a:pt x="11106" y="18045"/>
                      <a:pt x="10374" y="18139"/>
                      <a:pt x="9643" y="18139"/>
                    </a:cubicBezTo>
                    <a:cubicBezTo>
                      <a:pt x="8911" y="18139"/>
                      <a:pt x="8180" y="18045"/>
                      <a:pt x="7467" y="17858"/>
                    </a:cubicBezTo>
                    <a:cubicBezTo>
                      <a:pt x="7639" y="17710"/>
                      <a:pt x="7709" y="17471"/>
                      <a:pt x="7636" y="17254"/>
                    </a:cubicBezTo>
                    <a:lnTo>
                      <a:pt x="6673" y="14289"/>
                    </a:lnTo>
                    <a:cubicBezTo>
                      <a:pt x="6598" y="14053"/>
                      <a:pt x="6380" y="13896"/>
                      <a:pt x="6136" y="13896"/>
                    </a:cubicBezTo>
                    <a:lnTo>
                      <a:pt x="3020" y="13896"/>
                    </a:lnTo>
                    <a:cubicBezTo>
                      <a:pt x="2790" y="13896"/>
                      <a:pt x="2585" y="14032"/>
                      <a:pt x="2497" y="14244"/>
                    </a:cubicBezTo>
                    <a:cubicBezTo>
                      <a:pt x="1694" y="13006"/>
                      <a:pt x="1229" y="11581"/>
                      <a:pt x="1151" y="10107"/>
                    </a:cubicBezTo>
                    <a:lnTo>
                      <a:pt x="1151" y="10107"/>
                    </a:lnTo>
                    <a:cubicBezTo>
                      <a:pt x="1240" y="10163"/>
                      <a:pt x="1342" y="10191"/>
                      <a:pt x="1443" y="10191"/>
                    </a:cubicBezTo>
                    <a:cubicBezTo>
                      <a:pt x="1560" y="10191"/>
                      <a:pt x="1677" y="10154"/>
                      <a:pt x="1776" y="10083"/>
                    </a:cubicBezTo>
                    <a:lnTo>
                      <a:pt x="4300" y="8250"/>
                    </a:lnTo>
                    <a:cubicBezTo>
                      <a:pt x="4496" y="8105"/>
                      <a:pt x="4581" y="7852"/>
                      <a:pt x="4505" y="7616"/>
                    </a:cubicBezTo>
                    <a:lnTo>
                      <a:pt x="3542" y="4654"/>
                    </a:lnTo>
                    <a:cubicBezTo>
                      <a:pt x="3473" y="4440"/>
                      <a:pt x="3279" y="4286"/>
                      <a:pt x="3053" y="4264"/>
                    </a:cubicBezTo>
                    <a:cubicBezTo>
                      <a:pt x="3986" y="3123"/>
                      <a:pt x="5197" y="2241"/>
                      <a:pt x="6568" y="1707"/>
                    </a:cubicBezTo>
                    <a:close/>
                    <a:moveTo>
                      <a:pt x="9641" y="1"/>
                    </a:moveTo>
                    <a:cubicBezTo>
                      <a:pt x="9566" y="1"/>
                      <a:pt x="9490" y="1"/>
                      <a:pt x="9412" y="4"/>
                    </a:cubicBezTo>
                    <a:lnTo>
                      <a:pt x="9394" y="4"/>
                    </a:lnTo>
                    <a:cubicBezTo>
                      <a:pt x="9318" y="7"/>
                      <a:pt x="9246" y="7"/>
                      <a:pt x="9173" y="13"/>
                    </a:cubicBezTo>
                    <a:lnTo>
                      <a:pt x="9137" y="13"/>
                    </a:lnTo>
                    <a:cubicBezTo>
                      <a:pt x="9077" y="16"/>
                      <a:pt x="9019" y="19"/>
                      <a:pt x="8959" y="22"/>
                    </a:cubicBezTo>
                    <a:lnTo>
                      <a:pt x="8908" y="25"/>
                    </a:lnTo>
                    <a:cubicBezTo>
                      <a:pt x="8850" y="31"/>
                      <a:pt x="8790" y="37"/>
                      <a:pt x="8732" y="40"/>
                    </a:cubicBezTo>
                    <a:lnTo>
                      <a:pt x="8630" y="52"/>
                    </a:lnTo>
                    <a:lnTo>
                      <a:pt x="8551" y="61"/>
                    </a:lnTo>
                    <a:cubicBezTo>
                      <a:pt x="8476" y="67"/>
                      <a:pt x="8400" y="76"/>
                      <a:pt x="8325" y="88"/>
                    </a:cubicBezTo>
                    <a:lnTo>
                      <a:pt x="8313" y="88"/>
                    </a:lnTo>
                    <a:cubicBezTo>
                      <a:pt x="3965" y="695"/>
                      <a:pt x="574" y="4162"/>
                      <a:pt x="67" y="8522"/>
                    </a:cubicBezTo>
                    <a:lnTo>
                      <a:pt x="67" y="8525"/>
                    </a:lnTo>
                    <a:lnTo>
                      <a:pt x="67" y="8537"/>
                    </a:lnTo>
                    <a:cubicBezTo>
                      <a:pt x="61" y="8609"/>
                      <a:pt x="52" y="8685"/>
                      <a:pt x="46" y="8760"/>
                    </a:cubicBezTo>
                    <a:cubicBezTo>
                      <a:pt x="42" y="8794"/>
                      <a:pt x="39" y="8827"/>
                      <a:pt x="36" y="8860"/>
                    </a:cubicBezTo>
                    <a:cubicBezTo>
                      <a:pt x="33" y="8893"/>
                      <a:pt x="33" y="8920"/>
                      <a:pt x="30" y="8951"/>
                    </a:cubicBezTo>
                    <a:lnTo>
                      <a:pt x="30" y="8966"/>
                    </a:lnTo>
                    <a:cubicBezTo>
                      <a:pt x="30" y="8969"/>
                      <a:pt x="30" y="8972"/>
                      <a:pt x="30" y="8975"/>
                    </a:cubicBezTo>
                    <a:cubicBezTo>
                      <a:pt x="15" y="9195"/>
                      <a:pt x="6" y="9416"/>
                      <a:pt x="6" y="9636"/>
                    </a:cubicBezTo>
                    <a:cubicBezTo>
                      <a:pt x="0" y="12000"/>
                      <a:pt x="870" y="14286"/>
                      <a:pt x="2449" y="16046"/>
                    </a:cubicBezTo>
                    <a:lnTo>
                      <a:pt x="2458" y="16055"/>
                    </a:lnTo>
                    <a:cubicBezTo>
                      <a:pt x="2576" y="16191"/>
                      <a:pt x="2703" y="16321"/>
                      <a:pt x="2829" y="16451"/>
                    </a:cubicBezTo>
                    <a:lnTo>
                      <a:pt x="2860" y="16478"/>
                    </a:lnTo>
                    <a:lnTo>
                      <a:pt x="2866" y="16484"/>
                    </a:lnTo>
                    <a:cubicBezTo>
                      <a:pt x="2932" y="16551"/>
                      <a:pt x="2999" y="16617"/>
                      <a:pt x="3068" y="16680"/>
                    </a:cubicBezTo>
                    <a:lnTo>
                      <a:pt x="3077" y="16689"/>
                    </a:lnTo>
                    <a:cubicBezTo>
                      <a:pt x="4927" y="18412"/>
                      <a:pt x="7285" y="19274"/>
                      <a:pt x="9643" y="19274"/>
                    </a:cubicBezTo>
                    <a:cubicBezTo>
                      <a:pt x="12000" y="19274"/>
                      <a:pt x="14357" y="18413"/>
                      <a:pt x="16206" y="16692"/>
                    </a:cubicBezTo>
                    <a:lnTo>
                      <a:pt x="16224" y="16677"/>
                    </a:lnTo>
                    <a:cubicBezTo>
                      <a:pt x="16287" y="16620"/>
                      <a:pt x="16351" y="16560"/>
                      <a:pt x="16411" y="16496"/>
                    </a:cubicBezTo>
                    <a:lnTo>
                      <a:pt x="16435" y="16475"/>
                    </a:lnTo>
                    <a:lnTo>
                      <a:pt x="16459" y="16451"/>
                    </a:lnTo>
                    <a:cubicBezTo>
                      <a:pt x="16583" y="16324"/>
                      <a:pt x="16704" y="16197"/>
                      <a:pt x="16822" y="16067"/>
                    </a:cubicBezTo>
                    <a:lnTo>
                      <a:pt x="16861" y="16025"/>
                    </a:lnTo>
                    <a:cubicBezTo>
                      <a:pt x="16912" y="15965"/>
                      <a:pt x="16963" y="15907"/>
                      <a:pt x="17015" y="15847"/>
                    </a:cubicBezTo>
                    <a:lnTo>
                      <a:pt x="17030" y="15829"/>
                    </a:lnTo>
                    <a:lnTo>
                      <a:pt x="17036" y="15823"/>
                    </a:lnTo>
                    <a:cubicBezTo>
                      <a:pt x="18491" y="14090"/>
                      <a:pt x="19285" y="11898"/>
                      <a:pt x="19279" y="9636"/>
                    </a:cubicBezTo>
                    <a:cubicBezTo>
                      <a:pt x="19279" y="9413"/>
                      <a:pt x="19270" y="9189"/>
                      <a:pt x="19255" y="8969"/>
                    </a:cubicBezTo>
                    <a:cubicBezTo>
                      <a:pt x="19255" y="8969"/>
                      <a:pt x="19255" y="8969"/>
                      <a:pt x="19255" y="8966"/>
                    </a:cubicBezTo>
                    <a:lnTo>
                      <a:pt x="19255" y="8963"/>
                    </a:lnTo>
                    <a:cubicBezTo>
                      <a:pt x="19252" y="8923"/>
                      <a:pt x="19249" y="8881"/>
                      <a:pt x="19246" y="8842"/>
                    </a:cubicBezTo>
                    <a:lnTo>
                      <a:pt x="19243" y="8788"/>
                    </a:lnTo>
                    <a:cubicBezTo>
                      <a:pt x="18848" y="4319"/>
                      <a:pt x="15421" y="714"/>
                      <a:pt x="10976" y="92"/>
                    </a:cubicBezTo>
                    <a:lnTo>
                      <a:pt x="10946" y="85"/>
                    </a:lnTo>
                    <a:cubicBezTo>
                      <a:pt x="10879" y="76"/>
                      <a:pt x="10810" y="70"/>
                      <a:pt x="10740" y="61"/>
                    </a:cubicBezTo>
                    <a:lnTo>
                      <a:pt x="10650" y="52"/>
                    </a:lnTo>
                    <a:lnTo>
                      <a:pt x="10553" y="40"/>
                    </a:lnTo>
                    <a:cubicBezTo>
                      <a:pt x="10496" y="37"/>
                      <a:pt x="10435" y="31"/>
                      <a:pt x="10375" y="25"/>
                    </a:cubicBezTo>
                    <a:lnTo>
                      <a:pt x="10327" y="22"/>
                    </a:lnTo>
                    <a:cubicBezTo>
                      <a:pt x="10266" y="19"/>
                      <a:pt x="10206" y="16"/>
                      <a:pt x="10146" y="13"/>
                    </a:cubicBezTo>
                    <a:lnTo>
                      <a:pt x="10112" y="13"/>
                    </a:lnTo>
                    <a:cubicBezTo>
                      <a:pt x="10040" y="7"/>
                      <a:pt x="9964" y="4"/>
                      <a:pt x="9892" y="4"/>
                    </a:cubicBezTo>
                    <a:lnTo>
                      <a:pt x="9871" y="4"/>
                    </a:lnTo>
                    <a:cubicBezTo>
                      <a:pt x="9795" y="1"/>
                      <a:pt x="9720" y="1"/>
                      <a:pt x="9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42" name="Google Shape;4642;p65"/>
            <p:cNvGrpSpPr/>
            <p:nvPr/>
          </p:nvGrpSpPr>
          <p:grpSpPr>
            <a:xfrm>
              <a:off x="7016343" y="3149956"/>
              <a:ext cx="234992" cy="235041"/>
              <a:chOff x="6242825" y="2615925"/>
              <a:chExt cx="483125" cy="483225"/>
            </a:xfrm>
          </p:grpSpPr>
          <p:sp>
            <p:nvSpPr>
              <p:cNvPr id="4643" name="Google Shape;4643;p65"/>
              <p:cNvSpPr/>
              <p:nvPr/>
            </p:nvSpPr>
            <p:spPr>
              <a:xfrm>
                <a:off x="6242825" y="2672550"/>
                <a:ext cx="483125" cy="426600"/>
              </a:xfrm>
              <a:custGeom>
                <a:rect b="b" l="l" r="r" t="t"/>
                <a:pathLst>
                  <a:path extrusionOk="0" h="17064" w="19325">
                    <a:moveTo>
                      <a:pt x="10230" y="2331"/>
                    </a:moveTo>
                    <a:cubicBezTo>
                      <a:pt x="11387" y="2603"/>
                      <a:pt x="12437" y="3687"/>
                      <a:pt x="13056" y="5299"/>
                    </a:cubicBezTo>
                    <a:cubicBezTo>
                      <a:pt x="13144" y="5524"/>
                      <a:pt x="13357" y="5662"/>
                      <a:pt x="13583" y="5662"/>
                    </a:cubicBezTo>
                    <a:cubicBezTo>
                      <a:pt x="13652" y="5662"/>
                      <a:pt x="13722" y="5649"/>
                      <a:pt x="13790" y="5623"/>
                    </a:cubicBezTo>
                    <a:cubicBezTo>
                      <a:pt x="14083" y="5511"/>
                      <a:pt x="14228" y="5185"/>
                      <a:pt x="14113" y="4892"/>
                    </a:cubicBezTo>
                    <a:cubicBezTo>
                      <a:pt x="13790" y="4049"/>
                      <a:pt x="13349" y="3307"/>
                      <a:pt x="12830" y="2712"/>
                    </a:cubicBezTo>
                    <a:lnTo>
                      <a:pt x="12830" y="2712"/>
                    </a:lnTo>
                    <a:cubicBezTo>
                      <a:pt x="13911" y="3029"/>
                      <a:pt x="14901" y="3512"/>
                      <a:pt x="15750" y="4143"/>
                    </a:cubicBezTo>
                    <a:cubicBezTo>
                      <a:pt x="16882" y="4988"/>
                      <a:pt x="17649" y="6024"/>
                      <a:pt x="17990" y="7147"/>
                    </a:cubicBezTo>
                    <a:cubicBezTo>
                      <a:pt x="17519" y="6915"/>
                      <a:pt x="17000" y="6794"/>
                      <a:pt x="16476" y="6794"/>
                    </a:cubicBezTo>
                    <a:cubicBezTo>
                      <a:pt x="16469" y="6794"/>
                      <a:pt x="16463" y="6794"/>
                      <a:pt x="16456" y="6794"/>
                    </a:cubicBezTo>
                    <a:cubicBezTo>
                      <a:pt x="15729" y="6794"/>
                      <a:pt x="15040" y="7012"/>
                      <a:pt x="14515" y="7404"/>
                    </a:cubicBezTo>
                    <a:cubicBezTo>
                      <a:pt x="14400" y="7492"/>
                      <a:pt x="14291" y="7588"/>
                      <a:pt x="14192" y="7694"/>
                    </a:cubicBezTo>
                    <a:cubicBezTo>
                      <a:pt x="14092" y="7588"/>
                      <a:pt x="13983" y="7492"/>
                      <a:pt x="13869" y="7404"/>
                    </a:cubicBezTo>
                    <a:cubicBezTo>
                      <a:pt x="13343" y="7012"/>
                      <a:pt x="12655" y="6794"/>
                      <a:pt x="11927" y="6794"/>
                    </a:cubicBezTo>
                    <a:cubicBezTo>
                      <a:pt x="11199" y="6794"/>
                      <a:pt x="10511" y="7012"/>
                      <a:pt x="9986" y="7404"/>
                    </a:cubicBezTo>
                    <a:cubicBezTo>
                      <a:pt x="9871" y="7492"/>
                      <a:pt x="9762" y="7588"/>
                      <a:pt x="9662" y="7694"/>
                    </a:cubicBezTo>
                    <a:cubicBezTo>
                      <a:pt x="9563" y="7588"/>
                      <a:pt x="9454" y="7492"/>
                      <a:pt x="9339" y="7404"/>
                    </a:cubicBezTo>
                    <a:cubicBezTo>
                      <a:pt x="8814" y="7012"/>
                      <a:pt x="8126" y="6794"/>
                      <a:pt x="7398" y="6794"/>
                    </a:cubicBezTo>
                    <a:cubicBezTo>
                      <a:pt x="6670" y="6794"/>
                      <a:pt x="5982" y="7012"/>
                      <a:pt x="5456" y="7404"/>
                    </a:cubicBezTo>
                    <a:cubicBezTo>
                      <a:pt x="5342" y="7492"/>
                      <a:pt x="5233" y="7588"/>
                      <a:pt x="5133" y="7694"/>
                    </a:cubicBezTo>
                    <a:cubicBezTo>
                      <a:pt x="5034" y="7588"/>
                      <a:pt x="4925" y="7492"/>
                      <a:pt x="4810" y="7404"/>
                    </a:cubicBezTo>
                    <a:cubicBezTo>
                      <a:pt x="4285" y="7012"/>
                      <a:pt x="3596" y="6794"/>
                      <a:pt x="2869" y="6794"/>
                    </a:cubicBezTo>
                    <a:cubicBezTo>
                      <a:pt x="2862" y="6794"/>
                      <a:pt x="2856" y="6794"/>
                      <a:pt x="2849" y="6794"/>
                    </a:cubicBezTo>
                    <a:cubicBezTo>
                      <a:pt x="2324" y="6794"/>
                      <a:pt x="1806" y="6915"/>
                      <a:pt x="1335" y="7147"/>
                    </a:cubicBezTo>
                    <a:cubicBezTo>
                      <a:pt x="1676" y="6024"/>
                      <a:pt x="2443" y="4988"/>
                      <a:pt x="3578" y="4143"/>
                    </a:cubicBezTo>
                    <a:cubicBezTo>
                      <a:pt x="4424" y="3512"/>
                      <a:pt x="5414" y="3029"/>
                      <a:pt x="6498" y="2712"/>
                    </a:cubicBezTo>
                    <a:lnTo>
                      <a:pt x="6498" y="2712"/>
                    </a:lnTo>
                    <a:cubicBezTo>
                      <a:pt x="5976" y="3307"/>
                      <a:pt x="5538" y="4049"/>
                      <a:pt x="5212" y="4892"/>
                    </a:cubicBezTo>
                    <a:cubicBezTo>
                      <a:pt x="5097" y="5185"/>
                      <a:pt x="5245" y="5511"/>
                      <a:pt x="5535" y="5623"/>
                    </a:cubicBezTo>
                    <a:cubicBezTo>
                      <a:pt x="5603" y="5649"/>
                      <a:pt x="5673" y="5662"/>
                      <a:pt x="5742" y="5662"/>
                    </a:cubicBezTo>
                    <a:cubicBezTo>
                      <a:pt x="5968" y="5662"/>
                      <a:pt x="6181" y="5524"/>
                      <a:pt x="6269" y="5299"/>
                    </a:cubicBezTo>
                    <a:cubicBezTo>
                      <a:pt x="6891" y="3687"/>
                      <a:pt x="7941" y="2603"/>
                      <a:pt x="9098" y="2331"/>
                    </a:cubicBezTo>
                    <a:lnTo>
                      <a:pt x="9098" y="5097"/>
                    </a:lnTo>
                    <a:cubicBezTo>
                      <a:pt x="9098" y="5408"/>
                      <a:pt x="9351" y="5662"/>
                      <a:pt x="9662" y="5662"/>
                    </a:cubicBezTo>
                    <a:cubicBezTo>
                      <a:pt x="9976" y="5662"/>
                      <a:pt x="10230" y="5408"/>
                      <a:pt x="10230" y="5097"/>
                    </a:cubicBezTo>
                    <a:lnTo>
                      <a:pt x="10230" y="2331"/>
                    </a:lnTo>
                    <a:close/>
                    <a:moveTo>
                      <a:pt x="9662" y="0"/>
                    </a:moveTo>
                    <a:cubicBezTo>
                      <a:pt x="9348" y="0"/>
                      <a:pt x="9098" y="254"/>
                      <a:pt x="9098" y="568"/>
                    </a:cubicBezTo>
                    <a:lnTo>
                      <a:pt x="9098" y="1145"/>
                    </a:lnTo>
                    <a:cubicBezTo>
                      <a:pt x="6764" y="1247"/>
                      <a:pt x="4584" y="1981"/>
                      <a:pt x="2899" y="3234"/>
                    </a:cubicBezTo>
                    <a:cubicBezTo>
                      <a:pt x="1030" y="4629"/>
                      <a:pt x="0" y="6495"/>
                      <a:pt x="0" y="8494"/>
                    </a:cubicBezTo>
                    <a:lnTo>
                      <a:pt x="0" y="9059"/>
                    </a:lnTo>
                    <a:cubicBezTo>
                      <a:pt x="0" y="9373"/>
                      <a:pt x="254" y="9626"/>
                      <a:pt x="568" y="9626"/>
                    </a:cubicBezTo>
                    <a:cubicBezTo>
                      <a:pt x="879" y="9626"/>
                      <a:pt x="1133" y="9373"/>
                      <a:pt x="1133" y="9059"/>
                    </a:cubicBezTo>
                    <a:cubicBezTo>
                      <a:pt x="1133" y="8455"/>
                      <a:pt x="1945" y="7926"/>
                      <a:pt x="2869" y="7926"/>
                    </a:cubicBezTo>
                    <a:cubicBezTo>
                      <a:pt x="3793" y="7926"/>
                      <a:pt x="4569" y="8446"/>
                      <a:pt x="4569" y="9059"/>
                    </a:cubicBezTo>
                    <a:cubicBezTo>
                      <a:pt x="4569" y="9373"/>
                      <a:pt x="4819" y="9623"/>
                      <a:pt x="5133" y="9623"/>
                    </a:cubicBezTo>
                    <a:cubicBezTo>
                      <a:pt x="5447" y="9623"/>
                      <a:pt x="5701" y="9373"/>
                      <a:pt x="5701" y="9059"/>
                    </a:cubicBezTo>
                    <a:cubicBezTo>
                      <a:pt x="5701" y="8446"/>
                      <a:pt x="6477" y="7926"/>
                      <a:pt x="7398" y="7926"/>
                    </a:cubicBezTo>
                    <a:cubicBezTo>
                      <a:pt x="8319" y="7926"/>
                      <a:pt x="9098" y="8446"/>
                      <a:pt x="9098" y="9059"/>
                    </a:cubicBezTo>
                    <a:lnTo>
                      <a:pt x="9098" y="9475"/>
                    </a:lnTo>
                    <a:cubicBezTo>
                      <a:pt x="9098" y="9500"/>
                      <a:pt x="9098" y="9527"/>
                      <a:pt x="9101" y="9551"/>
                    </a:cubicBezTo>
                    <a:cubicBezTo>
                      <a:pt x="9098" y="9575"/>
                      <a:pt x="9098" y="9602"/>
                      <a:pt x="9098" y="9626"/>
                    </a:cubicBezTo>
                    <a:lnTo>
                      <a:pt x="9098" y="14799"/>
                    </a:lnTo>
                    <a:cubicBezTo>
                      <a:pt x="9098" y="15424"/>
                      <a:pt x="8591" y="15931"/>
                      <a:pt x="7966" y="15931"/>
                    </a:cubicBezTo>
                    <a:cubicBezTo>
                      <a:pt x="7337" y="15931"/>
                      <a:pt x="6833" y="15424"/>
                      <a:pt x="6833" y="14799"/>
                    </a:cubicBezTo>
                    <a:lnTo>
                      <a:pt x="6833" y="14231"/>
                    </a:lnTo>
                    <a:cubicBezTo>
                      <a:pt x="6833" y="13920"/>
                      <a:pt x="6580" y="13666"/>
                      <a:pt x="6266" y="13666"/>
                    </a:cubicBezTo>
                    <a:cubicBezTo>
                      <a:pt x="5952" y="13666"/>
                      <a:pt x="5701" y="13920"/>
                      <a:pt x="5701" y="14231"/>
                    </a:cubicBezTo>
                    <a:lnTo>
                      <a:pt x="5701" y="14799"/>
                    </a:lnTo>
                    <a:cubicBezTo>
                      <a:pt x="5701" y="16049"/>
                      <a:pt x="6712" y="17063"/>
                      <a:pt x="7966" y="17063"/>
                    </a:cubicBezTo>
                    <a:cubicBezTo>
                      <a:pt x="9216" y="17063"/>
                      <a:pt x="10230" y="16049"/>
                      <a:pt x="10230" y="14799"/>
                    </a:cubicBezTo>
                    <a:lnTo>
                      <a:pt x="10230" y="9626"/>
                    </a:lnTo>
                    <a:cubicBezTo>
                      <a:pt x="10227" y="9599"/>
                      <a:pt x="10227" y="9575"/>
                      <a:pt x="10224" y="9551"/>
                    </a:cubicBezTo>
                    <a:cubicBezTo>
                      <a:pt x="10227" y="9524"/>
                      <a:pt x="10227" y="9500"/>
                      <a:pt x="10230" y="9475"/>
                    </a:cubicBezTo>
                    <a:lnTo>
                      <a:pt x="10230" y="9059"/>
                    </a:lnTo>
                    <a:cubicBezTo>
                      <a:pt x="10230" y="8446"/>
                      <a:pt x="11006" y="7926"/>
                      <a:pt x="11927" y="7926"/>
                    </a:cubicBezTo>
                    <a:cubicBezTo>
                      <a:pt x="12848" y="7926"/>
                      <a:pt x="13627" y="8446"/>
                      <a:pt x="13627" y="9059"/>
                    </a:cubicBezTo>
                    <a:cubicBezTo>
                      <a:pt x="13627" y="9373"/>
                      <a:pt x="13878" y="9623"/>
                      <a:pt x="14192" y="9623"/>
                    </a:cubicBezTo>
                    <a:cubicBezTo>
                      <a:pt x="14506" y="9623"/>
                      <a:pt x="14759" y="9373"/>
                      <a:pt x="14759" y="9059"/>
                    </a:cubicBezTo>
                    <a:cubicBezTo>
                      <a:pt x="14759" y="8446"/>
                      <a:pt x="15535" y="7926"/>
                      <a:pt x="16456" y="7926"/>
                    </a:cubicBezTo>
                    <a:cubicBezTo>
                      <a:pt x="17377" y="7926"/>
                      <a:pt x="18192" y="8455"/>
                      <a:pt x="18192" y="9059"/>
                    </a:cubicBezTo>
                    <a:cubicBezTo>
                      <a:pt x="18192" y="9373"/>
                      <a:pt x="18446" y="9623"/>
                      <a:pt x="18760" y="9623"/>
                    </a:cubicBezTo>
                    <a:cubicBezTo>
                      <a:pt x="19071" y="9623"/>
                      <a:pt x="19325" y="9373"/>
                      <a:pt x="19325" y="9059"/>
                    </a:cubicBezTo>
                    <a:lnTo>
                      <a:pt x="19325" y="8494"/>
                    </a:lnTo>
                    <a:cubicBezTo>
                      <a:pt x="19325" y="6495"/>
                      <a:pt x="18295" y="4629"/>
                      <a:pt x="16426" y="3234"/>
                    </a:cubicBezTo>
                    <a:cubicBezTo>
                      <a:pt x="14744" y="1981"/>
                      <a:pt x="12561" y="1247"/>
                      <a:pt x="10230" y="1145"/>
                    </a:cubicBezTo>
                    <a:lnTo>
                      <a:pt x="10230" y="568"/>
                    </a:lnTo>
                    <a:cubicBezTo>
                      <a:pt x="10230" y="254"/>
                      <a:pt x="9976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4" name="Google Shape;4644;p65"/>
              <p:cNvSpPr/>
              <p:nvPr/>
            </p:nvSpPr>
            <p:spPr>
              <a:xfrm>
                <a:off x="6413650" y="2615925"/>
                <a:ext cx="28325" cy="56650"/>
              </a:xfrm>
              <a:custGeom>
                <a:rect b="b" l="l" r="r" t="t"/>
                <a:pathLst>
                  <a:path extrusionOk="0" h="2266" w="1133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1701"/>
                    </a:lnTo>
                    <a:cubicBezTo>
                      <a:pt x="0" y="2012"/>
                      <a:pt x="251" y="2265"/>
                      <a:pt x="565" y="2265"/>
                    </a:cubicBezTo>
                    <a:cubicBezTo>
                      <a:pt x="879" y="2265"/>
                      <a:pt x="1133" y="2012"/>
                      <a:pt x="1133" y="1701"/>
                    </a:cubicBezTo>
                    <a:lnTo>
                      <a:pt x="1133" y="568"/>
                    </a:ln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5" name="Google Shape;4645;p65"/>
              <p:cNvSpPr/>
              <p:nvPr/>
            </p:nvSpPr>
            <p:spPr>
              <a:xfrm>
                <a:off x="6526875" y="2615925"/>
                <a:ext cx="28325" cy="56650"/>
              </a:xfrm>
              <a:custGeom>
                <a:rect b="b" l="l" r="r" t="t"/>
                <a:pathLst>
                  <a:path extrusionOk="0" h="2266" w="1133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1701"/>
                    </a:lnTo>
                    <a:cubicBezTo>
                      <a:pt x="0" y="2012"/>
                      <a:pt x="251" y="2265"/>
                      <a:pt x="565" y="2265"/>
                    </a:cubicBezTo>
                    <a:cubicBezTo>
                      <a:pt x="879" y="2265"/>
                      <a:pt x="1133" y="2012"/>
                      <a:pt x="1133" y="1701"/>
                    </a:cubicBezTo>
                    <a:lnTo>
                      <a:pt x="1133" y="568"/>
                    </a:ln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6" name="Google Shape;4646;p65"/>
              <p:cNvSpPr/>
              <p:nvPr/>
            </p:nvSpPr>
            <p:spPr>
              <a:xfrm>
                <a:off x="6611800" y="2644250"/>
                <a:ext cx="28325" cy="56625"/>
              </a:xfrm>
              <a:custGeom>
                <a:rect b="b" l="l" r="r" t="t"/>
                <a:pathLst>
                  <a:path extrusionOk="0" h="2265" w="1133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lnTo>
                      <a:pt x="0" y="1700"/>
                    </a:lnTo>
                    <a:cubicBezTo>
                      <a:pt x="0" y="2011"/>
                      <a:pt x="251" y="2265"/>
                      <a:pt x="565" y="2265"/>
                    </a:cubicBezTo>
                    <a:cubicBezTo>
                      <a:pt x="879" y="2265"/>
                      <a:pt x="1133" y="2011"/>
                      <a:pt x="1133" y="1700"/>
                    </a:cubicBezTo>
                    <a:lnTo>
                      <a:pt x="1133" y="568"/>
                    </a:lnTo>
                    <a:cubicBezTo>
                      <a:pt x="1133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7" name="Google Shape;4647;p65"/>
              <p:cNvSpPr/>
              <p:nvPr/>
            </p:nvSpPr>
            <p:spPr>
              <a:xfrm>
                <a:off x="6328725" y="2644250"/>
                <a:ext cx="28325" cy="56625"/>
              </a:xfrm>
              <a:custGeom>
                <a:rect b="b" l="l" r="r" t="t"/>
                <a:pathLst>
                  <a:path extrusionOk="0" h="2265" w="1133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lnTo>
                      <a:pt x="0" y="1700"/>
                    </a:lnTo>
                    <a:cubicBezTo>
                      <a:pt x="0" y="2011"/>
                      <a:pt x="251" y="2265"/>
                      <a:pt x="565" y="2265"/>
                    </a:cubicBezTo>
                    <a:cubicBezTo>
                      <a:pt x="879" y="2265"/>
                      <a:pt x="1133" y="2011"/>
                      <a:pt x="1133" y="1700"/>
                    </a:cubicBezTo>
                    <a:lnTo>
                      <a:pt x="1133" y="568"/>
                    </a:lnTo>
                    <a:cubicBezTo>
                      <a:pt x="1133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48" name="Google Shape;4648;p65"/>
            <p:cNvSpPr/>
            <p:nvPr/>
          </p:nvSpPr>
          <p:spPr>
            <a:xfrm>
              <a:off x="4412215" y="3446450"/>
              <a:ext cx="239005" cy="221871"/>
            </a:xfrm>
            <a:custGeom>
              <a:rect b="b" l="l" r="r" t="t"/>
              <a:pathLst>
                <a:path extrusionOk="0" h="18246" w="19655">
                  <a:moveTo>
                    <a:pt x="9829" y="1835"/>
                  </a:moveTo>
                  <a:lnTo>
                    <a:pt x="12133" y="6452"/>
                  </a:lnTo>
                  <a:cubicBezTo>
                    <a:pt x="12218" y="6618"/>
                    <a:pt x="12375" y="6733"/>
                    <a:pt x="12559" y="6760"/>
                  </a:cubicBezTo>
                  <a:lnTo>
                    <a:pt x="17698" y="7500"/>
                  </a:lnTo>
                  <a:lnTo>
                    <a:pt x="13984" y="11078"/>
                  </a:lnTo>
                  <a:cubicBezTo>
                    <a:pt x="13848" y="11211"/>
                    <a:pt x="13788" y="11398"/>
                    <a:pt x="13821" y="11582"/>
                  </a:cubicBezTo>
                  <a:lnTo>
                    <a:pt x="14700" y="16646"/>
                  </a:lnTo>
                  <a:lnTo>
                    <a:pt x="10092" y="14251"/>
                  </a:lnTo>
                  <a:cubicBezTo>
                    <a:pt x="10009" y="14209"/>
                    <a:pt x="9919" y="14188"/>
                    <a:pt x="9830" y="14188"/>
                  </a:cubicBezTo>
                  <a:cubicBezTo>
                    <a:pt x="9740" y="14188"/>
                    <a:pt x="9651" y="14209"/>
                    <a:pt x="9570" y="14251"/>
                  </a:cubicBezTo>
                  <a:lnTo>
                    <a:pt x="4962" y="16646"/>
                  </a:lnTo>
                  <a:lnTo>
                    <a:pt x="5838" y="11582"/>
                  </a:lnTo>
                  <a:cubicBezTo>
                    <a:pt x="5871" y="11398"/>
                    <a:pt x="5810" y="11208"/>
                    <a:pt x="5674" y="11078"/>
                  </a:cubicBezTo>
                  <a:lnTo>
                    <a:pt x="1961" y="7500"/>
                  </a:lnTo>
                  <a:lnTo>
                    <a:pt x="7100" y="6760"/>
                  </a:lnTo>
                  <a:cubicBezTo>
                    <a:pt x="7284" y="6733"/>
                    <a:pt x="7441" y="6618"/>
                    <a:pt x="7525" y="6452"/>
                  </a:cubicBezTo>
                  <a:lnTo>
                    <a:pt x="9829" y="1835"/>
                  </a:lnTo>
                  <a:close/>
                  <a:moveTo>
                    <a:pt x="9828" y="1"/>
                  </a:moveTo>
                  <a:cubicBezTo>
                    <a:pt x="9627" y="1"/>
                    <a:pt x="9426" y="105"/>
                    <a:pt x="9322" y="313"/>
                  </a:cubicBezTo>
                  <a:lnTo>
                    <a:pt x="6641" y="5682"/>
                  </a:lnTo>
                  <a:lnTo>
                    <a:pt x="653" y="6543"/>
                  </a:lnTo>
                  <a:cubicBezTo>
                    <a:pt x="188" y="6609"/>
                    <a:pt x="1" y="7183"/>
                    <a:pt x="339" y="7509"/>
                  </a:cubicBezTo>
                  <a:lnTo>
                    <a:pt x="4672" y="11685"/>
                  </a:lnTo>
                  <a:lnTo>
                    <a:pt x="3648" y="17579"/>
                  </a:lnTo>
                  <a:cubicBezTo>
                    <a:pt x="3584" y="17947"/>
                    <a:pt x="3875" y="18245"/>
                    <a:pt x="4207" y="18245"/>
                  </a:cubicBezTo>
                  <a:cubicBezTo>
                    <a:pt x="4293" y="18245"/>
                    <a:pt x="4383" y="18225"/>
                    <a:pt x="4470" y="18180"/>
                  </a:cubicBezTo>
                  <a:lnTo>
                    <a:pt x="9829" y="15393"/>
                  </a:lnTo>
                  <a:lnTo>
                    <a:pt x="15189" y="18180"/>
                  </a:lnTo>
                  <a:cubicBezTo>
                    <a:pt x="15275" y="18225"/>
                    <a:pt x="15365" y="18245"/>
                    <a:pt x="15452" y="18245"/>
                  </a:cubicBezTo>
                  <a:cubicBezTo>
                    <a:pt x="15782" y="18245"/>
                    <a:pt x="16072" y="17948"/>
                    <a:pt x="16007" y="17582"/>
                  </a:cubicBezTo>
                  <a:lnTo>
                    <a:pt x="14986" y="11685"/>
                  </a:lnTo>
                  <a:lnTo>
                    <a:pt x="19316" y="7512"/>
                  </a:lnTo>
                  <a:cubicBezTo>
                    <a:pt x="19655" y="7183"/>
                    <a:pt x="19470" y="6609"/>
                    <a:pt x="19005" y="6543"/>
                  </a:cubicBezTo>
                  <a:lnTo>
                    <a:pt x="13015" y="5682"/>
                  </a:lnTo>
                  <a:lnTo>
                    <a:pt x="10333" y="313"/>
                  </a:lnTo>
                  <a:cubicBezTo>
                    <a:pt x="10229" y="105"/>
                    <a:pt x="10029" y="1"/>
                    <a:pt x="9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49" name="Google Shape;4649;p65"/>
            <p:cNvGrpSpPr/>
            <p:nvPr/>
          </p:nvGrpSpPr>
          <p:grpSpPr>
            <a:xfrm>
              <a:off x="4712716" y="3439846"/>
              <a:ext cx="236317" cy="235004"/>
              <a:chOff x="1487200" y="3210375"/>
              <a:chExt cx="485850" cy="483150"/>
            </a:xfrm>
          </p:grpSpPr>
          <p:sp>
            <p:nvSpPr>
              <p:cNvPr id="4650" name="Google Shape;4650;p65"/>
              <p:cNvSpPr/>
              <p:nvPr/>
            </p:nvSpPr>
            <p:spPr>
              <a:xfrm>
                <a:off x="1712075" y="3294975"/>
                <a:ext cx="146750" cy="141525"/>
              </a:xfrm>
              <a:custGeom>
                <a:rect b="b" l="l" r="r" t="t"/>
                <a:pathLst>
                  <a:path extrusionOk="0" h="5661" w="5870">
                    <a:moveTo>
                      <a:pt x="2935" y="1832"/>
                    </a:moveTo>
                    <a:lnTo>
                      <a:pt x="3183" y="2327"/>
                    </a:lnTo>
                    <a:cubicBezTo>
                      <a:pt x="3237" y="2438"/>
                      <a:pt x="3327" y="2526"/>
                      <a:pt x="3436" y="2580"/>
                    </a:cubicBezTo>
                    <a:lnTo>
                      <a:pt x="3931" y="2831"/>
                    </a:lnTo>
                    <a:lnTo>
                      <a:pt x="3436" y="3079"/>
                    </a:lnTo>
                    <a:cubicBezTo>
                      <a:pt x="3327" y="3133"/>
                      <a:pt x="3237" y="3220"/>
                      <a:pt x="3183" y="3332"/>
                    </a:cubicBezTo>
                    <a:lnTo>
                      <a:pt x="2935" y="3827"/>
                    </a:lnTo>
                    <a:lnTo>
                      <a:pt x="2684" y="3332"/>
                    </a:lnTo>
                    <a:cubicBezTo>
                      <a:pt x="2630" y="3220"/>
                      <a:pt x="2542" y="3133"/>
                      <a:pt x="2431" y="3079"/>
                    </a:cubicBezTo>
                    <a:lnTo>
                      <a:pt x="1936" y="2831"/>
                    </a:lnTo>
                    <a:lnTo>
                      <a:pt x="2431" y="2580"/>
                    </a:lnTo>
                    <a:cubicBezTo>
                      <a:pt x="2542" y="2526"/>
                      <a:pt x="2630" y="2438"/>
                      <a:pt x="2684" y="2327"/>
                    </a:cubicBezTo>
                    <a:lnTo>
                      <a:pt x="2935" y="1832"/>
                    </a:lnTo>
                    <a:close/>
                    <a:moveTo>
                      <a:pt x="2933" y="0"/>
                    </a:moveTo>
                    <a:cubicBezTo>
                      <a:pt x="2733" y="0"/>
                      <a:pt x="2532" y="104"/>
                      <a:pt x="2428" y="313"/>
                    </a:cubicBezTo>
                    <a:lnTo>
                      <a:pt x="1757" y="1653"/>
                    </a:lnTo>
                    <a:lnTo>
                      <a:pt x="417" y="2324"/>
                    </a:lnTo>
                    <a:cubicBezTo>
                      <a:pt x="0" y="2532"/>
                      <a:pt x="0" y="3127"/>
                      <a:pt x="417" y="3335"/>
                    </a:cubicBezTo>
                    <a:lnTo>
                      <a:pt x="1757" y="4006"/>
                    </a:lnTo>
                    <a:lnTo>
                      <a:pt x="2428" y="5346"/>
                    </a:lnTo>
                    <a:cubicBezTo>
                      <a:pt x="2532" y="5556"/>
                      <a:pt x="2733" y="5661"/>
                      <a:pt x="2933" y="5661"/>
                    </a:cubicBezTo>
                    <a:cubicBezTo>
                      <a:pt x="3134" y="5661"/>
                      <a:pt x="3335" y="5556"/>
                      <a:pt x="3439" y="5346"/>
                    </a:cubicBezTo>
                    <a:lnTo>
                      <a:pt x="4110" y="4006"/>
                    </a:lnTo>
                    <a:lnTo>
                      <a:pt x="5453" y="3335"/>
                    </a:lnTo>
                    <a:cubicBezTo>
                      <a:pt x="5870" y="3127"/>
                      <a:pt x="5870" y="2532"/>
                      <a:pt x="5453" y="2324"/>
                    </a:cubicBezTo>
                    <a:lnTo>
                      <a:pt x="4110" y="1653"/>
                    </a:lnTo>
                    <a:lnTo>
                      <a:pt x="3439" y="313"/>
                    </a:lnTo>
                    <a:cubicBezTo>
                      <a:pt x="3335" y="104"/>
                      <a:pt x="3134" y="0"/>
                      <a:pt x="29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1" name="Google Shape;4651;p65"/>
              <p:cNvSpPr/>
              <p:nvPr/>
            </p:nvSpPr>
            <p:spPr>
              <a:xfrm>
                <a:off x="1825300" y="3408200"/>
                <a:ext cx="147750" cy="141550"/>
              </a:xfrm>
              <a:custGeom>
                <a:rect b="b" l="l" r="r" t="t"/>
                <a:pathLst>
                  <a:path extrusionOk="0" h="5662" w="5910">
                    <a:moveTo>
                      <a:pt x="2935" y="1832"/>
                    </a:moveTo>
                    <a:lnTo>
                      <a:pt x="3183" y="2327"/>
                    </a:lnTo>
                    <a:cubicBezTo>
                      <a:pt x="3237" y="2439"/>
                      <a:pt x="3328" y="2529"/>
                      <a:pt x="3442" y="2584"/>
                    </a:cubicBezTo>
                    <a:lnTo>
                      <a:pt x="3944" y="2831"/>
                    </a:lnTo>
                    <a:lnTo>
                      <a:pt x="3442" y="3076"/>
                    </a:lnTo>
                    <a:cubicBezTo>
                      <a:pt x="3328" y="3130"/>
                      <a:pt x="3237" y="3221"/>
                      <a:pt x="3183" y="3332"/>
                    </a:cubicBezTo>
                    <a:lnTo>
                      <a:pt x="2935" y="3828"/>
                    </a:lnTo>
                    <a:lnTo>
                      <a:pt x="2685" y="3332"/>
                    </a:lnTo>
                    <a:cubicBezTo>
                      <a:pt x="2630" y="3221"/>
                      <a:pt x="2543" y="3133"/>
                      <a:pt x="2434" y="3079"/>
                    </a:cubicBezTo>
                    <a:lnTo>
                      <a:pt x="1936" y="2831"/>
                    </a:lnTo>
                    <a:lnTo>
                      <a:pt x="2434" y="2581"/>
                    </a:lnTo>
                    <a:cubicBezTo>
                      <a:pt x="2543" y="2526"/>
                      <a:pt x="2630" y="2439"/>
                      <a:pt x="2685" y="2327"/>
                    </a:cubicBezTo>
                    <a:lnTo>
                      <a:pt x="2935" y="1832"/>
                    </a:lnTo>
                    <a:close/>
                    <a:moveTo>
                      <a:pt x="2934" y="0"/>
                    </a:moveTo>
                    <a:cubicBezTo>
                      <a:pt x="2733" y="0"/>
                      <a:pt x="2532" y="105"/>
                      <a:pt x="2428" y="313"/>
                    </a:cubicBezTo>
                    <a:lnTo>
                      <a:pt x="1758" y="1654"/>
                    </a:lnTo>
                    <a:lnTo>
                      <a:pt x="417" y="2324"/>
                    </a:lnTo>
                    <a:cubicBezTo>
                      <a:pt x="0" y="2532"/>
                      <a:pt x="0" y="3127"/>
                      <a:pt x="417" y="3335"/>
                    </a:cubicBezTo>
                    <a:lnTo>
                      <a:pt x="1758" y="4006"/>
                    </a:lnTo>
                    <a:lnTo>
                      <a:pt x="2428" y="5346"/>
                    </a:lnTo>
                    <a:cubicBezTo>
                      <a:pt x="2532" y="5556"/>
                      <a:pt x="2733" y="5661"/>
                      <a:pt x="2934" y="5661"/>
                    </a:cubicBezTo>
                    <a:cubicBezTo>
                      <a:pt x="3134" y="5661"/>
                      <a:pt x="3335" y="5556"/>
                      <a:pt x="3439" y="5346"/>
                    </a:cubicBezTo>
                    <a:lnTo>
                      <a:pt x="4110" y="4009"/>
                    </a:lnTo>
                    <a:lnTo>
                      <a:pt x="5484" y="3338"/>
                    </a:lnTo>
                    <a:cubicBezTo>
                      <a:pt x="5909" y="3133"/>
                      <a:pt x="5909" y="2526"/>
                      <a:pt x="5484" y="2321"/>
                    </a:cubicBezTo>
                    <a:lnTo>
                      <a:pt x="4110" y="1651"/>
                    </a:lnTo>
                    <a:lnTo>
                      <a:pt x="3439" y="313"/>
                    </a:lnTo>
                    <a:cubicBezTo>
                      <a:pt x="3335" y="105"/>
                      <a:pt x="3134" y="0"/>
                      <a:pt x="29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2" name="Google Shape;4652;p65"/>
              <p:cNvSpPr/>
              <p:nvPr/>
            </p:nvSpPr>
            <p:spPr>
              <a:xfrm>
                <a:off x="1487200" y="3210375"/>
                <a:ext cx="410350" cy="483150"/>
              </a:xfrm>
              <a:custGeom>
                <a:rect b="b" l="l" r="r" t="t"/>
                <a:pathLst>
                  <a:path extrusionOk="0" h="19326" w="16414">
                    <a:moveTo>
                      <a:pt x="9662" y="1133"/>
                    </a:moveTo>
                    <a:cubicBezTo>
                      <a:pt x="9744" y="1133"/>
                      <a:pt x="9825" y="1133"/>
                      <a:pt x="9910" y="1136"/>
                    </a:cubicBezTo>
                    <a:cubicBezTo>
                      <a:pt x="7953" y="2866"/>
                      <a:pt x="6830" y="5351"/>
                      <a:pt x="6833" y="7966"/>
                    </a:cubicBezTo>
                    <a:cubicBezTo>
                      <a:pt x="6833" y="12311"/>
                      <a:pt x="9907" y="16049"/>
                      <a:pt x="14170" y="16889"/>
                    </a:cubicBezTo>
                    <a:cubicBezTo>
                      <a:pt x="12821" y="17740"/>
                      <a:pt x="11260" y="18193"/>
                      <a:pt x="9662" y="18193"/>
                    </a:cubicBezTo>
                    <a:cubicBezTo>
                      <a:pt x="4958" y="18193"/>
                      <a:pt x="1132" y="14368"/>
                      <a:pt x="1132" y="9663"/>
                    </a:cubicBezTo>
                    <a:cubicBezTo>
                      <a:pt x="1132" y="4959"/>
                      <a:pt x="4958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093" y="1"/>
                      <a:pt x="4668" y="1009"/>
                      <a:pt x="2838" y="2839"/>
                    </a:cubicBezTo>
                    <a:cubicBezTo>
                      <a:pt x="1009" y="4669"/>
                      <a:pt x="0" y="7094"/>
                      <a:pt x="0" y="9663"/>
                    </a:cubicBezTo>
                    <a:cubicBezTo>
                      <a:pt x="0" y="12233"/>
                      <a:pt x="1009" y="14657"/>
                      <a:pt x="2838" y="16487"/>
                    </a:cubicBezTo>
                    <a:cubicBezTo>
                      <a:pt x="4668" y="18317"/>
                      <a:pt x="7090" y="19325"/>
                      <a:pt x="9662" y="19325"/>
                    </a:cubicBezTo>
                    <a:cubicBezTo>
                      <a:pt x="12008" y="19322"/>
                      <a:pt x="14273" y="18462"/>
                      <a:pt x="16027" y="16907"/>
                    </a:cubicBezTo>
                    <a:cubicBezTo>
                      <a:pt x="16414" y="16566"/>
                      <a:pt x="16181" y="15932"/>
                      <a:pt x="15668" y="15916"/>
                    </a:cubicBezTo>
                    <a:cubicBezTo>
                      <a:pt x="11420" y="15799"/>
                      <a:pt x="7965" y="12233"/>
                      <a:pt x="7965" y="7966"/>
                    </a:cubicBezTo>
                    <a:cubicBezTo>
                      <a:pt x="7965" y="5243"/>
                      <a:pt x="9391" y="2658"/>
                      <a:pt x="11688" y="1215"/>
                    </a:cubicBezTo>
                    <a:cubicBezTo>
                      <a:pt x="12123" y="943"/>
                      <a:pt x="11999" y="276"/>
                      <a:pt x="11495" y="179"/>
                    </a:cubicBezTo>
                    <a:cubicBezTo>
                      <a:pt x="10891" y="61"/>
                      <a:pt x="10278" y="4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53" name="Google Shape;4653;p65"/>
            <p:cNvSpPr/>
            <p:nvPr/>
          </p:nvSpPr>
          <p:spPr>
            <a:xfrm>
              <a:off x="4994328" y="3462763"/>
              <a:ext cx="234992" cy="189246"/>
            </a:xfrm>
            <a:custGeom>
              <a:rect b="b" l="l" r="r" t="t"/>
              <a:pathLst>
                <a:path extrusionOk="0" h="15563" w="19325">
                  <a:moveTo>
                    <a:pt x="13582" y="1135"/>
                  </a:moveTo>
                  <a:cubicBezTo>
                    <a:pt x="14814" y="1135"/>
                    <a:pt x="15946" y="1812"/>
                    <a:pt x="16532" y="2896"/>
                  </a:cubicBezTo>
                  <a:cubicBezTo>
                    <a:pt x="17118" y="3983"/>
                    <a:pt x="17060" y="5302"/>
                    <a:pt x="16381" y="6332"/>
                  </a:cubicBezTo>
                  <a:cubicBezTo>
                    <a:pt x="15881" y="6149"/>
                    <a:pt x="15358" y="6058"/>
                    <a:pt x="14835" y="6058"/>
                  </a:cubicBezTo>
                  <a:cubicBezTo>
                    <a:pt x="14169" y="6058"/>
                    <a:pt x="13503" y="6206"/>
                    <a:pt x="12890" y="6501"/>
                  </a:cubicBezTo>
                  <a:cubicBezTo>
                    <a:pt x="12326" y="5429"/>
                    <a:pt x="11381" y="4611"/>
                    <a:pt x="10239" y="4203"/>
                  </a:cubicBezTo>
                  <a:cubicBezTo>
                    <a:pt x="10390" y="2470"/>
                    <a:pt x="11843" y="1138"/>
                    <a:pt x="13582" y="1135"/>
                  </a:cubicBezTo>
                  <a:close/>
                  <a:moveTo>
                    <a:pt x="8612" y="5055"/>
                  </a:moveTo>
                  <a:cubicBezTo>
                    <a:pt x="8920" y="5055"/>
                    <a:pt x="9222" y="5094"/>
                    <a:pt x="9518" y="5172"/>
                  </a:cubicBezTo>
                  <a:cubicBezTo>
                    <a:pt x="10710" y="5489"/>
                    <a:pt x="11673" y="6413"/>
                    <a:pt x="12093" y="7639"/>
                  </a:cubicBezTo>
                  <a:cubicBezTo>
                    <a:pt x="12176" y="7879"/>
                    <a:pt x="12400" y="8020"/>
                    <a:pt x="12631" y="8020"/>
                  </a:cubicBezTo>
                  <a:cubicBezTo>
                    <a:pt x="12744" y="8020"/>
                    <a:pt x="12859" y="7986"/>
                    <a:pt x="12960" y="7914"/>
                  </a:cubicBezTo>
                  <a:cubicBezTo>
                    <a:pt x="13506" y="7519"/>
                    <a:pt x="14164" y="7304"/>
                    <a:pt x="14838" y="7304"/>
                  </a:cubicBezTo>
                  <a:cubicBezTo>
                    <a:pt x="14844" y="7304"/>
                    <a:pt x="14850" y="7304"/>
                    <a:pt x="14856" y="7304"/>
                  </a:cubicBezTo>
                  <a:cubicBezTo>
                    <a:pt x="15360" y="7304"/>
                    <a:pt x="15858" y="7428"/>
                    <a:pt x="16308" y="7663"/>
                  </a:cubicBezTo>
                  <a:cubicBezTo>
                    <a:pt x="17471" y="8267"/>
                    <a:pt x="18192" y="9493"/>
                    <a:pt x="18192" y="10864"/>
                  </a:cubicBezTo>
                  <a:cubicBezTo>
                    <a:pt x="18192" y="12830"/>
                    <a:pt x="16689" y="14427"/>
                    <a:pt x="14838" y="14427"/>
                  </a:cubicBezTo>
                  <a:lnTo>
                    <a:pt x="3904" y="14427"/>
                  </a:lnTo>
                  <a:cubicBezTo>
                    <a:pt x="2377" y="14427"/>
                    <a:pt x="1133" y="13104"/>
                    <a:pt x="1133" y="11480"/>
                  </a:cubicBezTo>
                  <a:cubicBezTo>
                    <a:pt x="1133" y="9853"/>
                    <a:pt x="2377" y="8530"/>
                    <a:pt x="3904" y="8530"/>
                  </a:cubicBezTo>
                  <a:cubicBezTo>
                    <a:pt x="4052" y="8533"/>
                    <a:pt x="4200" y="8545"/>
                    <a:pt x="4345" y="8569"/>
                  </a:cubicBezTo>
                  <a:cubicBezTo>
                    <a:pt x="4377" y="8575"/>
                    <a:pt x="4409" y="8577"/>
                    <a:pt x="4441" y="8577"/>
                  </a:cubicBezTo>
                  <a:cubicBezTo>
                    <a:pt x="4704" y="8577"/>
                    <a:pt x="4941" y="8393"/>
                    <a:pt x="4994" y="8128"/>
                  </a:cubicBezTo>
                  <a:cubicBezTo>
                    <a:pt x="5369" y="6347"/>
                    <a:pt x="6891" y="5055"/>
                    <a:pt x="8612" y="5055"/>
                  </a:cubicBezTo>
                  <a:close/>
                  <a:moveTo>
                    <a:pt x="13579" y="1"/>
                  </a:moveTo>
                  <a:cubicBezTo>
                    <a:pt x="11392" y="1"/>
                    <a:pt x="9410" y="1624"/>
                    <a:pt x="9128" y="3953"/>
                  </a:cubicBezTo>
                  <a:cubicBezTo>
                    <a:pt x="8954" y="3933"/>
                    <a:pt x="8780" y="3923"/>
                    <a:pt x="8607" y="3923"/>
                  </a:cubicBezTo>
                  <a:cubicBezTo>
                    <a:pt x="7490" y="3923"/>
                    <a:pt x="6402" y="4324"/>
                    <a:pt x="5550" y="5064"/>
                  </a:cubicBezTo>
                  <a:cubicBezTo>
                    <a:pt x="4831" y="5686"/>
                    <a:pt x="4300" y="6495"/>
                    <a:pt x="4016" y="7401"/>
                  </a:cubicBezTo>
                  <a:lnTo>
                    <a:pt x="3901" y="7401"/>
                  </a:lnTo>
                  <a:cubicBezTo>
                    <a:pt x="1752" y="7401"/>
                    <a:pt x="0" y="9231"/>
                    <a:pt x="0" y="11480"/>
                  </a:cubicBezTo>
                  <a:cubicBezTo>
                    <a:pt x="0" y="13730"/>
                    <a:pt x="1749" y="15562"/>
                    <a:pt x="3901" y="15562"/>
                  </a:cubicBezTo>
                  <a:lnTo>
                    <a:pt x="14838" y="15562"/>
                  </a:lnTo>
                  <a:cubicBezTo>
                    <a:pt x="17311" y="15562"/>
                    <a:pt x="19325" y="13455"/>
                    <a:pt x="19325" y="10867"/>
                  </a:cubicBezTo>
                  <a:cubicBezTo>
                    <a:pt x="19325" y="9985"/>
                    <a:pt x="19086" y="9122"/>
                    <a:pt x="18633" y="8364"/>
                  </a:cubicBezTo>
                  <a:cubicBezTo>
                    <a:pt x="18301" y="7808"/>
                    <a:pt x="17854" y="7331"/>
                    <a:pt x="17326" y="6960"/>
                  </a:cubicBezTo>
                  <a:cubicBezTo>
                    <a:pt x="18917" y="4544"/>
                    <a:pt x="17842" y="1274"/>
                    <a:pt x="15125" y="278"/>
                  </a:cubicBezTo>
                  <a:cubicBezTo>
                    <a:pt x="14611" y="89"/>
                    <a:pt x="14089" y="1"/>
                    <a:pt x="135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65"/>
            <p:cNvSpPr/>
            <p:nvPr/>
          </p:nvSpPr>
          <p:spPr>
            <a:xfrm>
              <a:off x="5280505" y="3486628"/>
              <a:ext cx="235028" cy="141518"/>
            </a:xfrm>
            <a:custGeom>
              <a:rect b="b" l="l" r="r" t="t"/>
              <a:pathLst>
                <a:path extrusionOk="0" h="11638" w="19328">
                  <a:moveTo>
                    <a:pt x="8612" y="1133"/>
                  </a:moveTo>
                  <a:cubicBezTo>
                    <a:pt x="8920" y="1133"/>
                    <a:pt x="9222" y="1172"/>
                    <a:pt x="9518" y="1251"/>
                  </a:cubicBezTo>
                  <a:cubicBezTo>
                    <a:pt x="10710" y="1571"/>
                    <a:pt x="11674" y="2492"/>
                    <a:pt x="12093" y="3718"/>
                  </a:cubicBezTo>
                  <a:cubicBezTo>
                    <a:pt x="12176" y="3959"/>
                    <a:pt x="12399" y="4099"/>
                    <a:pt x="12630" y="4099"/>
                  </a:cubicBezTo>
                  <a:cubicBezTo>
                    <a:pt x="12743" y="4099"/>
                    <a:pt x="12858" y="4065"/>
                    <a:pt x="12960" y="3992"/>
                  </a:cubicBezTo>
                  <a:cubicBezTo>
                    <a:pt x="13506" y="3597"/>
                    <a:pt x="14165" y="3382"/>
                    <a:pt x="14838" y="3382"/>
                  </a:cubicBezTo>
                  <a:cubicBezTo>
                    <a:pt x="14844" y="3382"/>
                    <a:pt x="14850" y="3382"/>
                    <a:pt x="14856" y="3382"/>
                  </a:cubicBezTo>
                  <a:cubicBezTo>
                    <a:pt x="15360" y="3382"/>
                    <a:pt x="15858" y="3506"/>
                    <a:pt x="16308" y="3742"/>
                  </a:cubicBezTo>
                  <a:cubicBezTo>
                    <a:pt x="17471" y="4346"/>
                    <a:pt x="18193" y="5572"/>
                    <a:pt x="18193" y="6942"/>
                  </a:cubicBezTo>
                  <a:cubicBezTo>
                    <a:pt x="18193" y="8908"/>
                    <a:pt x="16689" y="10505"/>
                    <a:pt x="14838" y="10505"/>
                  </a:cubicBezTo>
                  <a:lnTo>
                    <a:pt x="3905" y="10505"/>
                  </a:lnTo>
                  <a:cubicBezTo>
                    <a:pt x="2377" y="10505"/>
                    <a:pt x="1133" y="9183"/>
                    <a:pt x="1133" y="7558"/>
                  </a:cubicBezTo>
                  <a:cubicBezTo>
                    <a:pt x="1133" y="5931"/>
                    <a:pt x="2377" y="4611"/>
                    <a:pt x="3905" y="4611"/>
                  </a:cubicBezTo>
                  <a:cubicBezTo>
                    <a:pt x="4053" y="4611"/>
                    <a:pt x="4200" y="4623"/>
                    <a:pt x="4345" y="4648"/>
                  </a:cubicBezTo>
                  <a:cubicBezTo>
                    <a:pt x="4378" y="4653"/>
                    <a:pt x="4410" y="4656"/>
                    <a:pt x="4442" y="4656"/>
                  </a:cubicBezTo>
                  <a:cubicBezTo>
                    <a:pt x="4704" y="4656"/>
                    <a:pt x="4941" y="4473"/>
                    <a:pt x="4995" y="4207"/>
                  </a:cubicBezTo>
                  <a:cubicBezTo>
                    <a:pt x="5369" y="2425"/>
                    <a:pt x="6891" y="1133"/>
                    <a:pt x="8612" y="1133"/>
                  </a:cubicBezTo>
                  <a:close/>
                  <a:moveTo>
                    <a:pt x="8612" y="1"/>
                  </a:moveTo>
                  <a:cubicBezTo>
                    <a:pt x="7489" y="4"/>
                    <a:pt x="6405" y="408"/>
                    <a:pt x="5553" y="1142"/>
                  </a:cubicBezTo>
                  <a:cubicBezTo>
                    <a:pt x="4832" y="1764"/>
                    <a:pt x="4300" y="2573"/>
                    <a:pt x="4016" y="3479"/>
                  </a:cubicBezTo>
                  <a:lnTo>
                    <a:pt x="3905" y="3479"/>
                  </a:lnTo>
                  <a:cubicBezTo>
                    <a:pt x="1752" y="3479"/>
                    <a:pt x="0" y="5309"/>
                    <a:pt x="0" y="7558"/>
                  </a:cubicBezTo>
                  <a:cubicBezTo>
                    <a:pt x="0" y="9808"/>
                    <a:pt x="1752" y="11638"/>
                    <a:pt x="3905" y="11638"/>
                  </a:cubicBezTo>
                  <a:lnTo>
                    <a:pt x="14838" y="11638"/>
                  </a:lnTo>
                  <a:cubicBezTo>
                    <a:pt x="17314" y="11638"/>
                    <a:pt x="19325" y="9533"/>
                    <a:pt x="19325" y="6945"/>
                  </a:cubicBezTo>
                  <a:cubicBezTo>
                    <a:pt x="19328" y="6064"/>
                    <a:pt x="19089" y="5197"/>
                    <a:pt x="18636" y="4442"/>
                  </a:cubicBezTo>
                  <a:cubicBezTo>
                    <a:pt x="18202" y="3718"/>
                    <a:pt x="17577" y="3129"/>
                    <a:pt x="16831" y="2736"/>
                  </a:cubicBezTo>
                  <a:cubicBezTo>
                    <a:pt x="16206" y="2412"/>
                    <a:pt x="15522" y="2249"/>
                    <a:pt x="14838" y="2249"/>
                  </a:cubicBezTo>
                  <a:cubicBezTo>
                    <a:pt x="14173" y="2249"/>
                    <a:pt x="13508" y="2403"/>
                    <a:pt x="12896" y="2709"/>
                  </a:cubicBezTo>
                  <a:cubicBezTo>
                    <a:pt x="12265" y="1447"/>
                    <a:pt x="11151" y="514"/>
                    <a:pt x="9811" y="158"/>
                  </a:cubicBezTo>
                  <a:cubicBezTo>
                    <a:pt x="9421" y="55"/>
                    <a:pt x="9016" y="1"/>
                    <a:pt x="8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55" name="Google Shape;4655;p65"/>
            <p:cNvGrpSpPr/>
            <p:nvPr/>
          </p:nvGrpSpPr>
          <p:grpSpPr>
            <a:xfrm>
              <a:off x="5568877" y="3439840"/>
              <a:ext cx="235661" cy="235016"/>
              <a:chOff x="3269875" y="3210400"/>
              <a:chExt cx="484500" cy="483175"/>
            </a:xfrm>
          </p:grpSpPr>
          <p:sp>
            <p:nvSpPr>
              <p:cNvPr id="4656" name="Google Shape;4656;p65"/>
              <p:cNvSpPr/>
              <p:nvPr/>
            </p:nvSpPr>
            <p:spPr>
              <a:xfrm>
                <a:off x="3364000" y="3303850"/>
                <a:ext cx="296300" cy="296300"/>
              </a:xfrm>
              <a:custGeom>
                <a:rect b="b" l="l" r="r" t="t"/>
                <a:pathLst>
                  <a:path extrusionOk="0" h="11852" w="11852">
                    <a:moveTo>
                      <a:pt x="5925" y="1132"/>
                    </a:moveTo>
                    <a:cubicBezTo>
                      <a:pt x="7863" y="1132"/>
                      <a:pt x="9612" y="2298"/>
                      <a:pt x="10354" y="4088"/>
                    </a:cubicBezTo>
                    <a:cubicBezTo>
                      <a:pt x="11094" y="5882"/>
                      <a:pt x="10683" y="7941"/>
                      <a:pt x="9313" y="9312"/>
                    </a:cubicBezTo>
                    <a:cubicBezTo>
                      <a:pt x="8395" y="10230"/>
                      <a:pt x="7169" y="10717"/>
                      <a:pt x="5920" y="10717"/>
                    </a:cubicBezTo>
                    <a:cubicBezTo>
                      <a:pt x="5304" y="10717"/>
                      <a:pt x="4682" y="10598"/>
                      <a:pt x="4089" y="10354"/>
                    </a:cubicBezTo>
                    <a:cubicBezTo>
                      <a:pt x="2298" y="9611"/>
                      <a:pt x="1133" y="7863"/>
                      <a:pt x="1133" y="5924"/>
                    </a:cubicBezTo>
                    <a:cubicBezTo>
                      <a:pt x="1133" y="3279"/>
                      <a:pt x="3280" y="1132"/>
                      <a:pt x="5925" y="1132"/>
                    </a:cubicBezTo>
                    <a:close/>
                    <a:moveTo>
                      <a:pt x="5925" y="0"/>
                    </a:moveTo>
                    <a:cubicBezTo>
                      <a:pt x="2658" y="0"/>
                      <a:pt x="1" y="2657"/>
                      <a:pt x="1" y="5924"/>
                    </a:cubicBezTo>
                    <a:cubicBezTo>
                      <a:pt x="1" y="9191"/>
                      <a:pt x="2658" y="11851"/>
                      <a:pt x="5925" y="11851"/>
                    </a:cubicBezTo>
                    <a:cubicBezTo>
                      <a:pt x="9192" y="11851"/>
                      <a:pt x="11852" y="9191"/>
                      <a:pt x="11852" y="5924"/>
                    </a:cubicBezTo>
                    <a:cubicBezTo>
                      <a:pt x="11852" y="2657"/>
                      <a:pt x="9192" y="0"/>
                      <a:pt x="59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7" name="Google Shape;4657;p65"/>
              <p:cNvSpPr/>
              <p:nvPr/>
            </p:nvSpPr>
            <p:spPr>
              <a:xfrm>
                <a:off x="3269875" y="3210400"/>
                <a:ext cx="484500" cy="483175"/>
              </a:xfrm>
              <a:custGeom>
                <a:rect b="b" l="l" r="r" t="t"/>
                <a:pathLst>
                  <a:path extrusionOk="0" h="19327" w="19380">
                    <a:moveTo>
                      <a:pt x="9690" y="1208"/>
                    </a:moveTo>
                    <a:lnTo>
                      <a:pt x="11426" y="2126"/>
                    </a:lnTo>
                    <a:cubicBezTo>
                      <a:pt x="11507" y="2168"/>
                      <a:pt x="11598" y="2192"/>
                      <a:pt x="11692" y="2192"/>
                    </a:cubicBezTo>
                    <a:lnTo>
                      <a:pt x="13651" y="2192"/>
                    </a:lnTo>
                    <a:lnTo>
                      <a:pt x="14765" y="3817"/>
                    </a:lnTo>
                    <a:cubicBezTo>
                      <a:pt x="14817" y="3892"/>
                      <a:pt x="14886" y="3955"/>
                      <a:pt x="14968" y="3998"/>
                    </a:cubicBezTo>
                    <a:lnTo>
                      <a:pt x="16704" y="4916"/>
                    </a:lnTo>
                    <a:lnTo>
                      <a:pt x="16939" y="6878"/>
                    </a:lnTo>
                    <a:cubicBezTo>
                      <a:pt x="16952" y="6969"/>
                      <a:pt x="16985" y="7056"/>
                      <a:pt x="17036" y="7132"/>
                    </a:cubicBezTo>
                    <a:lnTo>
                      <a:pt x="18150" y="8759"/>
                    </a:lnTo>
                    <a:lnTo>
                      <a:pt x="17456" y="10610"/>
                    </a:lnTo>
                    <a:cubicBezTo>
                      <a:pt x="17423" y="10695"/>
                      <a:pt x="17410" y="10785"/>
                      <a:pt x="17423" y="10876"/>
                    </a:cubicBezTo>
                    <a:lnTo>
                      <a:pt x="17658" y="12842"/>
                    </a:lnTo>
                    <a:lnTo>
                      <a:pt x="16188" y="14155"/>
                    </a:lnTo>
                    <a:cubicBezTo>
                      <a:pt x="16121" y="14216"/>
                      <a:pt x="16067" y="14291"/>
                      <a:pt x="16037" y="14379"/>
                    </a:cubicBezTo>
                    <a:lnTo>
                      <a:pt x="15339" y="16226"/>
                    </a:lnTo>
                    <a:lnTo>
                      <a:pt x="13437" y="16701"/>
                    </a:lnTo>
                    <a:cubicBezTo>
                      <a:pt x="13346" y="16722"/>
                      <a:pt x="13265" y="16764"/>
                      <a:pt x="13195" y="16827"/>
                    </a:cubicBezTo>
                    <a:lnTo>
                      <a:pt x="11728" y="18138"/>
                    </a:lnTo>
                    <a:lnTo>
                      <a:pt x="9826" y="17664"/>
                    </a:lnTo>
                    <a:cubicBezTo>
                      <a:pt x="9782" y="17653"/>
                      <a:pt x="9736" y="17648"/>
                      <a:pt x="9690" y="17648"/>
                    </a:cubicBezTo>
                    <a:cubicBezTo>
                      <a:pt x="9644" y="17648"/>
                      <a:pt x="9598" y="17653"/>
                      <a:pt x="9554" y="17664"/>
                    </a:cubicBezTo>
                    <a:lnTo>
                      <a:pt x="7652" y="18138"/>
                    </a:lnTo>
                    <a:lnTo>
                      <a:pt x="6184" y="16827"/>
                    </a:lnTo>
                    <a:cubicBezTo>
                      <a:pt x="6115" y="16767"/>
                      <a:pt x="6033" y="16722"/>
                      <a:pt x="5943" y="16701"/>
                    </a:cubicBezTo>
                    <a:lnTo>
                      <a:pt x="4040" y="16226"/>
                    </a:lnTo>
                    <a:lnTo>
                      <a:pt x="3343" y="14379"/>
                    </a:lnTo>
                    <a:cubicBezTo>
                      <a:pt x="3313" y="14291"/>
                      <a:pt x="3258" y="14216"/>
                      <a:pt x="3192" y="14155"/>
                    </a:cubicBezTo>
                    <a:lnTo>
                      <a:pt x="1721" y="12842"/>
                    </a:lnTo>
                    <a:lnTo>
                      <a:pt x="1960" y="10879"/>
                    </a:lnTo>
                    <a:cubicBezTo>
                      <a:pt x="1969" y="10788"/>
                      <a:pt x="1960" y="10695"/>
                      <a:pt x="1927" y="10610"/>
                    </a:cubicBezTo>
                    <a:lnTo>
                      <a:pt x="1229" y="8762"/>
                    </a:lnTo>
                    <a:lnTo>
                      <a:pt x="2346" y="7132"/>
                    </a:lnTo>
                    <a:cubicBezTo>
                      <a:pt x="2398" y="7056"/>
                      <a:pt x="2428" y="6969"/>
                      <a:pt x="2440" y="6878"/>
                    </a:cubicBezTo>
                    <a:lnTo>
                      <a:pt x="2679" y="4916"/>
                    </a:lnTo>
                    <a:lnTo>
                      <a:pt x="4415" y="3998"/>
                    </a:lnTo>
                    <a:cubicBezTo>
                      <a:pt x="4493" y="3955"/>
                      <a:pt x="4563" y="3892"/>
                      <a:pt x="4617" y="3817"/>
                    </a:cubicBezTo>
                    <a:lnTo>
                      <a:pt x="5731" y="2192"/>
                    </a:lnTo>
                    <a:lnTo>
                      <a:pt x="7691" y="2192"/>
                    </a:lnTo>
                    <a:cubicBezTo>
                      <a:pt x="7781" y="2192"/>
                      <a:pt x="7872" y="2168"/>
                      <a:pt x="7954" y="2126"/>
                    </a:cubicBezTo>
                    <a:lnTo>
                      <a:pt x="9690" y="1208"/>
                    </a:lnTo>
                    <a:close/>
                    <a:moveTo>
                      <a:pt x="9690" y="1"/>
                    </a:moveTo>
                    <a:cubicBezTo>
                      <a:pt x="9599" y="1"/>
                      <a:pt x="9509" y="23"/>
                      <a:pt x="9427" y="66"/>
                    </a:cubicBezTo>
                    <a:lnTo>
                      <a:pt x="7549" y="1057"/>
                    </a:lnTo>
                    <a:lnTo>
                      <a:pt x="5432" y="1057"/>
                    </a:lnTo>
                    <a:cubicBezTo>
                      <a:pt x="5245" y="1057"/>
                      <a:pt x="5070" y="1150"/>
                      <a:pt x="4964" y="1304"/>
                    </a:cubicBezTo>
                    <a:lnTo>
                      <a:pt x="3760" y="3062"/>
                    </a:lnTo>
                    <a:lnTo>
                      <a:pt x="1885" y="4052"/>
                    </a:lnTo>
                    <a:cubicBezTo>
                      <a:pt x="1721" y="4140"/>
                      <a:pt x="1610" y="4300"/>
                      <a:pt x="1586" y="4484"/>
                    </a:cubicBezTo>
                    <a:lnTo>
                      <a:pt x="1332" y="6607"/>
                    </a:lnTo>
                    <a:lnTo>
                      <a:pt x="127" y="8364"/>
                    </a:lnTo>
                    <a:cubicBezTo>
                      <a:pt x="22" y="8515"/>
                      <a:pt x="0" y="8711"/>
                      <a:pt x="67" y="8883"/>
                    </a:cubicBezTo>
                    <a:lnTo>
                      <a:pt x="819" y="10882"/>
                    </a:lnTo>
                    <a:lnTo>
                      <a:pt x="562" y="13002"/>
                    </a:lnTo>
                    <a:cubicBezTo>
                      <a:pt x="538" y="13186"/>
                      <a:pt x="607" y="13370"/>
                      <a:pt x="746" y="13494"/>
                    </a:cubicBezTo>
                    <a:lnTo>
                      <a:pt x="2331" y="14910"/>
                    </a:lnTo>
                    <a:lnTo>
                      <a:pt x="3083" y="16906"/>
                    </a:lnTo>
                    <a:cubicBezTo>
                      <a:pt x="3150" y="17081"/>
                      <a:pt x="3298" y="17211"/>
                      <a:pt x="3476" y="17256"/>
                    </a:cubicBezTo>
                    <a:lnTo>
                      <a:pt x="5535" y="17766"/>
                    </a:lnTo>
                    <a:lnTo>
                      <a:pt x="7120" y="19183"/>
                    </a:lnTo>
                    <a:cubicBezTo>
                      <a:pt x="7225" y="19276"/>
                      <a:pt x="7360" y="19326"/>
                      <a:pt x="7498" y="19326"/>
                    </a:cubicBezTo>
                    <a:cubicBezTo>
                      <a:pt x="7543" y="19326"/>
                      <a:pt x="7589" y="19321"/>
                      <a:pt x="7634" y="19309"/>
                    </a:cubicBezTo>
                    <a:lnTo>
                      <a:pt x="9690" y="18796"/>
                    </a:lnTo>
                    <a:lnTo>
                      <a:pt x="11746" y="19306"/>
                    </a:lnTo>
                    <a:cubicBezTo>
                      <a:pt x="11791" y="19318"/>
                      <a:pt x="11837" y="19324"/>
                      <a:pt x="11882" y="19324"/>
                    </a:cubicBezTo>
                    <a:cubicBezTo>
                      <a:pt x="12021" y="19324"/>
                      <a:pt x="12157" y="19273"/>
                      <a:pt x="12259" y="19180"/>
                    </a:cubicBezTo>
                    <a:lnTo>
                      <a:pt x="13845" y="17763"/>
                    </a:lnTo>
                    <a:lnTo>
                      <a:pt x="15901" y="17253"/>
                    </a:lnTo>
                    <a:cubicBezTo>
                      <a:pt x="16082" y="17208"/>
                      <a:pt x="16230" y="17078"/>
                      <a:pt x="16296" y="16903"/>
                    </a:cubicBezTo>
                    <a:lnTo>
                      <a:pt x="17048" y="14907"/>
                    </a:lnTo>
                    <a:lnTo>
                      <a:pt x="18633" y="13491"/>
                    </a:lnTo>
                    <a:cubicBezTo>
                      <a:pt x="18769" y="13367"/>
                      <a:pt x="18839" y="13183"/>
                      <a:pt x="18818" y="12999"/>
                    </a:cubicBezTo>
                    <a:lnTo>
                      <a:pt x="18561" y="10879"/>
                    </a:lnTo>
                    <a:lnTo>
                      <a:pt x="19313" y="8880"/>
                    </a:lnTo>
                    <a:cubicBezTo>
                      <a:pt x="19379" y="8708"/>
                      <a:pt x="19355" y="8515"/>
                      <a:pt x="19249" y="8361"/>
                    </a:cubicBezTo>
                    <a:lnTo>
                      <a:pt x="18048" y="6607"/>
                    </a:lnTo>
                    <a:lnTo>
                      <a:pt x="17794" y="4484"/>
                    </a:lnTo>
                    <a:cubicBezTo>
                      <a:pt x="17770" y="4300"/>
                      <a:pt x="17658" y="4140"/>
                      <a:pt x="17495" y="4052"/>
                    </a:cubicBezTo>
                    <a:lnTo>
                      <a:pt x="15620" y="3059"/>
                    </a:lnTo>
                    <a:lnTo>
                      <a:pt x="14415" y="1301"/>
                    </a:lnTo>
                    <a:cubicBezTo>
                      <a:pt x="14310" y="1147"/>
                      <a:pt x="14134" y="1057"/>
                      <a:pt x="13947" y="1057"/>
                    </a:cubicBezTo>
                    <a:lnTo>
                      <a:pt x="11831" y="1057"/>
                    </a:lnTo>
                    <a:lnTo>
                      <a:pt x="9955" y="66"/>
                    </a:lnTo>
                    <a:cubicBezTo>
                      <a:pt x="9872" y="23"/>
                      <a:pt x="9781" y="1"/>
                      <a:pt x="96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58" name="Google Shape;4658;p65"/>
            <p:cNvGrpSpPr/>
            <p:nvPr/>
          </p:nvGrpSpPr>
          <p:grpSpPr>
            <a:xfrm>
              <a:off x="5913655" y="3439590"/>
              <a:ext cx="117587" cy="235515"/>
              <a:chOff x="3985700" y="3210375"/>
              <a:chExt cx="241750" cy="484200"/>
            </a:xfrm>
          </p:grpSpPr>
          <p:sp>
            <p:nvSpPr>
              <p:cNvPr id="4659" name="Google Shape;4659;p65"/>
              <p:cNvSpPr/>
              <p:nvPr/>
            </p:nvSpPr>
            <p:spPr>
              <a:xfrm>
                <a:off x="4042700" y="3294475"/>
                <a:ext cx="127750" cy="339425"/>
              </a:xfrm>
              <a:custGeom>
                <a:rect b="b" l="l" r="r" t="t"/>
                <a:pathLst>
                  <a:path extrusionOk="0" h="13577" w="5110">
                    <a:moveTo>
                      <a:pt x="2554" y="9854"/>
                    </a:moveTo>
                    <a:cubicBezTo>
                      <a:pt x="2721" y="9854"/>
                      <a:pt x="2890" y="9887"/>
                      <a:pt x="3050" y="9953"/>
                    </a:cubicBezTo>
                    <a:cubicBezTo>
                      <a:pt x="3533" y="10155"/>
                      <a:pt x="3850" y="10626"/>
                      <a:pt x="3850" y="11151"/>
                    </a:cubicBezTo>
                    <a:cubicBezTo>
                      <a:pt x="3850" y="11864"/>
                      <a:pt x="3271" y="12444"/>
                      <a:pt x="2555" y="12447"/>
                    </a:cubicBezTo>
                    <a:cubicBezTo>
                      <a:pt x="2030" y="12447"/>
                      <a:pt x="1558" y="12130"/>
                      <a:pt x="1356" y="11647"/>
                    </a:cubicBezTo>
                    <a:cubicBezTo>
                      <a:pt x="1157" y="11164"/>
                      <a:pt x="1269" y="10605"/>
                      <a:pt x="1637" y="10234"/>
                    </a:cubicBezTo>
                    <a:cubicBezTo>
                      <a:pt x="1885" y="9985"/>
                      <a:pt x="2217" y="9854"/>
                      <a:pt x="2554" y="9854"/>
                    </a:cubicBezTo>
                    <a:close/>
                    <a:moveTo>
                      <a:pt x="2555" y="1"/>
                    </a:moveTo>
                    <a:cubicBezTo>
                      <a:pt x="2241" y="1"/>
                      <a:pt x="1990" y="254"/>
                      <a:pt x="1990" y="565"/>
                    </a:cubicBezTo>
                    <a:lnTo>
                      <a:pt x="1990" y="8790"/>
                    </a:lnTo>
                    <a:cubicBezTo>
                      <a:pt x="792" y="9077"/>
                      <a:pt x="0" y="10215"/>
                      <a:pt x="145" y="11435"/>
                    </a:cubicBezTo>
                    <a:cubicBezTo>
                      <a:pt x="287" y="12658"/>
                      <a:pt x="1326" y="13576"/>
                      <a:pt x="2555" y="13576"/>
                    </a:cubicBezTo>
                    <a:cubicBezTo>
                      <a:pt x="3784" y="13576"/>
                      <a:pt x="4823" y="12658"/>
                      <a:pt x="4964" y="11435"/>
                    </a:cubicBezTo>
                    <a:cubicBezTo>
                      <a:pt x="5109" y="10215"/>
                      <a:pt x="4318" y="9077"/>
                      <a:pt x="3123" y="8790"/>
                    </a:cubicBezTo>
                    <a:lnTo>
                      <a:pt x="3123" y="565"/>
                    </a:lnTo>
                    <a:cubicBezTo>
                      <a:pt x="3123" y="254"/>
                      <a:pt x="2869" y="1"/>
                      <a:pt x="25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0" name="Google Shape;4660;p65"/>
              <p:cNvSpPr/>
              <p:nvPr/>
            </p:nvSpPr>
            <p:spPr>
              <a:xfrm>
                <a:off x="3985700" y="3210375"/>
                <a:ext cx="241750" cy="484200"/>
              </a:xfrm>
              <a:custGeom>
                <a:rect b="b" l="l" r="r" t="t"/>
                <a:pathLst>
                  <a:path extrusionOk="0" h="19368" w="9670">
                    <a:moveTo>
                      <a:pt x="4835" y="1133"/>
                    </a:moveTo>
                    <a:cubicBezTo>
                      <a:pt x="5792" y="1133"/>
                      <a:pt x="6571" y="1909"/>
                      <a:pt x="6571" y="2869"/>
                    </a:cubicBezTo>
                    <a:lnTo>
                      <a:pt x="6574" y="10853"/>
                    </a:lnTo>
                    <a:lnTo>
                      <a:pt x="6574" y="10871"/>
                    </a:lnTo>
                    <a:cubicBezTo>
                      <a:pt x="6568" y="11073"/>
                      <a:pt x="6668" y="11260"/>
                      <a:pt x="6837" y="11369"/>
                    </a:cubicBezTo>
                    <a:cubicBezTo>
                      <a:pt x="7869" y="12027"/>
                      <a:pt x="8513" y="13232"/>
                      <a:pt x="8513" y="14512"/>
                    </a:cubicBezTo>
                    <a:cubicBezTo>
                      <a:pt x="8510" y="16545"/>
                      <a:pt x="6864" y="18190"/>
                      <a:pt x="4835" y="18193"/>
                    </a:cubicBezTo>
                    <a:cubicBezTo>
                      <a:pt x="2803" y="18190"/>
                      <a:pt x="1157" y="16545"/>
                      <a:pt x="1157" y="14515"/>
                    </a:cubicBezTo>
                    <a:cubicBezTo>
                      <a:pt x="1157" y="13280"/>
                      <a:pt x="1818" y="12043"/>
                      <a:pt x="2842" y="11363"/>
                    </a:cubicBezTo>
                    <a:cubicBezTo>
                      <a:pt x="2987" y="11267"/>
                      <a:pt x="3078" y="11110"/>
                      <a:pt x="3093" y="10934"/>
                    </a:cubicBezTo>
                    <a:cubicBezTo>
                      <a:pt x="3096" y="10907"/>
                      <a:pt x="3099" y="10880"/>
                      <a:pt x="3099" y="10856"/>
                    </a:cubicBezTo>
                    <a:lnTo>
                      <a:pt x="3099" y="2869"/>
                    </a:lnTo>
                    <a:cubicBezTo>
                      <a:pt x="3099" y="1909"/>
                      <a:pt x="3875" y="1133"/>
                      <a:pt x="4835" y="1133"/>
                    </a:cubicBezTo>
                    <a:close/>
                    <a:moveTo>
                      <a:pt x="4835" y="1"/>
                    </a:moveTo>
                    <a:cubicBezTo>
                      <a:pt x="3250" y="1"/>
                      <a:pt x="1966" y="1284"/>
                      <a:pt x="1966" y="2869"/>
                    </a:cubicBezTo>
                    <a:lnTo>
                      <a:pt x="1966" y="10596"/>
                    </a:lnTo>
                    <a:cubicBezTo>
                      <a:pt x="750" y="11532"/>
                      <a:pt x="34" y="12979"/>
                      <a:pt x="25" y="14515"/>
                    </a:cubicBezTo>
                    <a:cubicBezTo>
                      <a:pt x="1" y="17188"/>
                      <a:pt x="2163" y="19368"/>
                      <a:pt x="4835" y="19368"/>
                    </a:cubicBezTo>
                    <a:cubicBezTo>
                      <a:pt x="7510" y="19368"/>
                      <a:pt x="9669" y="17188"/>
                      <a:pt x="9648" y="14515"/>
                    </a:cubicBezTo>
                    <a:cubicBezTo>
                      <a:pt x="9648" y="13688"/>
                      <a:pt x="9443" y="12879"/>
                      <a:pt x="9053" y="12151"/>
                    </a:cubicBezTo>
                    <a:cubicBezTo>
                      <a:pt x="8724" y="11541"/>
                      <a:pt x="8265" y="11010"/>
                      <a:pt x="7709" y="10596"/>
                    </a:cubicBezTo>
                    <a:lnTo>
                      <a:pt x="7703" y="2869"/>
                    </a:lnTo>
                    <a:cubicBezTo>
                      <a:pt x="7703" y="1284"/>
                      <a:pt x="6420" y="1"/>
                      <a:pt x="4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61" name="Google Shape;4661;p65"/>
            <p:cNvGrpSpPr/>
            <p:nvPr/>
          </p:nvGrpSpPr>
          <p:grpSpPr>
            <a:xfrm>
              <a:off x="6148027" y="3440289"/>
              <a:ext cx="234189" cy="234116"/>
              <a:chOff x="4460225" y="3211300"/>
              <a:chExt cx="481475" cy="481325"/>
            </a:xfrm>
          </p:grpSpPr>
          <p:sp>
            <p:nvSpPr>
              <p:cNvPr id="4662" name="Google Shape;4662;p65"/>
              <p:cNvSpPr/>
              <p:nvPr/>
            </p:nvSpPr>
            <p:spPr>
              <a:xfrm>
                <a:off x="4602350" y="3353250"/>
                <a:ext cx="205125" cy="197375"/>
              </a:xfrm>
              <a:custGeom>
                <a:rect b="b" l="l" r="r" t="t"/>
                <a:pathLst>
                  <a:path extrusionOk="0" h="7895" w="8205">
                    <a:moveTo>
                      <a:pt x="3947" y="1134"/>
                    </a:moveTo>
                    <a:cubicBezTo>
                      <a:pt x="5085" y="1134"/>
                      <a:pt x="6112" y="1819"/>
                      <a:pt x="6547" y="2870"/>
                    </a:cubicBezTo>
                    <a:cubicBezTo>
                      <a:pt x="6982" y="3924"/>
                      <a:pt x="6743" y="5132"/>
                      <a:pt x="5937" y="5938"/>
                    </a:cubicBezTo>
                    <a:cubicBezTo>
                      <a:pt x="5398" y="6477"/>
                      <a:pt x="4680" y="6762"/>
                      <a:pt x="3948" y="6762"/>
                    </a:cubicBezTo>
                    <a:cubicBezTo>
                      <a:pt x="3585" y="6762"/>
                      <a:pt x="3218" y="6692"/>
                      <a:pt x="2869" y="6548"/>
                    </a:cubicBezTo>
                    <a:cubicBezTo>
                      <a:pt x="1818" y="6113"/>
                      <a:pt x="1133" y="5087"/>
                      <a:pt x="1133" y="3948"/>
                    </a:cubicBezTo>
                    <a:cubicBezTo>
                      <a:pt x="1133" y="2393"/>
                      <a:pt x="2392" y="1134"/>
                      <a:pt x="3947" y="1134"/>
                    </a:cubicBezTo>
                    <a:close/>
                    <a:moveTo>
                      <a:pt x="3944" y="1"/>
                    </a:moveTo>
                    <a:cubicBezTo>
                      <a:pt x="3436" y="1"/>
                      <a:pt x="2925" y="99"/>
                      <a:pt x="2437" y="301"/>
                    </a:cubicBezTo>
                    <a:cubicBezTo>
                      <a:pt x="961" y="914"/>
                      <a:pt x="1" y="2351"/>
                      <a:pt x="1" y="3948"/>
                    </a:cubicBezTo>
                    <a:cubicBezTo>
                      <a:pt x="4" y="6128"/>
                      <a:pt x="1767" y="7892"/>
                      <a:pt x="3947" y="7895"/>
                    </a:cubicBezTo>
                    <a:cubicBezTo>
                      <a:pt x="5544" y="7895"/>
                      <a:pt x="6982" y="6934"/>
                      <a:pt x="7595" y="5458"/>
                    </a:cubicBezTo>
                    <a:cubicBezTo>
                      <a:pt x="8204" y="3984"/>
                      <a:pt x="7866" y="2287"/>
                      <a:pt x="6737" y="1158"/>
                    </a:cubicBezTo>
                    <a:cubicBezTo>
                      <a:pt x="5981" y="402"/>
                      <a:pt x="4971" y="1"/>
                      <a:pt x="39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3" name="Google Shape;4663;p65"/>
              <p:cNvSpPr/>
              <p:nvPr/>
            </p:nvSpPr>
            <p:spPr>
              <a:xfrm>
                <a:off x="4460225" y="3211300"/>
                <a:ext cx="481475" cy="481325"/>
              </a:xfrm>
              <a:custGeom>
                <a:rect b="b" l="l" r="r" t="t"/>
                <a:pathLst>
                  <a:path extrusionOk="0" h="19253" w="19259">
                    <a:moveTo>
                      <a:pt x="9632" y="1126"/>
                    </a:moveTo>
                    <a:cubicBezTo>
                      <a:pt x="10704" y="1126"/>
                      <a:pt x="11649" y="1824"/>
                      <a:pt x="11972" y="2845"/>
                    </a:cubicBezTo>
                    <a:cubicBezTo>
                      <a:pt x="12049" y="3090"/>
                      <a:pt x="12276" y="3240"/>
                      <a:pt x="12513" y="3240"/>
                    </a:cubicBezTo>
                    <a:cubicBezTo>
                      <a:pt x="12600" y="3240"/>
                      <a:pt x="12689" y="3220"/>
                      <a:pt x="12772" y="3177"/>
                    </a:cubicBezTo>
                    <a:cubicBezTo>
                      <a:pt x="13131" y="2990"/>
                      <a:pt x="13520" y="2899"/>
                      <a:pt x="13906" y="2899"/>
                    </a:cubicBezTo>
                    <a:cubicBezTo>
                      <a:pt x="14542" y="2899"/>
                      <a:pt x="15169" y="3146"/>
                      <a:pt x="15641" y="3617"/>
                    </a:cubicBezTo>
                    <a:cubicBezTo>
                      <a:pt x="16399" y="4375"/>
                      <a:pt x="16577" y="5535"/>
                      <a:pt x="16082" y="6486"/>
                    </a:cubicBezTo>
                    <a:cubicBezTo>
                      <a:pt x="15922" y="6797"/>
                      <a:pt x="16079" y="7180"/>
                      <a:pt x="16414" y="7286"/>
                    </a:cubicBezTo>
                    <a:cubicBezTo>
                      <a:pt x="17434" y="7609"/>
                      <a:pt x="18132" y="8554"/>
                      <a:pt x="18132" y="9626"/>
                    </a:cubicBezTo>
                    <a:cubicBezTo>
                      <a:pt x="18132" y="10698"/>
                      <a:pt x="17434" y="11643"/>
                      <a:pt x="16414" y="11966"/>
                    </a:cubicBezTo>
                    <a:cubicBezTo>
                      <a:pt x="16079" y="12072"/>
                      <a:pt x="15922" y="12455"/>
                      <a:pt x="16082" y="12766"/>
                    </a:cubicBezTo>
                    <a:cubicBezTo>
                      <a:pt x="16577" y="13718"/>
                      <a:pt x="16399" y="14877"/>
                      <a:pt x="15641" y="15635"/>
                    </a:cubicBezTo>
                    <a:cubicBezTo>
                      <a:pt x="15169" y="16107"/>
                      <a:pt x="14542" y="16354"/>
                      <a:pt x="13906" y="16354"/>
                    </a:cubicBezTo>
                    <a:cubicBezTo>
                      <a:pt x="13520" y="16354"/>
                      <a:pt x="13131" y="16263"/>
                      <a:pt x="12772" y="16076"/>
                    </a:cubicBezTo>
                    <a:cubicBezTo>
                      <a:pt x="12689" y="16033"/>
                      <a:pt x="12600" y="16013"/>
                      <a:pt x="12513" y="16013"/>
                    </a:cubicBezTo>
                    <a:cubicBezTo>
                      <a:pt x="12276" y="16013"/>
                      <a:pt x="12049" y="16163"/>
                      <a:pt x="11972" y="16408"/>
                    </a:cubicBezTo>
                    <a:cubicBezTo>
                      <a:pt x="11649" y="17428"/>
                      <a:pt x="10704" y="18126"/>
                      <a:pt x="9632" y="18126"/>
                    </a:cubicBezTo>
                    <a:cubicBezTo>
                      <a:pt x="8560" y="18126"/>
                      <a:pt x="7615" y="17428"/>
                      <a:pt x="7292" y="16408"/>
                    </a:cubicBezTo>
                    <a:cubicBezTo>
                      <a:pt x="7215" y="16163"/>
                      <a:pt x="6988" y="16013"/>
                      <a:pt x="6751" y="16013"/>
                    </a:cubicBezTo>
                    <a:cubicBezTo>
                      <a:pt x="6664" y="16013"/>
                      <a:pt x="6575" y="16033"/>
                      <a:pt x="6492" y="16076"/>
                    </a:cubicBezTo>
                    <a:cubicBezTo>
                      <a:pt x="6133" y="16263"/>
                      <a:pt x="5744" y="16354"/>
                      <a:pt x="5358" y="16354"/>
                    </a:cubicBezTo>
                    <a:cubicBezTo>
                      <a:pt x="4722" y="16354"/>
                      <a:pt x="4095" y="16107"/>
                      <a:pt x="3623" y="15635"/>
                    </a:cubicBezTo>
                    <a:cubicBezTo>
                      <a:pt x="2865" y="14877"/>
                      <a:pt x="2687" y="13718"/>
                      <a:pt x="3183" y="12766"/>
                    </a:cubicBezTo>
                    <a:cubicBezTo>
                      <a:pt x="3343" y="12455"/>
                      <a:pt x="3186" y="12072"/>
                      <a:pt x="2850" y="11966"/>
                    </a:cubicBezTo>
                    <a:cubicBezTo>
                      <a:pt x="1830" y="11643"/>
                      <a:pt x="1132" y="10698"/>
                      <a:pt x="1132" y="9626"/>
                    </a:cubicBezTo>
                    <a:cubicBezTo>
                      <a:pt x="1132" y="8554"/>
                      <a:pt x="1830" y="7609"/>
                      <a:pt x="2850" y="7286"/>
                    </a:cubicBezTo>
                    <a:cubicBezTo>
                      <a:pt x="3186" y="7180"/>
                      <a:pt x="3343" y="6797"/>
                      <a:pt x="3183" y="6486"/>
                    </a:cubicBezTo>
                    <a:cubicBezTo>
                      <a:pt x="2687" y="5535"/>
                      <a:pt x="2865" y="4375"/>
                      <a:pt x="3623" y="3617"/>
                    </a:cubicBezTo>
                    <a:cubicBezTo>
                      <a:pt x="4095" y="3146"/>
                      <a:pt x="4722" y="2899"/>
                      <a:pt x="5358" y="2899"/>
                    </a:cubicBezTo>
                    <a:cubicBezTo>
                      <a:pt x="5744" y="2899"/>
                      <a:pt x="6133" y="2990"/>
                      <a:pt x="6492" y="3177"/>
                    </a:cubicBezTo>
                    <a:cubicBezTo>
                      <a:pt x="6575" y="3220"/>
                      <a:pt x="6664" y="3240"/>
                      <a:pt x="6751" y="3240"/>
                    </a:cubicBezTo>
                    <a:cubicBezTo>
                      <a:pt x="6988" y="3240"/>
                      <a:pt x="7215" y="3090"/>
                      <a:pt x="7292" y="2845"/>
                    </a:cubicBezTo>
                    <a:cubicBezTo>
                      <a:pt x="7615" y="1824"/>
                      <a:pt x="8560" y="1126"/>
                      <a:pt x="9632" y="1126"/>
                    </a:cubicBezTo>
                    <a:close/>
                    <a:moveTo>
                      <a:pt x="9632" y="0"/>
                    </a:moveTo>
                    <a:cubicBezTo>
                      <a:pt x="8291" y="0"/>
                      <a:pt x="7062" y="746"/>
                      <a:pt x="6447" y="1936"/>
                    </a:cubicBezTo>
                    <a:cubicBezTo>
                      <a:pt x="6091" y="1823"/>
                      <a:pt x="5726" y="1768"/>
                      <a:pt x="5364" y="1768"/>
                    </a:cubicBezTo>
                    <a:cubicBezTo>
                      <a:pt x="4426" y="1768"/>
                      <a:pt x="3508" y="2136"/>
                      <a:pt x="2826" y="2820"/>
                    </a:cubicBezTo>
                    <a:cubicBezTo>
                      <a:pt x="1878" y="3765"/>
                      <a:pt x="1537" y="5163"/>
                      <a:pt x="1942" y="6441"/>
                    </a:cubicBezTo>
                    <a:cubicBezTo>
                      <a:pt x="749" y="7054"/>
                      <a:pt x="0" y="8286"/>
                      <a:pt x="6" y="9626"/>
                    </a:cubicBezTo>
                    <a:cubicBezTo>
                      <a:pt x="0" y="10967"/>
                      <a:pt x="749" y="12199"/>
                      <a:pt x="1942" y="12812"/>
                    </a:cubicBezTo>
                    <a:cubicBezTo>
                      <a:pt x="1537" y="14089"/>
                      <a:pt x="1878" y="15487"/>
                      <a:pt x="2826" y="16432"/>
                    </a:cubicBezTo>
                    <a:cubicBezTo>
                      <a:pt x="3508" y="17116"/>
                      <a:pt x="4426" y="17484"/>
                      <a:pt x="5364" y="17484"/>
                    </a:cubicBezTo>
                    <a:cubicBezTo>
                      <a:pt x="5726" y="17484"/>
                      <a:pt x="6091" y="17429"/>
                      <a:pt x="6447" y="17317"/>
                    </a:cubicBezTo>
                    <a:cubicBezTo>
                      <a:pt x="7062" y="18506"/>
                      <a:pt x="8291" y="19252"/>
                      <a:pt x="9632" y="19252"/>
                    </a:cubicBezTo>
                    <a:cubicBezTo>
                      <a:pt x="10973" y="19252"/>
                      <a:pt x="12202" y="18506"/>
                      <a:pt x="12818" y="17317"/>
                    </a:cubicBezTo>
                    <a:cubicBezTo>
                      <a:pt x="13173" y="17429"/>
                      <a:pt x="13538" y="17484"/>
                      <a:pt x="13900" y="17484"/>
                    </a:cubicBezTo>
                    <a:cubicBezTo>
                      <a:pt x="14838" y="17484"/>
                      <a:pt x="15756" y="17116"/>
                      <a:pt x="16438" y="16432"/>
                    </a:cubicBezTo>
                    <a:cubicBezTo>
                      <a:pt x="17386" y="15487"/>
                      <a:pt x="17727" y="14089"/>
                      <a:pt x="17323" y="12812"/>
                    </a:cubicBezTo>
                    <a:cubicBezTo>
                      <a:pt x="18512" y="12196"/>
                      <a:pt x="19258" y="10967"/>
                      <a:pt x="19258" y="9626"/>
                    </a:cubicBezTo>
                    <a:cubicBezTo>
                      <a:pt x="19258" y="8286"/>
                      <a:pt x="18512" y="7057"/>
                      <a:pt x="17323" y="6441"/>
                    </a:cubicBezTo>
                    <a:cubicBezTo>
                      <a:pt x="17727" y="5163"/>
                      <a:pt x="17386" y="3765"/>
                      <a:pt x="16438" y="2820"/>
                    </a:cubicBezTo>
                    <a:cubicBezTo>
                      <a:pt x="15756" y="2136"/>
                      <a:pt x="14838" y="1768"/>
                      <a:pt x="13900" y="1768"/>
                    </a:cubicBezTo>
                    <a:cubicBezTo>
                      <a:pt x="13538" y="1768"/>
                      <a:pt x="13173" y="1823"/>
                      <a:pt x="12818" y="1936"/>
                    </a:cubicBezTo>
                    <a:cubicBezTo>
                      <a:pt x="12202" y="746"/>
                      <a:pt x="10973" y="0"/>
                      <a:pt x="96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64" name="Google Shape;4664;p65"/>
            <p:cNvSpPr/>
            <p:nvPr/>
          </p:nvSpPr>
          <p:spPr>
            <a:xfrm>
              <a:off x="6441247" y="3453576"/>
              <a:ext cx="235004" cy="207620"/>
            </a:xfrm>
            <a:custGeom>
              <a:rect b="b" l="l" r="r" t="t"/>
              <a:pathLst>
                <a:path extrusionOk="0" h="17074" w="19326">
                  <a:moveTo>
                    <a:pt x="14226" y="1132"/>
                  </a:moveTo>
                  <a:cubicBezTo>
                    <a:pt x="15314" y="1132"/>
                    <a:pt x="16352" y="1605"/>
                    <a:pt x="17070" y="2425"/>
                  </a:cubicBezTo>
                  <a:cubicBezTo>
                    <a:pt x="17798" y="3252"/>
                    <a:pt x="18196" y="4366"/>
                    <a:pt x="18196" y="5568"/>
                  </a:cubicBezTo>
                  <a:cubicBezTo>
                    <a:pt x="18193" y="8476"/>
                    <a:pt x="15599" y="10686"/>
                    <a:pt x="11671" y="14032"/>
                  </a:cubicBezTo>
                  <a:cubicBezTo>
                    <a:pt x="11025" y="14581"/>
                    <a:pt x="10364" y="15146"/>
                    <a:pt x="9663" y="15756"/>
                  </a:cubicBezTo>
                  <a:cubicBezTo>
                    <a:pt x="8963" y="15146"/>
                    <a:pt x="8301" y="14581"/>
                    <a:pt x="7655" y="14032"/>
                  </a:cubicBezTo>
                  <a:cubicBezTo>
                    <a:pt x="3727" y="10686"/>
                    <a:pt x="1133" y="8476"/>
                    <a:pt x="1133" y="5568"/>
                  </a:cubicBezTo>
                  <a:cubicBezTo>
                    <a:pt x="1133" y="4366"/>
                    <a:pt x="1535" y="3252"/>
                    <a:pt x="2259" y="2425"/>
                  </a:cubicBezTo>
                  <a:cubicBezTo>
                    <a:pt x="2977" y="1605"/>
                    <a:pt x="4015" y="1132"/>
                    <a:pt x="5103" y="1132"/>
                  </a:cubicBezTo>
                  <a:cubicBezTo>
                    <a:pt x="5113" y="1132"/>
                    <a:pt x="5124" y="1132"/>
                    <a:pt x="5134" y="1132"/>
                  </a:cubicBezTo>
                  <a:cubicBezTo>
                    <a:pt x="6686" y="1132"/>
                    <a:pt x="7691" y="2090"/>
                    <a:pt x="8259" y="2890"/>
                  </a:cubicBezTo>
                  <a:cubicBezTo>
                    <a:pt x="8631" y="3421"/>
                    <a:pt x="8920" y="4001"/>
                    <a:pt x="9126" y="4614"/>
                  </a:cubicBezTo>
                  <a:cubicBezTo>
                    <a:pt x="9212" y="4875"/>
                    <a:pt x="9438" y="5006"/>
                    <a:pt x="9665" y="5006"/>
                  </a:cubicBezTo>
                  <a:cubicBezTo>
                    <a:pt x="9891" y="5006"/>
                    <a:pt x="10118" y="4875"/>
                    <a:pt x="10204" y="4614"/>
                  </a:cubicBezTo>
                  <a:cubicBezTo>
                    <a:pt x="10409" y="4001"/>
                    <a:pt x="10699" y="3421"/>
                    <a:pt x="11070" y="2890"/>
                  </a:cubicBezTo>
                  <a:cubicBezTo>
                    <a:pt x="11641" y="2090"/>
                    <a:pt x="12643" y="1132"/>
                    <a:pt x="14195" y="1132"/>
                  </a:cubicBezTo>
                  <a:cubicBezTo>
                    <a:pt x="14206" y="1132"/>
                    <a:pt x="14216" y="1132"/>
                    <a:pt x="14226" y="1132"/>
                  </a:cubicBezTo>
                  <a:close/>
                  <a:moveTo>
                    <a:pt x="5103" y="0"/>
                  </a:moveTo>
                  <a:cubicBezTo>
                    <a:pt x="3689" y="0"/>
                    <a:pt x="2343" y="612"/>
                    <a:pt x="1411" y="1676"/>
                  </a:cubicBezTo>
                  <a:cubicBezTo>
                    <a:pt x="502" y="2709"/>
                    <a:pt x="1" y="4092"/>
                    <a:pt x="1" y="5568"/>
                  </a:cubicBezTo>
                  <a:cubicBezTo>
                    <a:pt x="1" y="7174"/>
                    <a:pt x="629" y="8672"/>
                    <a:pt x="1976" y="10275"/>
                  </a:cubicBezTo>
                  <a:cubicBezTo>
                    <a:pt x="3180" y="11710"/>
                    <a:pt x="4914" y="13183"/>
                    <a:pt x="6922" y="14895"/>
                  </a:cubicBezTo>
                  <a:cubicBezTo>
                    <a:pt x="7670" y="15532"/>
                    <a:pt x="8443" y="16191"/>
                    <a:pt x="9265" y="16909"/>
                  </a:cubicBezTo>
                  <a:lnTo>
                    <a:pt x="9292" y="16933"/>
                  </a:lnTo>
                  <a:cubicBezTo>
                    <a:pt x="9397" y="17027"/>
                    <a:pt x="9530" y="17074"/>
                    <a:pt x="9664" y="17074"/>
                  </a:cubicBezTo>
                  <a:cubicBezTo>
                    <a:pt x="9797" y="17074"/>
                    <a:pt x="9930" y="17027"/>
                    <a:pt x="10038" y="16933"/>
                  </a:cubicBezTo>
                  <a:lnTo>
                    <a:pt x="10062" y="16909"/>
                  </a:lnTo>
                  <a:cubicBezTo>
                    <a:pt x="10883" y="16191"/>
                    <a:pt x="11659" y="15532"/>
                    <a:pt x="12405" y="14895"/>
                  </a:cubicBezTo>
                  <a:cubicBezTo>
                    <a:pt x="14413" y="13183"/>
                    <a:pt x="16146" y="11707"/>
                    <a:pt x="17351" y="10275"/>
                  </a:cubicBezTo>
                  <a:cubicBezTo>
                    <a:pt x="18697" y="8672"/>
                    <a:pt x="19325" y="7174"/>
                    <a:pt x="19325" y="5568"/>
                  </a:cubicBezTo>
                  <a:cubicBezTo>
                    <a:pt x="19325" y="4092"/>
                    <a:pt x="18824" y="2709"/>
                    <a:pt x="17915" y="1676"/>
                  </a:cubicBezTo>
                  <a:cubicBezTo>
                    <a:pt x="16983" y="612"/>
                    <a:pt x="15637" y="0"/>
                    <a:pt x="14224" y="0"/>
                  </a:cubicBezTo>
                  <a:cubicBezTo>
                    <a:pt x="14213" y="0"/>
                    <a:pt x="14203" y="0"/>
                    <a:pt x="14192" y="0"/>
                  </a:cubicBezTo>
                  <a:cubicBezTo>
                    <a:pt x="12157" y="0"/>
                    <a:pt x="10868" y="1217"/>
                    <a:pt x="10143" y="2238"/>
                  </a:cubicBezTo>
                  <a:cubicBezTo>
                    <a:pt x="9968" y="2485"/>
                    <a:pt x="9808" y="2748"/>
                    <a:pt x="9663" y="3017"/>
                  </a:cubicBezTo>
                  <a:cubicBezTo>
                    <a:pt x="9518" y="2748"/>
                    <a:pt x="9358" y="2485"/>
                    <a:pt x="9183" y="2238"/>
                  </a:cubicBezTo>
                  <a:cubicBezTo>
                    <a:pt x="8458" y="1217"/>
                    <a:pt x="7169" y="0"/>
                    <a:pt x="5134" y="0"/>
                  </a:cubicBezTo>
                  <a:cubicBezTo>
                    <a:pt x="5124" y="0"/>
                    <a:pt x="5113" y="0"/>
                    <a:pt x="5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65" name="Google Shape;4665;p65"/>
            <p:cNvGrpSpPr/>
            <p:nvPr/>
          </p:nvGrpSpPr>
          <p:grpSpPr>
            <a:xfrm>
              <a:off x="6725706" y="3460408"/>
              <a:ext cx="236281" cy="193879"/>
              <a:chOff x="5647000" y="3252650"/>
              <a:chExt cx="485775" cy="398600"/>
            </a:xfrm>
          </p:grpSpPr>
          <p:sp>
            <p:nvSpPr>
              <p:cNvPr id="4666" name="Google Shape;4666;p65"/>
              <p:cNvSpPr/>
              <p:nvPr/>
            </p:nvSpPr>
            <p:spPr>
              <a:xfrm>
                <a:off x="5762575" y="3252650"/>
                <a:ext cx="113250" cy="143825"/>
              </a:xfrm>
              <a:custGeom>
                <a:rect b="b" l="l" r="r" t="t"/>
                <a:pathLst>
                  <a:path extrusionOk="0" h="5753" w="4530">
                    <a:moveTo>
                      <a:pt x="2265" y="1133"/>
                    </a:moveTo>
                    <a:cubicBezTo>
                      <a:pt x="2383" y="1133"/>
                      <a:pt x="2667" y="1348"/>
                      <a:pt x="2960" y="1930"/>
                    </a:cubicBezTo>
                    <a:cubicBezTo>
                      <a:pt x="3246" y="2501"/>
                      <a:pt x="3397" y="3147"/>
                      <a:pt x="3397" y="3488"/>
                    </a:cubicBezTo>
                    <a:cubicBezTo>
                      <a:pt x="3397" y="4113"/>
                      <a:pt x="2890" y="4621"/>
                      <a:pt x="2265" y="4621"/>
                    </a:cubicBezTo>
                    <a:cubicBezTo>
                      <a:pt x="1637" y="4621"/>
                      <a:pt x="1133" y="4113"/>
                      <a:pt x="1133" y="3488"/>
                    </a:cubicBezTo>
                    <a:cubicBezTo>
                      <a:pt x="1133" y="3147"/>
                      <a:pt x="1284" y="2501"/>
                      <a:pt x="1568" y="1930"/>
                    </a:cubicBezTo>
                    <a:cubicBezTo>
                      <a:pt x="1860" y="1348"/>
                      <a:pt x="2144" y="1133"/>
                      <a:pt x="2265" y="1133"/>
                    </a:cubicBezTo>
                    <a:close/>
                    <a:moveTo>
                      <a:pt x="2265" y="1"/>
                    </a:moveTo>
                    <a:cubicBezTo>
                      <a:pt x="1613" y="1"/>
                      <a:pt x="1024" y="493"/>
                      <a:pt x="556" y="1423"/>
                    </a:cubicBezTo>
                    <a:cubicBezTo>
                      <a:pt x="218" y="2096"/>
                      <a:pt x="1" y="2909"/>
                      <a:pt x="1" y="3488"/>
                    </a:cubicBezTo>
                    <a:cubicBezTo>
                      <a:pt x="1" y="4738"/>
                      <a:pt x="1012" y="5750"/>
                      <a:pt x="2265" y="5753"/>
                    </a:cubicBezTo>
                    <a:cubicBezTo>
                      <a:pt x="3515" y="5750"/>
                      <a:pt x="4527" y="4738"/>
                      <a:pt x="4530" y="3488"/>
                    </a:cubicBezTo>
                    <a:cubicBezTo>
                      <a:pt x="4530" y="2909"/>
                      <a:pt x="4309" y="2096"/>
                      <a:pt x="3971" y="1423"/>
                    </a:cubicBezTo>
                    <a:cubicBezTo>
                      <a:pt x="3503" y="493"/>
                      <a:pt x="2914" y="1"/>
                      <a:pt x="2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7" name="Google Shape;4667;p65"/>
              <p:cNvSpPr/>
              <p:nvPr/>
            </p:nvSpPr>
            <p:spPr>
              <a:xfrm>
                <a:off x="5647000" y="3371750"/>
                <a:ext cx="124425" cy="136450"/>
              </a:xfrm>
              <a:custGeom>
                <a:rect b="b" l="l" r="r" t="t"/>
                <a:pathLst>
                  <a:path extrusionOk="0" h="5458" w="4977">
                    <a:moveTo>
                      <a:pt x="1510" y="1131"/>
                    </a:moveTo>
                    <a:cubicBezTo>
                      <a:pt x="1680" y="1131"/>
                      <a:pt x="1994" y="1221"/>
                      <a:pt x="2422" y="1496"/>
                    </a:cubicBezTo>
                    <a:cubicBezTo>
                      <a:pt x="2969" y="1852"/>
                      <a:pt x="3425" y="2333"/>
                      <a:pt x="3594" y="2625"/>
                    </a:cubicBezTo>
                    <a:cubicBezTo>
                      <a:pt x="3908" y="3166"/>
                      <a:pt x="3721" y="3860"/>
                      <a:pt x="3180" y="4171"/>
                    </a:cubicBezTo>
                    <a:cubicBezTo>
                      <a:pt x="3000" y="4276"/>
                      <a:pt x="2801" y="4325"/>
                      <a:pt x="2603" y="4325"/>
                    </a:cubicBezTo>
                    <a:cubicBezTo>
                      <a:pt x="2200" y="4325"/>
                      <a:pt x="1804" y="4120"/>
                      <a:pt x="1595" y="3758"/>
                    </a:cubicBezTo>
                    <a:cubicBezTo>
                      <a:pt x="1423" y="3462"/>
                      <a:pt x="1233" y="2828"/>
                      <a:pt x="1193" y="2191"/>
                    </a:cubicBezTo>
                    <a:cubicBezTo>
                      <a:pt x="1157" y="1538"/>
                      <a:pt x="1296" y="1212"/>
                      <a:pt x="1399" y="1155"/>
                    </a:cubicBezTo>
                    <a:cubicBezTo>
                      <a:pt x="1432" y="1137"/>
                      <a:pt x="1471" y="1131"/>
                      <a:pt x="1510" y="1131"/>
                    </a:cubicBezTo>
                    <a:close/>
                    <a:moveTo>
                      <a:pt x="1512" y="1"/>
                    </a:moveTo>
                    <a:cubicBezTo>
                      <a:pt x="1262" y="1"/>
                      <a:pt x="1033" y="59"/>
                      <a:pt x="831" y="177"/>
                    </a:cubicBezTo>
                    <a:cubicBezTo>
                      <a:pt x="269" y="500"/>
                      <a:pt x="1" y="1221"/>
                      <a:pt x="61" y="2260"/>
                    </a:cubicBezTo>
                    <a:cubicBezTo>
                      <a:pt x="106" y="3012"/>
                      <a:pt x="324" y="3821"/>
                      <a:pt x="614" y="4325"/>
                    </a:cubicBezTo>
                    <a:cubicBezTo>
                      <a:pt x="919" y="4851"/>
                      <a:pt x="1420" y="5231"/>
                      <a:pt x="2009" y="5382"/>
                    </a:cubicBezTo>
                    <a:cubicBezTo>
                      <a:pt x="2205" y="5431"/>
                      <a:pt x="2404" y="5458"/>
                      <a:pt x="2607" y="5458"/>
                    </a:cubicBezTo>
                    <a:cubicBezTo>
                      <a:pt x="2609" y="5458"/>
                      <a:pt x="2612" y="5458"/>
                      <a:pt x="2615" y="5458"/>
                    </a:cubicBezTo>
                    <a:cubicBezTo>
                      <a:pt x="3421" y="5458"/>
                      <a:pt x="4166" y="5026"/>
                      <a:pt x="4572" y="4328"/>
                    </a:cubicBezTo>
                    <a:cubicBezTo>
                      <a:pt x="4977" y="3628"/>
                      <a:pt x="4977" y="2761"/>
                      <a:pt x="4572" y="2061"/>
                    </a:cubicBezTo>
                    <a:cubicBezTo>
                      <a:pt x="4282" y="1560"/>
                      <a:pt x="3678" y="968"/>
                      <a:pt x="3035" y="548"/>
                    </a:cubicBezTo>
                    <a:cubicBezTo>
                      <a:pt x="2471" y="185"/>
                      <a:pt x="1957" y="1"/>
                      <a:pt x="15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8" name="Google Shape;4668;p65"/>
              <p:cNvSpPr/>
              <p:nvPr/>
            </p:nvSpPr>
            <p:spPr>
              <a:xfrm>
                <a:off x="5904100" y="3252650"/>
                <a:ext cx="113275" cy="143825"/>
              </a:xfrm>
              <a:custGeom>
                <a:rect b="b" l="l" r="r" t="t"/>
                <a:pathLst>
                  <a:path extrusionOk="0" h="5753" w="4531">
                    <a:moveTo>
                      <a:pt x="2266" y="1133"/>
                    </a:moveTo>
                    <a:cubicBezTo>
                      <a:pt x="2383" y="1133"/>
                      <a:pt x="2667" y="1348"/>
                      <a:pt x="2960" y="1930"/>
                    </a:cubicBezTo>
                    <a:cubicBezTo>
                      <a:pt x="3247" y="2501"/>
                      <a:pt x="3398" y="3147"/>
                      <a:pt x="3398" y="3488"/>
                    </a:cubicBezTo>
                    <a:cubicBezTo>
                      <a:pt x="3398" y="4113"/>
                      <a:pt x="2891" y="4621"/>
                      <a:pt x="2266" y="4621"/>
                    </a:cubicBezTo>
                    <a:cubicBezTo>
                      <a:pt x="1638" y="4621"/>
                      <a:pt x="1133" y="4113"/>
                      <a:pt x="1133" y="3488"/>
                    </a:cubicBezTo>
                    <a:cubicBezTo>
                      <a:pt x="1133" y="3147"/>
                      <a:pt x="1284" y="2501"/>
                      <a:pt x="1568" y="1930"/>
                    </a:cubicBezTo>
                    <a:cubicBezTo>
                      <a:pt x="1861" y="1348"/>
                      <a:pt x="2145" y="1133"/>
                      <a:pt x="2266" y="1133"/>
                    </a:cubicBezTo>
                    <a:close/>
                    <a:moveTo>
                      <a:pt x="2266" y="1"/>
                    </a:moveTo>
                    <a:cubicBezTo>
                      <a:pt x="1613" y="1"/>
                      <a:pt x="1025" y="493"/>
                      <a:pt x="557" y="1423"/>
                    </a:cubicBezTo>
                    <a:cubicBezTo>
                      <a:pt x="218" y="2096"/>
                      <a:pt x="1" y="2909"/>
                      <a:pt x="1" y="3488"/>
                    </a:cubicBezTo>
                    <a:cubicBezTo>
                      <a:pt x="1" y="4738"/>
                      <a:pt x="1012" y="5753"/>
                      <a:pt x="2266" y="5753"/>
                    </a:cubicBezTo>
                    <a:cubicBezTo>
                      <a:pt x="3516" y="5753"/>
                      <a:pt x="4530" y="4738"/>
                      <a:pt x="4530" y="3488"/>
                    </a:cubicBezTo>
                    <a:cubicBezTo>
                      <a:pt x="4530" y="2909"/>
                      <a:pt x="4310" y="2096"/>
                      <a:pt x="3972" y="1423"/>
                    </a:cubicBezTo>
                    <a:cubicBezTo>
                      <a:pt x="3507" y="493"/>
                      <a:pt x="2915" y="1"/>
                      <a:pt x="22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9" name="Google Shape;4669;p65"/>
              <p:cNvSpPr/>
              <p:nvPr/>
            </p:nvSpPr>
            <p:spPr>
              <a:xfrm>
                <a:off x="5996750" y="3371150"/>
                <a:ext cx="136025" cy="136525"/>
              </a:xfrm>
              <a:custGeom>
                <a:rect b="b" l="l" r="r" t="t"/>
                <a:pathLst>
                  <a:path extrusionOk="0" h="5461" w="5441">
                    <a:moveTo>
                      <a:pt x="3955" y="1136"/>
                    </a:moveTo>
                    <a:cubicBezTo>
                      <a:pt x="3986" y="1136"/>
                      <a:pt x="4019" y="1143"/>
                      <a:pt x="4049" y="1158"/>
                    </a:cubicBezTo>
                    <a:cubicBezTo>
                      <a:pt x="4152" y="1218"/>
                      <a:pt x="4290" y="1541"/>
                      <a:pt x="4251" y="2194"/>
                    </a:cubicBezTo>
                    <a:cubicBezTo>
                      <a:pt x="4215" y="2834"/>
                      <a:pt x="4022" y="3468"/>
                      <a:pt x="3853" y="3761"/>
                    </a:cubicBezTo>
                    <a:cubicBezTo>
                      <a:pt x="3644" y="4124"/>
                      <a:pt x="3246" y="4329"/>
                      <a:pt x="2842" y="4329"/>
                    </a:cubicBezTo>
                    <a:cubicBezTo>
                      <a:pt x="2645" y="4329"/>
                      <a:pt x="2447" y="4280"/>
                      <a:pt x="2267" y="4177"/>
                    </a:cubicBezTo>
                    <a:cubicBezTo>
                      <a:pt x="2008" y="4026"/>
                      <a:pt x="1815" y="3779"/>
                      <a:pt x="1739" y="3489"/>
                    </a:cubicBezTo>
                    <a:cubicBezTo>
                      <a:pt x="1661" y="3199"/>
                      <a:pt x="1703" y="2888"/>
                      <a:pt x="1854" y="2628"/>
                    </a:cubicBezTo>
                    <a:cubicBezTo>
                      <a:pt x="2020" y="2338"/>
                      <a:pt x="2479" y="1855"/>
                      <a:pt x="3025" y="1502"/>
                    </a:cubicBezTo>
                    <a:cubicBezTo>
                      <a:pt x="3451" y="1224"/>
                      <a:pt x="3768" y="1137"/>
                      <a:pt x="3937" y="1137"/>
                    </a:cubicBezTo>
                    <a:cubicBezTo>
                      <a:pt x="3943" y="1136"/>
                      <a:pt x="3949" y="1136"/>
                      <a:pt x="3955" y="1136"/>
                    </a:cubicBezTo>
                    <a:close/>
                    <a:moveTo>
                      <a:pt x="3932" y="1"/>
                    </a:moveTo>
                    <a:cubicBezTo>
                      <a:pt x="3486" y="1"/>
                      <a:pt x="2972" y="186"/>
                      <a:pt x="2409" y="551"/>
                    </a:cubicBezTo>
                    <a:cubicBezTo>
                      <a:pt x="1766" y="968"/>
                      <a:pt x="1162" y="1562"/>
                      <a:pt x="872" y="2064"/>
                    </a:cubicBezTo>
                    <a:cubicBezTo>
                      <a:pt x="1" y="3572"/>
                      <a:pt x="1091" y="5461"/>
                      <a:pt x="2834" y="5461"/>
                    </a:cubicBezTo>
                    <a:cubicBezTo>
                      <a:pt x="2835" y="5461"/>
                      <a:pt x="2837" y="5461"/>
                      <a:pt x="2838" y="5461"/>
                    </a:cubicBezTo>
                    <a:cubicBezTo>
                      <a:pt x="3037" y="5461"/>
                      <a:pt x="3240" y="5433"/>
                      <a:pt x="3436" y="5385"/>
                    </a:cubicBezTo>
                    <a:cubicBezTo>
                      <a:pt x="4022" y="5234"/>
                      <a:pt x="4526" y="4854"/>
                      <a:pt x="4831" y="4328"/>
                    </a:cubicBezTo>
                    <a:cubicBezTo>
                      <a:pt x="5121" y="3824"/>
                      <a:pt x="5335" y="3015"/>
                      <a:pt x="5380" y="2260"/>
                    </a:cubicBezTo>
                    <a:cubicBezTo>
                      <a:pt x="5441" y="1221"/>
                      <a:pt x="5175" y="503"/>
                      <a:pt x="4614" y="177"/>
                    </a:cubicBezTo>
                    <a:cubicBezTo>
                      <a:pt x="4410" y="59"/>
                      <a:pt x="4182" y="1"/>
                      <a:pt x="39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0" name="Google Shape;4670;p65"/>
              <p:cNvSpPr/>
              <p:nvPr/>
            </p:nvSpPr>
            <p:spPr>
              <a:xfrm>
                <a:off x="5734275" y="3424700"/>
                <a:ext cx="311325" cy="226550"/>
              </a:xfrm>
              <a:custGeom>
                <a:rect b="b" l="l" r="r" t="t"/>
                <a:pathLst>
                  <a:path extrusionOk="0" h="9062" w="12453">
                    <a:moveTo>
                      <a:pt x="6226" y="1135"/>
                    </a:moveTo>
                    <a:cubicBezTo>
                      <a:pt x="8575" y="1135"/>
                      <a:pt x="9059" y="1815"/>
                      <a:pt x="9059" y="2832"/>
                    </a:cubicBezTo>
                    <a:lnTo>
                      <a:pt x="9059" y="3159"/>
                    </a:lnTo>
                    <a:cubicBezTo>
                      <a:pt x="9056" y="3850"/>
                      <a:pt x="9472" y="4472"/>
                      <a:pt x="10115" y="4732"/>
                    </a:cubicBezTo>
                    <a:cubicBezTo>
                      <a:pt x="10846" y="5031"/>
                      <a:pt x="11323" y="5619"/>
                      <a:pt x="11323" y="6229"/>
                    </a:cubicBezTo>
                    <a:cubicBezTo>
                      <a:pt x="11323" y="6658"/>
                      <a:pt x="11103" y="7069"/>
                      <a:pt x="10704" y="7389"/>
                    </a:cubicBezTo>
                    <a:cubicBezTo>
                      <a:pt x="10269" y="7736"/>
                      <a:pt x="9687" y="7929"/>
                      <a:pt x="9059" y="7929"/>
                    </a:cubicBezTo>
                    <a:cubicBezTo>
                      <a:pt x="9046" y="7929"/>
                      <a:pt x="9034" y="7929"/>
                      <a:pt x="9021" y="7929"/>
                    </a:cubicBezTo>
                    <a:cubicBezTo>
                      <a:pt x="8787" y="7929"/>
                      <a:pt x="8554" y="7902"/>
                      <a:pt x="8328" y="7848"/>
                    </a:cubicBezTo>
                    <a:cubicBezTo>
                      <a:pt x="7639" y="7673"/>
                      <a:pt x="6933" y="7585"/>
                      <a:pt x="6223" y="7585"/>
                    </a:cubicBezTo>
                    <a:cubicBezTo>
                      <a:pt x="5517" y="7585"/>
                      <a:pt x="4813" y="7673"/>
                      <a:pt x="4128" y="7848"/>
                    </a:cubicBezTo>
                    <a:cubicBezTo>
                      <a:pt x="3901" y="7902"/>
                      <a:pt x="3666" y="7929"/>
                      <a:pt x="3434" y="7929"/>
                    </a:cubicBezTo>
                    <a:cubicBezTo>
                      <a:pt x="3422" y="7929"/>
                      <a:pt x="3409" y="7929"/>
                      <a:pt x="3397" y="7929"/>
                    </a:cubicBezTo>
                    <a:cubicBezTo>
                      <a:pt x="2769" y="7929"/>
                      <a:pt x="2183" y="7736"/>
                      <a:pt x="1748" y="7389"/>
                    </a:cubicBezTo>
                    <a:cubicBezTo>
                      <a:pt x="1350" y="7069"/>
                      <a:pt x="1133" y="6658"/>
                      <a:pt x="1133" y="6229"/>
                    </a:cubicBezTo>
                    <a:cubicBezTo>
                      <a:pt x="1133" y="5619"/>
                      <a:pt x="1604" y="5031"/>
                      <a:pt x="2340" y="4732"/>
                    </a:cubicBezTo>
                    <a:cubicBezTo>
                      <a:pt x="2980" y="4472"/>
                      <a:pt x="3397" y="3850"/>
                      <a:pt x="3397" y="3159"/>
                    </a:cubicBezTo>
                    <a:lnTo>
                      <a:pt x="3397" y="2832"/>
                    </a:lnTo>
                    <a:cubicBezTo>
                      <a:pt x="3397" y="1815"/>
                      <a:pt x="3877" y="1135"/>
                      <a:pt x="6226" y="1135"/>
                    </a:cubicBezTo>
                    <a:close/>
                    <a:moveTo>
                      <a:pt x="6226" y="0"/>
                    </a:moveTo>
                    <a:cubicBezTo>
                      <a:pt x="5034" y="0"/>
                      <a:pt x="4185" y="157"/>
                      <a:pt x="3557" y="498"/>
                    </a:cubicBezTo>
                    <a:cubicBezTo>
                      <a:pt x="2700" y="960"/>
                      <a:pt x="2262" y="1745"/>
                      <a:pt x="2262" y="2829"/>
                    </a:cubicBezTo>
                    <a:lnTo>
                      <a:pt x="2262" y="3156"/>
                    </a:lnTo>
                    <a:cubicBezTo>
                      <a:pt x="2265" y="3388"/>
                      <a:pt x="2123" y="3593"/>
                      <a:pt x="1912" y="3681"/>
                    </a:cubicBezTo>
                    <a:cubicBezTo>
                      <a:pt x="749" y="4158"/>
                      <a:pt x="0" y="5157"/>
                      <a:pt x="0" y="6229"/>
                    </a:cubicBezTo>
                    <a:cubicBezTo>
                      <a:pt x="0" y="7790"/>
                      <a:pt x="1522" y="9062"/>
                      <a:pt x="3397" y="9062"/>
                    </a:cubicBezTo>
                    <a:cubicBezTo>
                      <a:pt x="3409" y="9062"/>
                      <a:pt x="3421" y="9062"/>
                      <a:pt x="3433" y="9062"/>
                    </a:cubicBezTo>
                    <a:cubicBezTo>
                      <a:pt x="3760" y="9062"/>
                      <a:pt x="4088" y="9022"/>
                      <a:pt x="4409" y="8944"/>
                    </a:cubicBezTo>
                    <a:cubicBezTo>
                      <a:pt x="5005" y="8793"/>
                      <a:pt x="5616" y="8717"/>
                      <a:pt x="6228" y="8717"/>
                    </a:cubicBezTo>
                    <a:cubicBezTo>
                      <a:pt x="6839" y="8717"/>
                      <a:pt x="7451" y="8793"/>
                      <a:pt x="8047" y="8944"/>
                    </a:cubicBezTo>
                    <a:cubicBezTo>
                      <a:pt x="8366" y="9022"/>
                      <a:pt x="8691" y="9059"/>
                      <a:pt x="9017" y="9059"/>
                    </a:cubicBezTo>
                    <a:cubicBezTo>
                      <a:pt x="9030" y="9059"/>
                      <a:pt x="9043" y="9059"/>
                      <a:pt x="9056" y="9059"/>
                    </a:cubicBezTo>
                    <a:cubicBezTo>
                      <a:pt x="10931" y="9059"/>
                      <a:pt x="12452" y="7787"/>
                      <a:pt x="12452" y="6226"/>
                    </a:cubicBezTo>
                    <a:cubicBezTo>
                      <a:pt x="12452" y="5154"/>
                      <a:pt x="11704" y="4155"/>
                      <a:pt x="10541" y="3681"/>
                    </a:cubicBezTo>
                    <a:cubicBezTo>
                      <a:pt x="10330" y="3593"/>
                      <a:pt x="10188" y="3388"/>
                      <a:pt x="10188" y="3156"/>
                    </a:cubicBezTo>
                    <a:lnTo>
                      <a:pt x="10188" y="2829"/>
                    </a:lnTo>
                    <a:cubicBezTo>
                      <a:pt x="10188" y="1745"/>
                      <a:pt x="9753" y="960"/>
                      <a:pt x="8896" y="498"/>
                    </a:cubicBezTo>
                    <a:cubicBezTo>
                      <a:pt x="8267" y="157"/>
                      <a:pt x="7419" y="0"/>
                      <a:pt x="62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71" name="Google Shape;4671;p65"/>
            <p:cNvGrpSpPr/>
            <p:nvPr/>
          </p:nvGrpSpPr>
          <p:grpSpPr>
            <a:xfrm>
              <a:off x="7016014" y="3460481"/>
              <a:ext cx="235649" cy="193733"/>
              <a:chOff x="6242450" y="3252800"/>
              <a:chExt cx="484475" cy="398300"/>
            </a:xfrm>
          </p:grpSpPr>
          <p:sp>
            <p:nvSpPr>
              <p:cNvPr id="4672" name="Google Shape;4672;p65"/>
              <p:cNvSpPr/>
              <p:nvPr/>
            </p:nvSpPr>
            <p:spPr>
              <a:xfrm>
                <a:off x="6626825" y="3427175"/>
                <a:ext cx="28325" cy="28350"/>
              </a:xfrm>
              <a:custGeom>
                <a:rect b="b" l="l" r="r" t="t"/>
                <a:pathLst>
                  <a:path extrusionOk="0" h="1134" w="1133">
                    <a:moveTo>
                      <a:pt x="568" y="1"/>
                    </a:moveTo>
                    <a:cubicBezTo>
                      <a:pt x="254" y="1"/>
                      <a:pt x="0" y="254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2" y="879"/>
                      <a:pt x="1132" y="565"/>
                    </a:cubicBezTo>
                    <a:cubicBezTo>
                      <a:pt x="1132" y="254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3" name="Google Shape;4673;p65"/>
              <p:cNvSpPr/>
              <p:nvPr/>
            </p:nvSpPr>
            <p:spPr>
              <a:xfrm>
                <a:off x="6508150" y="3418300"/>
                <a:ext cx="45550" cy="68400"/>
              </a:xfrm>
              <a:custGeom>
                <a:rect b="b" l="l" r="r" t="t"/>
                <a:pathLst>
                  <a:path extrusionOk="0" h="2736" w="1822">
                    <a:moveTo>
                      <a:pt x="1062" y="0"/>
                    </a:moveTo>
                    <a:cubicBezTo>
                      <a:pt x="917" y="0"/>
                      <a:pt x="772" y="55"/>
                      <a:pt x="662" y="166"/>
                    </a:cubicBezTo>
                    <a:cubicBezTo>
                      <a:pt x="1" y="830"/>
                      <a:pt x="1" y="1905"/>
                      <a:pt x="662" y="2569"/>
                    </a:cubicBezTo>
                    <a:cubicBezTo>
                      <a:pt x="768" y="2675"/>
                      <a:pt x="912" y="2732"/>
                      <a:pt x="1063" y="2735"/>
                    </a:cubicBezTo>
                    <a:cubicBezTo>
                      <a:pt x="1568" y="2732"/>
                      <a:pt x="1821" y="2122"/>
                      <a:pt x="1462" y="1766"/>
                    </a:cubicBezTo>
                    <a:cubicBezTo>
                      <a:pt x="1242" y="1545"/>
                      <a:pt x="1242" y="1186"/>
                      <a:pt x="1462" y="966"/>
                    </a:cubicBezTo>
                    <a:cubicBezTo>
                      <a:pt x="1685" y="745"/>
                      <a:pt x="1685" y="386"/>
                      <a:pt x="1462" y="166"/>
                    </a:cubicBezTo>
                    <a:cubicBezTo>
                      <a:pt x="1352" y="55"/>
                      <a:pt x="1207" y="0"/>
                      <a:pt x="10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4" name="Google Shape;4674;p65"/>
              <p:cNvSpPr/>
              <p:nvPr/>
            </p:nvSpPr>
            <p:spPr>
              <a:xfrm>
                <a:off x="6242450" y="3252800"/>
                <a:ext cx="484475" cy="398300"/>
              </a:xfrm>
              <a:custGeom>
                <a:rect b="b" l="l" r="r" t="t"/>
                <a:pathLst>
                  <a:path extrusionOk="0" h="15932" w="19379">
                    <a:moveTo>
                      <a:pt x="9593" y="1178"/>
                    </a:moveTo>
                    <a:cubicBezTo>
                      <a:pt x="11124" y="1417"/>
                      <a:pt x="12374" y="2528"/>
                      <a:pt x="12794" y="4017"/>
                    </a:cubicBezTo>
                    <a:cubicBezTo>
                      <a:pt x="12443" y="4032"/>
                      <a:pt x="12093" y="4065"/>
                      <a:pt x="11746" y="4116"/>
                    </a:cubicBezTo>
                    <a:cubicBezTo>
                      <a:pt x="10595" y="3543"/>
                      <a:pt x="9792" y="2450"/>
                      <a:pt x="9593" y="1178"/>
                    </a:cubicBezTo>
                    <a:close/>
                    <a:moveTo>
                      <a:pt x="1697" y="2890"/>
                    </a:moveTo>
                    <a:cubicBezTo>
                      <a:pt x="3790" y="2894"/>
                      <a:pt x="5520" y="4524"/>
                      <a:pt x="5653" y="6613"/>
                    </a:cubicBezTo>
                    <a:lnTo>
                      <a:pt x="4360" y="5321"/>
                    </a:lnTo>
                    <a:cubicBezTo>
                      <a:pt x="4250" y="5211"/>
                      <a:pt x="4105" y="5156"/>
                      <a:pt x="3960" y="5156"/>
                    </a:cubicBezTo>
                    <a:cubicBezTo>
                      <a:pt x="3815" y="5156"/>
                      <a:pt x="3670" y="5211"/>
                      <a:pt x="3560" y="5321"/>
                    </a:cubicBezTo>
                    <a:cubicBezTo>
                      <a:pt x="3340" y="5542"/>
                      <a:pt x="3340" y="5901"/>
                      <a:pt x="3560" y="6121"/>
                    </a:cubicBezTo>
                    <a:lnTo>
                      <a:pt x="4852" y="7414"/>
                    </a:lnTo>
                    <a:cubicBezTo>
                      <a:pt x="2763" y="7281"/>
                      <a:pt x="1132" y="5551"/>
                      <a:pt x="1132" y="3458"/>
                    </a:cubicBezTo>
                    <a:lnTo>
                      <a:pt x="1129" y="3458"/>
                    </a:lnTo>
                    <a:lnTo>
                      <a:pt x="1129" y="2890"/>
                    </a:lnTo>
                    <a:close/>
                    <a:moveTo>
                      <a:pt x="15511" y="5593"/>
                    </a:moveTo>
                    <a:cubicBezTo>
                      <a:pt x="16553" y="6067"/>
                      <a:pt x="17477" y="6888"/>
                      <a:pt x="18135" y="7966"/>
                    </a:cubicBezTo>
                    <a:cubicBezTo>
                      <a:pt x="17471" y="9056"/>
                      <a:pt x="16532" y="9887"/>
                      <a:pt x="15472" y="10358"/>
                    </a:cubicBezTo>
                    <a:cubicBezTo>
                      <a:pt x="13748" y="9228"/>
                      <a:pt x="13766" y="6695"/>
                      <a:pt x="15511" y="5593"/>
                    </a:cubicBezTo>
                    <a:close/>
                    <a:moveTo>
                      <a:pt x="13326" y="5134"/>
                    </a:moveTo>
                    <a:cubicBezTo>
                      <a:pt x="13345" y="5134"/>
                      <a:pt x="13363" y="5134"/>
                      <a:pt x="13382" y="5134"/>
                    </a:cubicBezTo>
                    <a:cubicBezTo>
                      <a:pt x="13417" y="5140"/>
                      <a:pt x="13451" y="5143"/>
                      <a:pt x="13485" y="5143"/>
                    </a:cubicBezTo>
                    <a:cubicBezTo>
                      <a:pt x="13504" y="5143"/>
                      <a:pt x="13523" y="5142"/>
                      <a:pt x="13542" y="5140"/>
                    </a:cubicBezTo>
                    <a:cubicBezTo>
                      <a:pt x="13548" y="5140"/>
                      <a:pt x="13554" y="5137"/>
                      <a:pt x="13560" y="5137"/>
                    </a:cubicBezTo>
                    <a:cubicBezTo>
                      <a:pt x="13775" y="5143"/>
                      <a:pt x="13989" y="5161"/>
                      <a:pt x="14204" y="5197"/>
                    </a:cubicBezTo>
                    <a:cubicBezTo>
                      <a:pt x="12688" y="6728"/>
                      <a:pt x="12676" y="9189"/>
                      <a:pt x="14170" y="10738"/>
                    </a:cubicBezTo>
                    <a:cubicBezTo>
                      <a:pt x="13968" y="10771"/>
                      <a:pt x="13763" y="10789"/>
                      <a:pt x="13560" y="10792"/>
                    </a:cubicBezTo>
                    <a:lnTo>
                      <a:pt x="13542" y="10792"/>
                    </a:lnTo>
                    <a:cubicBezTo>
                      <a:pt x="13520" y="10789"/>
                      <a:pt x="13497" y="10787"/>
                      <a:pt x="13475" y="10787"/>
                    </a:cubicBezTo>
                    <a:cubicBezTo>
                      <a:pt x="13444" y="10787"/>
                      <a:pt x="13414" y="10790"/>
                      <a:pt x="13382" y="10795"/>
                    </a:cubicBezTo>
                    <a:cubicBezTo>
                      <a:pt x="13362" y="10796"/>
                      <a:pt x="13341" y="10796"/>
                      <a:pt x="13321" y="10796"/>
                    </a:cubicBezTo>
                    <a:cubicBezTo>
                      <a:pt x="12807" y="10796"/>
                      <a:pt x="12296" y="10759"/>
                      <a:pt x="11788" y="10684"/>
                    </a:cubicBezTo>
                    <a:cubicBezTo>
                      <a:pt x="11755" y="10675"/>
                      <a:pt x="11722" y="10672"/>
                      <a:pt x="11691" y="10669"/>
                    </a:cubicBezTo>
                    <a:cubicBezTo>
                      <a:pt x="9931" y="10370"/>
                      <a:pt x="8938" y="9530"/>
                      <a:pt x="7114" y="7990"/>
                    </a:cubicBezTo>
                    <a:lnTo>
                      <a:pt x="7105" y="7987"/>
                    </a:lnTo>
                    <a:lnTo>
                      <a:pt x="7177" y="7927"/>
                    </a:lnTo>
                    <a:cubicBezTo>
                      <a:pt x="8986" y="6402"/>
                      <a:pt x="9973" y="5569"/>
                      <a:pt x="11691" y="5267"/>
                    </a:cubicBezTo>
                    <a:cubicBezTo>
                      <a:pt x="11731" y="5264"/>
                      <a:pt x="11767" y="5258"/>
                      <a:pt x="11806" y="5249"/>
                    </a:cubicBezTo>
                    <a:cubicBezTo>
                      <a:pt x="12310" y="5173"/>
                      <a:pt x="12816" y="5134"/>
                      <a:pt x="13326" y="5134"/>
                    </a:cubicBezTo>
                    <a:close/>
                    <a:moveTo>
                      <a:pt x="4852" y="8561"/>
                    </a:moveTo>
                    <a:lnTo>
                      <a:pt x="3560" y="9850"/>
                    </a:lnTo>
                    <a:cubicBezTo>
                      <a:pt x="3340" y="10071"/>
                      <a:pt x="3340" y="10430"/>
                      <a:pt x="3560" y="10650"/>
                    </a:cubicBezTo>
                    <a:cubicBezTo>
                      <a:pt x="3670" y="10762"/>
                      <a:pt x="3815" y="10818"/>
                      <a:pt x="3960" y="10818"/>
                    </a:cubicBezTo>
                    <a:cubicBezTo>
                      <a:pt x="4105" y="10818"/>
                      <a:pt x="4250" y="10762"/>
                      <a:pt x="4360" y="10650"/>
                    </a:cubicBezTo>
                    <a:lnTo>
                      <a:pt x="5653" y="9361"/>
                    </a:lnTo>
                    <a:lnTo>
                      <a:pt x="5653" y="9361"/>
                    </a:lnTo>
                    <a:cubicBezTo>
                      <a:pt x="5520" y="11451"/>
                      <a:pt x="3790" y="13078"/>
                      <a:pt x="1697" y="13081"/>
                    </a:cubicBezTo>
                    <a:lnTo>
                      <a:pt x="1129" y="13081"/>
                    </a:lnTo>
                    <a:lnTo>
                      <a:pt x="1129" y="12517"/>
                    </a:lnTo>
                    <a:cubicBezTo>
                      <a:pt x="1132" y="10421"/>
                      <a:pt x="2760" y="8691"/>
                      <a:pt x="4852" y="8561"/>
                    </a:cubicBezTo>
                    <a:close/>
                    <a:moveTo>
                      <a:pt x="11734" y="11822"/>
                    </a:moveTo>
                    <a:cubicBezTo>
                      <a:pt x="12066" y="11870"/>
                      <a:pt x="12416" y="11901"/>
                      <a:pt x="12794" y="11916"/>
                    </a:cubicBezTo>
                    <a:cubicBezTo>
                      <a:pt x="12374" y="13407"/>
                      <a:pt x="11121" y="14515"/>
                      <a:pt x="9593" y="14754"/>
                    </a:cubicBezTo>
                    <a:cubicBezTo>
                      <a:pt x="9792" y="13489"/>
                      <a:pt x="10589" y="12396"/>
                      <a:pt x="11734" y="11822"/>
                    </a:cubicBezTo>
                    <a:close/>
                    <a:moveTo>
                      <a:pt x="8986" y="1"/>
                    </a:moveTo>
                    <a:cubicBezTo>
                      <a:pt x="8984" y="1"/>
                      <a:pt x="8982" y="1"/>
                      <a:pt x="8980" y="1"/>
                    </a:cubicBezTo>
                    <a:cubicBezTo>
                      <a:pt x="8666" y="1"/>
                      <a:pt x="8412" y="255"/>
                      <a:pt x="8412" y="566"/>
                    </a:cubicBezTo>
                    <a:cubicBezTo>
                      <a:pt x="8415" y="2084"/>
                      <a:pt x="9092" y="3522"/>
                      <a:pt x="10257" y="4491"/>
                    </a:cubicBezTo>
                    <a:cubicBezTo>
                      <a:pt x="9019" y="4950"/>
                      <a:pt x="8044" y="5720"/>
                      <a:pt x="6794" y="6774"/>
                    </a:cubicBezTo>
                    <a:cubicBezTo>
                      <a:pt x="6749" y="4002"/>
                      <a:pt x="4481" y="1761"/>
                      <a:pt x="1697" y="1761"/>
                    </a:cubicBezTo>
                    <a:lnTo>
                      <a:pt x="565" y="1761"/>
                    </a:lnTo>
                    <a:cubicBezTo>
                      <a:pt x="251" y="1761"/>
                      <a:pt x="0" y="2015"/>
                      <a:pt x="0" y="2326"/>
                    </a:cubicBezTo>
                    <a:lnTo>
                      <a:pt x="0" y="3458"/>
                    </a:lnTo>
                    <a:cubicBezTo>
                      <a:pt x="0" y="5366"/>
                      <a:pt x="1066" y="7115"/>
                      <a:pt x="2763" y="7987"/>
                    </a:cubicBezTo>
                    <a:cubicBezTo>
                      <a:pt x="1066" y="8863"/>
                      <a:pt x="0" y="10611"/>
                      <a:pt x="0" y="12517"/>
                    </a:cubicBezTo>
                    <a:lnTo>
                      <a:pt x="0" y="13649"/>
                    </a:lnTo>
                    <a:cubicBezTo>
                      <a:pt x="0" y="13963"/>
                      <a:pt x="254" y="14213"/>
                      <a:pt x="565" y="14213"/>
                    </a:cubicBezTo>
                    <a:lnTo>
                      <a:pt x="1697" y="14213"/>
                    </a:lnTo>
                    <a:cubicBezTo>
                      <a:pt x="4478" y="14213"/>
                      <a:pt x="6746" y="11973"/>
                      <a:pt x="6794" y="9204"/>
                    </a:cubicBezTo>
                    <a:cubicBezTo>
                      <a:pt x="7808" y="10056"/>
                      <a:pt x="8606" y="10693"/>
                      <a:pt x="9523" y="11149"/>
                    </a:cubicBezTo>
                    <a:cubicBezTo>
                      <a:pt x="9756" y="11263"/>
                      <a:pt x="9998" y="11366"/>
                      <a:pt x="10242" y="11457"/>
                    </a:cubicBezTo>
                    <a:cubicBezTo>
                      <a:pt x="9086" y="12426"/>
                      <a:pt x="8415" y="13857"/>
                      <a:pt x="8412" y="15367"/>
                    </a:cubicBezTo>
                    <a:cubicBezTo>
                      <a:pt x="8412" y="15678"/>
                      <a:pt x="8666" y="15932"/>
                      <a:pt x="8980" y="15932"/>
                    </a:cubicBezTo>
                    <a:cubicBezTo>
                      <a:pt x="8982" y="15932"/>
                      <a:pt x="8984" y="15932"/>
                      <a:pt x="8986" y="15932"/>
                    </a:cubicBezTo>
                    <a:cubicBezTo>
                      <a:pt x="11387" y="15932"/>
                      <a:pt x="13461" y="14254"/>
                      <a:pt x="13962" y="11907"/>
                    </a:cubicBezTo>
                    <a:cubicBezTo>
                      <a:pt x="14971" y="11813"/>
                      <a:pt x="15943" y="11481"/>
                      <a:pt x="16794" y="10934"/>
                    </a:cubicBezTo>
                    <a:cubicBezTo>
                      <a:pt x="17812" y="10288"/>
                      <a:pt x="18672" y="9355"/>
                      <a:pt x="19285" y="8238"/>
                    </a:cubicBezTo>
                    <a:cubicBezTo>
                      <a:pt x="19379" y="8069"/>
                      <a:pt x="19379" y="7864"/>
                      <a:pt x="19285" y="7694"/>
                    </a:cubicBezTo>
                    <a:cubicBezTo>
                      <a:pt x="18672" y="6577"/>
                      <a:pt x="17809" y="5644"/>
                      <a:pt x="16794" y="4998"/>
                    </a:cubicBezTo>
                    <a:cubicBezTo>
                      <a:pt x="15943" y="4452"/>
                      <a:pt x="14971" y="4119"/>
                      <a:pt x="13962" y="4026"/>
                    </a:cubicBezTo>
                    <a:cubicBezTo>
                      <a:pt x="13461" y="1679"/>
                      <a:pt x="11387" y="1"/>
                      <a:pt x="89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75" name="Google Shape;4675;p65"/>
            <p:cNvGrpSpPr/>
            <p:nvPr/>
          </p:nvGrpSpPr>
          <p:grpSpPr>
            <a:xfrm>
              <a:off x="4428433" y="3729341"/>
              <a:ext cx="206538" cy="234992"/>
              <a:chOff x="922025" y="3804850"/>
              <a:chExt cx="424625" cy="483125"/>
            </a:xfrm>
          </p:grpSpPr>
          <p:sp>
            <p:nvSpPr>
              <p:cNvPr id="4676" name="Google Shape;4676;p65"/>
              <p:cNvSpPr/>
              <p:nvPr/>
            </p:nvSpPr>
            <p:spPr>
              <a:xfrm>
                <a:off x="922025" y="3804850"/>
                <a:ext cx="424625" cy="483125"/>
              </a:xfrm>
              <a:custGeom>
                <a:rect b="b" l="l" r="r" t="t"/>
                <a:pathLst>
                  <a:path extrusionOk="0" h="19325" w="16985">
                    <a:moveTo>
                      <a:pt x="14153" y="1132"/>
                    </a:moveTo>
                    <a:cubicBezTo>
                      <a:pt x="15092" y="1132"/>
                      <a:pt x="15850" y="1893"/>
                      <a:pt x="15853" y="2832"/>
                    </a:cubicBezTo>
                    <a:lnTo>
                      <a:pt x="15853" y="3560"/>
                    </a:lnTo>
                    <a:cubicBezTo>
                      <a:pt x="15472" y="3162"/>
                      <a:pt x="15037" y="2769"/>
                      <a:pt x="14648" y="2558"/>
                    </a:cubicBezTo>
                    <a:cubicBezTo>
                      <a:pt x="14158" y="2296"/>
                      <a:pt x="13305" y="2239"/>
                      <a:pt x="12660" y="2239"/>
                    </a:cubicBezTo>
                    <a:cubicBezTo>
                      <a:pt x="12589" y="2239"/>
                      <a:pt x="12521" y="2239"/>
                      <a:pt x="12456" y="2241"/>
                    </a:cubicBezTo>
                    <a:lnTo>
                      <a:pt x="12456" y="1132"/>
                    </a:lnTo>
                    <a:close/>
                    <a:moveTo>
                      <a:pt x="12611" y="3372"/>
                    </a:moveTo>
                    <a:cubicBezTo>
                      <a:pt x="13207" y="3372"/>
                      <a:pt x="13858" y="3421"/>
                      <a:pt x="14110" y="3557"/>
                    </a:cubicBezTo>
                    <a:cubicBezTo>
                      <a:pt x="14430" y="3726"/>
                      <a:pt x="14844" y="4128"/>
                      <a:pt x="15209" y="4529"/>
                    </a:cubicBezTo>
                    <a:lnTo>
                      <a:pt x="12456" y="4529"/>
                    </a:lnTo>
                    <a:lnTo>
                      <a:pt x="12456" y="3373"/>
                    </a:lnTo>
                    <a:cubicBezTo>
                      <a:pt x="12507" y="3372"/>
                      <a:pt x="12559" y="3372"/>
                      <a:pt x="12611" y="3372"/>
                    </a:cubicBezTo>
                    <a:close/>
                    <a:moveTo>
                      <a:pt x="7927" y="6794"/>
                    </a:moveTo>
                    <a:lnTo>
                      <a:pt x="7927" y="9626"/>
                    </a:lnTo>
                    <a:cubicBezTo>
                      <a:pt x="7924" y="11812"/>
                      <a:pt x="6151" y="13585"/>
                      <a:pt x="3962" y="13588"/>
                    </a:cubicBezTo>
                    <a:lnTo>
                      <a:pt x="3397" y="13588"/>
                    </a:lnTo>
                    <a:lnTo>
                      <a:pt x="3397" y="12455"/>
                    </a:lnTo>
                    <a:lnTo>
                      <a:pt x="3962" y="12455"/>
                    </a:lnTo>
                    <a:cubicBezTo>
                      <a:pt x="5526" y="12452"/>
                      <a:pt x="6791" y="11187"/>
                      <a:pt x="6794" y="9626"/>
                    </a:cubicBezTo>
                    <a:cubicBezTo>
                      <a:pt x="6794" y="9312"/>
                      <a:pt x="6541" y="9058"/>
                      <a:pt x="6227" y="9058"/>
                    </a:cubicBezTo>
                    <a:cubicBezTo>
                      <a:pt x="5913" y="9058"/>
                      <a:pt x="5662" y="9312"/>
                      <a:pt x="5662" y="9626"/>
                    </a:cubicBezTo>
                    <a:cubicBezTo>
                      <a:pt x="5659" y="10562"/>
                      <a:pt x="4901" y="11323"/>
                      <a:pt x="3962" y="11323"/>
                    </a:cubicBezTo>
                    <a:lnTo>
                      <a:pt x="3397" y="11323"/>
                    </a:lnTo>
                    <a:lnTo>
                      <a:pt x="3397" y="10758"/>
                    </a:lnTo>
                    <a:cubicBezTo>
                      <a:pt x="3397" y="8569"/>
                      <a:pt x="5170" y="6797"/>
                      <a:pt x="7359" y="6794"/>
                    </a:cubicBezTo>
                    <a:close/>
                    <a:moveTo>
                      <a:pt x="11323" y="1132"/>
                    </a:moveTo>
                    <a:lnTo>
                      <a:pt x="11323" y="10758"/>
                    </a:lnTo>
                    <a:cubicBezTo>
                      <a:pt x="11320" y="12320"/>
                      <a:pt x="10055" y="13585"/>
                      <a:pt x="8491" y="13588"/>
                    </a:cubicBezTo>
                    <a:lnTo>
                      <a:pt x="7160" y="13588"/>
                    </a:lnTo>
                    <a:cubicBezTo>
                      <a:pt x="8361" y="12621"/>
                      <a:pt x="9059" y="11166"/>
                      <a:pt x="9059" y="9626"/>
                    </a:cubicBezTo>
                    <a:lnTo>
                      <a:pt x="9059" y="6229"/>
                    </a:lnTo>
                    <a:cubicBezTo>
                      <a:pt x="9059" y="5915"/>
                      <a:pt x="8805" y="5662"/>
                      <a:pt x="8491" y="5662"/>
                    </a:cubicBezTo>
                    <a:lnTo>
                      <a:pt x="7359" y="5662"/>
                    </a:lnTo>
                    <a:cubicBezTo>
                      <a:pt x="6779" y="5662"/>
                      <a:pt x="6206" y="5761"/>
                      <a:pt x="5662" y="5954"/>
                    </a:cubicBezTo>
                    <a:lnTo>
                      <a:pt x="5662" y="5097"/>
                    </a:lnTo>
                    <a:cubicBezTo>
                      <a:pt x="5662" y="2908"/>
                      <a:pt x="7434" y="1135"/>
                      <a:pt x="9624" y="1132"/>
                    </a:cubicBezTo>
                    <a:close/>
                    <a:moveTo>
                      <a:pt x="6794" y="14720"/>
                    </a:moveTo>
                    <a:lnTo>
                      <a:pt x="6794" y="16957"/>
                    </a:lnTo>
                    <a:cubicBezTo>
                      <a:pt x="6115" y="16698"/>
                      <a:pt x="5665" y="16049"/>
                      <a:pt x="5662" y="15324"/>
                    </a:cubicBezTo>
                    <a:lnTo>
                      <a:pt x="5662" y="14720"/>
                    </a:lnTo>
                    <a:close/>
                    <a:moveTo>
                      <a:pt x="4530" y="14720"/>
                    </a:moveTo>
                    <a:lnTo>
                      <a:pt x="4530" y="18096"/>
                    </a:lnTo>
                    <a:cubicBezTo>
                      <a:pt x="3850" y="17854"/>
                      <a:pt x="3397" y="17214"/>
                      <a:pt x="3397" y="16495"/>
                    </a:cubicBezTo>
                    <a:lnTo>
                      <a:pt x="3397" y="14720"/>
                    </a:lnTo>
                    <a:close/>
                    <a:moveTo>
                      <a:pt x="3326" y="1"/>
                    </a:moveTo>
                    <a:cubicBezTo>
                      <a:pt x="3182" y="1"/>
                      <a:pt x="3037" y="56"/>
                      <a:pt x="2926" y="166"/>
                    </a:cubicBezTo>
                    <a:cubicBezTo>
                      <a:pt x="2480" y="613"/>
                      <a:pt x="2265" y="1114"/>
                      <a:pt x="2265" y="1700"/>
                    </a:cubicBezTo>
                    <a:cubicBezTo>
                      <a:pt x="2265" y="2950"/>
                      <a:pt x="3277" y="3965"/>
                      <a:pt x="4530" y="3965"/>
                    </a:cubicBezTo>
                    <a:cubicBezTo>
                      <a:pt x="4572" y="3965"/>
                      <a:pt x="4614" y="3965"/>
                      <a:pt x="4657" y="3959"/>
                    </a:cubicBezTo>
                    <a:lnTo>
                      <a:pt x="4657" y="3959"/>
                    </a:lnTo>
                    <a:cubicBezTo>
                      <a:pt x="4572" y="4333"/>
                      <a:pt x="4527" y="4714"/>
                      <a:pt x="4530" y="5097"/>
                    </a:cubicBezTo>
                    <a:lnTo>
                      <a:pt x="4530" y="6522"/>
                    </a:lnTo>
                    <a:cubicBezTo>
                      <a:pt x="3114" y="7467"/>
                      <a:pt x="2265" y="9055"/>
                      <a:pt x="2265" y="10758"/>
                    </a:cubicBezTo>
                    <a:lnTo>
                      <a:pt x="2265" y="13588"/>
                    </a:lnTo>
                    <a:lnTo>
                      <a:pt x="565" y="13588"/>
                    </a:lnTo>
                    <a:cubicBezTo>
                      <a:pt x="251" y="13588"/>
                      <a:pt x="1" y="13841"/>
                      <a:pt x="1" y="14155"/>
                    </a:cubicBezTo>
                    <a:cubicBezTo>
                      <a:pt x="1" y="14466"/>
                      <a:pt x="251" y="14720"/>
                      <a:pt x="565" y="14720"/>
                    </a:cubicBezTo>
                    <a:lnTo>
                      <a:pt x="2265" y="14720"/>
                    </a:lnTo>
                    <a:lnTo>
                      <a:pt x="2265" y="16495"/>
                    </a:lnTo>
                    <a:cubicBezTo>
                      <a:pt x="2265" y="18056"/>
                      <a:pt x="3530" y="19322"/>
                      <a:pt x="5094" y="19325"/>
                    </a:cubicBezTo>
                    <a:cubicBezTo>
                      <a:pt x="5408" y="19325"/>
                      <a:pt x="5662" y="19071"/>
                      <a:pt x="5662" y="18760"/>
                    </a:cubicBezTo>
                    <a:lnTo>
                      <a:pt x="5662" y="17613"/>
                    </a:lnTo>
                    <a:cubicBezTo>
                      <a:pt x="6148" y="17990"/>
                      <a:pt x="6743" y="18192"/>
                      <a:pt x="7359" y="18192"/>
                    </a:cubicBezTo>
                    <a:cubicBezTo>
                      <a:pt x="7673" y="18192"/>
                      <a:pt x="7927" y="17939"/>
                      <a:pt x="7927" y="17628"/>
                    </a:cubicBezTo>
                    <a:lnTo>
                      <a:pt x="7927" y="14720"/>
                    </a:lnTo>
                    <a:lnTo>
                      <a:pt x="9059" y="14720"/>
                    </a:lnTo>
                    <a:lnTo>
                      <a:pt x="9059" y="18760"/>
                    </a:lnTo>
                    <a:cubicBezTo>
                      <a:pt x="9059" y="19071"/>
                      <a:pt x="9309" y="19325"/>
                      <a:pt x="9624" y="19325"/>
                    </a:cubicBezTo>
                    <a:cubicBezTo>
                      <a:pt x="9938" y="19325"/>
                      <a:pt x="10191" y="19071"/>
                      <a:pt x="10191" y="18760"/>
                    </a:cubicBezTo>
                    <a:lnTo>
                      <a:pt x="10191" y="14720"/>
                    </a:lnTo>
                    <a:lnTo>
                      <a:pt x="16417" y="14720"/>
                    </a:lnTo>
                    <a:cubicBezTo>
                      <a:pt x="16731" y="14720"/>
                      <a:pt x="16982" y="14466"/>
                      <a:pt x="16982" y="14155"/>
                    </a:cubicBezTo>
                    <a:cubicBezTo>
                      <a:pt x="16982" y="13841"/>
                      <a:pt x="16731" y="13588"/>
                      <a:pt x="16417" y="13588"/>
                    </a:cubicBezTo>
                    <a:lnTo>
                      <a:pt x="11263" y="13588"/>
                    </a:lnTo>
                    <a:cubicBezTo>
                      <a:pt x="12024" y="12845"/>
                      <a:pt x="12456" y="11821"/>
                      <a:pt x="12456" y="10758"/>
                    </a:cubicBezTo>
                    <a:lnTo>
                      <a:pt x="12456" y="5662"/>
                    </a:lnTo>
                    <a:lnTo>
                      <a:pt x="16417" y="5662"/>
                    </a:lnTo>
                    <a:cubicBezTo>
                      <a:pt x="16435" y="5662"/>
                      <a:pt x="16454" y="5662"/>
                      <a:pt x="16472" y="5659"/>
                    </a:cubicBezTo>
                    <a:lnTo>
                      <a:pt x="16484" y="5659"/>
                    </a:lnTo>
                    <a:cubicBezTo>
                      <a:pt x="16496" y="5659"/>
                      <a:pt x="16511" y="5656"/>
                      <a:pt x="16523" y="5653"/>
                    </a:cubicBezTo>
                    <a:cubicBezTo>
                      <a:pt x="16529" y="5653"/>
                      <a:pt x="16535" y="5653"/>
                      <a:pt x="16538" y="5650"/>
                    </a:cubicBezTo>
                    <a:cubicBezTo>
                      <a:pt x="16550" y="5647"/>
                      <a:pt x="16562" y="5643"/>
                      <a:pt x="16577" y="5640"/>
                    </a:cubicBezTo>
                    <a:lnTo>
                      <a:pt x="16592" y="5637"/>
                    </a:lnTo>
                    <a:cubicBezTo>
                      <a:pt x="16607" y="5631"/>
                      <a:pt x="16623" y="5625"/>
                      <a:pt x="16638" y="5619"/>
                    </a:cubicBezTo>
                    <a:lnTo>
                      <a:pt x="16644" y="5616"/>
                    </a:lnTo>
                    <a:cubicBezTo>
                      <a:pt x="16659" y="5610"/>
                      <a:pt x="16671" y="5604"/>
                      <a:pt x="16683" y="5598"/>
                    </a:cubicBezTo>
                    <a:lnTo>
                      <a:pt x="16701" y="5586"/>
                    </a:lnTo>
                    <a:cubicBezTo>
                      <a:pt x="16710" y="5583"/>
                      <a:pt x="16719" y="5577"/>
                      <a:pt x="16728" y="5571"/>
                    </a:cubicBezTo>
                    <a:cubicBezTo>
                      <a:pt x="16734" y="5568"/>
                      <a:pt x="16740" y="5562"/>
                      <a:pt x="16746" y="5559"/>
                    </a:cubicBezTo>
                    <a:lnTo>
                      <a:pt x="16758" y="5550"/>
                    </a:lnTo>
                    <a:lnTo>
                      <a:pt x="16768" y="5541"/>
                    </a:lnTo>
                    <a:lnTo>
                      <a:pt x="16792" y="5523"/>
                    </a:lnTo>
                    <a:cubicBezTo>
                      <a:pt x="16798" y="5517"/>
                      <a:pt x="16807" y="5511"/>
                      <a:pt x="16813" y="5505"/>
                    </a:cubicBezTo>
                    <a:lnTo>
                      <a:pt x="16831" y="5486"/>
                    </a:lnTo>
                    <a:lnTo>
                      <a:pt x="16849" y="5462"/>
                    </a:lnTo>
                    <a:lnTo>
                      <a:pt x="16864" y="5444"/>
                    </a:lnTo>
                    <a:cubicBezTo>
                      <a:pt x="16870" y="5435"/>
                      <a:pt x="16879" y="5429"/>
                      <a:pt x="16885" y="5420"/>
                    </a:cubicBezTo>
                    <a:lnTo>
                      <a:pt x="16897" y="5399"/>
                    </a:lnTo>
                    <a:cubicBezTo>
                      <a:pt x="16903" y="5390"/>
                      <a:pt x="16906" y="5381"/>
                      <a:pt x="16912" y="5375"/>
                    </a:cubicBezTo>
                    <a:lnTo>
                      <a:pt x="16925" y="5351"/>
                    </a:lnTo>
                    <a:cubicBezTo>
                      <a:pt x="16928" y="5342"/>
                      <a:pt x="16934" y="5332"/>
                      <a:pt x="16937" y="5326"/>
                    </a:cubicBezTo>
                    <a:cubicBezTo>
                      <a:pt x="16940" y="5317"/>
                      <a:pt x="16943" y="5305"/>
                      <a:pt x="16949" y="5296"/>
                    </a:cubicBezTo>
                    <a:cubicBezTo>
                      <a:pt x="16952" y="5287"/>
                      <a:pt x="16955" y="5281"/>
                      <a:pt x="16958" y="5275"/>
                    </a:cubicBezTo>
                    <a:cubicBezTo>
                      <a:pt x="16958" y="5266"/>
                      <a:pt x="16964" y="5254"/>
                      <a:pt x="16964" y="5245"/>
                    </a:cubicBezTo>
                    <a:cubicBezTo>
                      <a:pt x="16967" y="5236"/>
                      <a:pt x="16970" y="5230"/>
                      <a:pt x="16970" y="5221"/>
                    </a:cubicBezTo>
                    <a:cubicBezTo>
                      <a:pt x="16973" y="5215"/>
                      <a:pt x="16976" y="5203"/>
                      <a:pt x="16976" y="5194"/>
                    </a:cubicBezTo>
                    <a:cubicBezTo>
                      <a:pt x="16979" y="5182"/>
                      <a:pt x="16979" y="5175"/>
                      <a:pt x="16982" y="5166"/>
                    </a:cubicBezTo>
                    <a:cubicBezTo>
                      <a:pt x="16982" y="5157"/>
                      <a:pt x="16982" y="5148"/>
                      <a:pt x="16982" y="5139"/>
                    </a:cubicBezTo>
                    <a:cubicBezTo>
                      <a:pt x="16982" y="5130"/>
                      <a:pt x="16982" y="5118"/>
                      <a:pt x="16985" y="5109"/>
                    </a:cubicBezTo>
                    <a:lnTo>
                      <a:pt x="16985" y="5097"/>
                    </a:lnTo>
                    <a:lnTo>
                      <a:pt x="16985" y="2832"/>
                    </a:lnTo>
                    <a:cubicBezTo>
                      <a:pt x="16982" y="1271"/>
                      <a:pt x="15717" y="3"/>
                      <a:pt x="14153" y="3"/>
                    </a:cubicBezTo>
                    <a:lnTo>
                      <a:pt x="9624" y="3"/>
                    </a:lnTo>
                    <a:cubicBezTo>
                      <a:pt x="7754" y="3"/>
                      <a:pt x="6033" y="1027"/>
                      <a:pt x="5143" y="2672"/>
                    </a:cubicBezTo>
                    <a:cubicBezTo>
                      <a:pt x="5106" y="2681"/>
                      <a:pt x="5067" y="2697"/>
                      <a:pt x="5034" y="2715"/>
                    </a:cubicBezTo>
                    <a:cubicBezTo>
                      <a:pt x="4869" y="2797"/>
                      <a:pt x="4697" y="2834"/>
                      <a:pt x="4530" y="2834"/>
                    </a:cubicBezTo>
                    <a:cubicBezTo>
                      <a:pt x="3934" y="2834"/>
                      <a:pt x="3395" y="2356"/>
                      <a:pt x="3397" y="1700"/>
                    </a:cubicBezTo>
                    <a:cubicBezTo>
                      <a:pt x="3397" y="1419"/>
                      <a:pt x="3494" y="1199"/>
                      <a:pt x="3727" y="966"/>
                    </a:cubicBezTo>
                    <a:cubicBezTo>
                      <a:pt x="3950" y="746"/>
                      <a:pt x="3950" y="387"/>
                      <a:pt x="3727" y="166"/>
                    </a:cubicBezTo>
                    <a:cubicBezTo>
                      <a:pt x="3616" y="56"/>
                      <a:pt x="3471" y="1"/>
                      <a:pt x="33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7" name="Google Shape;4677;p65"/>
              <p:cNvSpPr/>
              <p:nvPr/>
            </p:nvSpPr>
            <p:spPr>
              <a:xfrm>
                <a:off x="1135200" y="3869900"/>
                <a:ext cx="37850" cy="28400"/>
              </a:xfrm>
              <a:custGeom>
                <a:rect b="b" l="l" r="r" t="t"/>
                <a:pathLst>
                  <a:path extrusionOk="0" h="1136" w="1514">
                    <a:moveTo>
                      <a:pt x="758" y="1"/>
                    </a:moveTo>
                    <a:cubicBezTo>
                      <a:pt x="254" y="1"/>
                      <a:pt x="0" y="611"/>
                      <a:pt x="357" y="970"/>
                    </a:cubicBezTo>
                    <a:cubicBezTo>
                      <a:pt x="467" y="1080"/>
                      <a:pt x="612" y="1135"/>
                      <a:pt x="757" y="1135"/>
                    </a:cubicBezTo>
                    <a:cubicBezTo>
                      <a:pt x="902" y="1135"/>
                      <a:pt x="1047" y="1080"/>
                      <a:pt x="1157" y="970"/>
                    </a:cubicBezTo>
                    <a:cubicBezTo>
                      <a:pt x="1513" y="611"/>
                      <a:pt x="1263" y="1"/>
                      <a:pt x="7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78" name="Google Shape;4678;p65"/>
            <p:cNvSpPr/>
            <p:nvPr/>
          </p:nvSpPr>
          <p:spPr>
            <a:xfrm>
              <a:off x="4710595" y="3728955"/>
              <a:ext cx="240610" cy="235855"/>
            </a:xfrm>
            <a:custGeom>
              <a:rect b="b" l="l" r="r" t="t"/>
              <a:pathLst>
                <a:path extrusionOk="0" h="19396" w="19787">
                  <a:moveTo>
                    <a:pt x="16583" y="1203"/>
                  </a:moveTo>
                  <a:cubicBezTo>
                    <a:pt x="17017" y="1203"/>
                    <a:pt x="17451" y="1370"/>
                    <a:pt x="17782" y="1702"/>
                  </a:cubicBezTo>
                  <a:cubicBezTo>
                    <a:pt x="18446" y="2363"/>
                    <a:pt x="18446" y="3438"/>
                    <a:pt x="17782" y="4102"/>
                  </a:cubicBezTo>
                  <a:lnTo>
                    <a:pt x="16565" y="5319"/>
                  </a:lnTo>
                  <a:lnTo>
                    <a:pt x="14165" y="2918"/>
                  </a:lnTo>
                  <a:lnTo>
                    <a:pt x="15382" y="1702"/>
                  </a:lnTo>
                  <a:cubicBezTo>
                    <a:pt x="15714" y="1370"/>
                    <a:pt x="16149" y="1203"/>
                    <a:pt x="16583" y="1203"/>
                  </a:cubicBezTo>
                  <a:close/>
                  <a:moveTo>
                    <a:pt x="13362" y="3719"/>
                  </a:moveTo>
                  <a:lnTo>
                    <a:pt x="14162" y="4519"/>
                  </a:lnTo>
                  <a:lnTo>
                    <a:pt x="4587" y="14096"/>
                  </a:lnTo>
                  <a:cubicBezTo>
                    <a:pt x="4255" y="13861"/>
                    <a:pt x="3884" y="13692"/>
                    <a:pt x="3488" y="13595"/>
                  </a:cubicBezTo>
                  <a:lnTo>
                    <a:pt x="13310" y="3770"/>
                  </a:lnTo>
                  <a:lnTo>
                    <a:pt x="13362" y="3719"/>
                  </a:lnTo>
                  <a:close/>
                  <a:moveTo>
                    <a:pt x="14965" y="5322"/>
                  </a:moveTo>
                  <a:lnTo>
                    <a:pt x="15765" y="6122"/>
                  </a:lnTo>
                  <a:lnTo>
                    <a:pt x="15714" y="6173"/>
                  </a:lnTo>
                  <a:lnTo>
                    <a:pt x="5888" y="15996"/>
                  </a:lnTo>
                  <a:cubicBezTo>
                    <a:pt x="5792" y="15600"/>
                    <a:pt x="5623" y="15229"/>
                    <a:pt x="5387" y="14897"/>
                  </a:cubicBezTo>
                  <a:lnTo>
                    <a:pt x="14965" y="5322"/>
                  </a:lnTo>
                  <a:close/>
                  <a:moveTo>
                    <a:pt x="2704" y="14631"/>
                  </a:moveTo>
                  <a:cubicBezTo>
                    <a:pt x="3925" y="14631"/>
                    <a:pt x="4911" y="15655"/>
                    <a:pt x="4850" y="16889"/>
                  </a:cubicBezTo>
                  <a:lnTo>
                    <a:pt x="3736" y="17249"/>
                  </a:lnTo>
                  <a:cubicBezTo>
                    <a:pt x="3449" y="16572"/>
                    <a:pt x="2911" y="16035"/>
                    <a:pt x="2235" y="15748"/>
                  </a:cubicBezTo>
                  <a:lnTo>
                    <a:pt x="2594" y="14634"/>
                  </a:lnTo>
                  <a:cubicBezTo>
                    <a:pt x="2631" y="14632"/>
                    <a:pt x="2667" y="14631"/>
                    <a:pt x="2704" y="14631"/>
                  </a:cubicBezTo>
                  <a:close/>
                  <a:moveTo>
                    <a:pt x="1888" y="16835"/>
                  </a:moveTo>
                  <a:cubicBezTo>
                    <a:pt x="2217" y="17001"/>
                    <a:pt x="2483" y="17267"/>
                    <a:pt x="2649" y="17596"/>
                  </a:cubicBezTo>
                  <a:lnTo>
                    <a:pt x="1528" y="17955"/>
                  </a:lnTo>
                  <a:lnTo>
                    <a:pt x="1888" y="16835"/>
                  </a:lnTo>
                  <a:close/>
                  <a:moveTo>
                    <a:pt x="16654" y="1"/>
                  </a:moveTo>
                  <a:cubicBezTo>
                    <a:pt x="15897" y="1"/>
                    <a:pt x="15141" y="302"/>
                    <a:pt x="14581" y="901"/>
                  </a:cubicBezTo>
                  <a:lnTo>
                    <a:pt x="11710" y="3770"/>
                  </a:lnTo>
                  <a:lnTo>
                    <a:pt x="1882" y="13601"/>
                  </a:lnTo>
                  <a:cubicBezTo>
                    <a:pt x="1861" y="13619"/>
                    <a:pt x="1842" y="13641"/>
                    <a:pt x="1827" y="13662"/>
                  </a:cubicBezTo>
                  <a:lnTo>
                    <a:pt x="1809" y="13677"/>
                  </a:lnTo>
                  <a:lnTo>
                    <a:pt x="1788" y="13695"/>
                  </a:lnTo>
                  <a:cubicBezTo>
                    <a:pt x="1782" y="13701"/>
                    <a:pt x="1773" y="13707"/>
                    <a:pt x="1767" y="13716"/>
                  </a:cubicBezTo>
                  <a:cubicBezTo>
                    <a:pt x="1761" y="13722"/>
                    <a:pt x="1755" y="13725"/>
                    <a:pt x="1752" y="13731"/>
                  </a:cubicBezTo>
                  <a:cubicBezTo>
                    <a:pt x="1746" y="13737"/>
                    <a:pt x="1737" y="13746"/>
                    <a:pt x="1728" y="13755"/>
                  </a:cubicBezTo>
                  <a:lnTo>
                    <a:pt x="1716" y="13773"/>
                  </a:lnTo>
                  <a:cubicBezTo>
                    <a:pt x="1710" y="13782"/>
                    <a:pt x="1704" y="13789"/>
                    <a:pt x="1698" y="13801"/>
                  </a:cubicBezTo>
                  <a:cubicBezTo>
                    <a:pt x="1688" y="13810"/>
                    <a:pt x="1688" y="13813"/>
                    <a:pt x="1685" y="13819"/>
                  </a:cubicBezTo>
                  <a:cubicBezTo>
                    <a:pt x="1679" y="13825"/>
                    <a:pt x="1673" y="13837"/>
                    <a:pt x="1667" y="13846"/>
                  </a:cubicBezTo>
                  <a:cubicBezTo>
                    <a:pt x="1661" y="13855"/>
                    <a:pt x="1658" y="13861"/>
                    <a:pt x="1655" y="13870"/>
                  </a:cubicBezTo>
                  <a:cubicBezTo>
                    <a:pt x="1652" y="13879"/>
                    <a:pt x="1646" y="13885"/>
                    <a:pt x="1643" y="13894"/>
                  </a:cubicBezTo>
                  <a:cubicBezTo>
                    <a:pt x="1640" y="13903"/>
                    <a:pt x="1634" y="13918"/>
                    <a:pt x="1631" y="13933"/>
                  </a:cubicBezTo>
                  <a:cubicBezTo>
                    <a:pt x="1631" y="13936"/>
                    <a:pt x="1625" y="13939"/>
                    <a:pt x="1625" y="13943"/>
                  </a:cubicBezTo>
                  <a:lnTo>
                    <a:pt x="1625" y="13949"/>
                  </a:lnTo>
                  <a:cubicBezTo>
                    <a:pt x="1625" y="13949"/>
                    <a:pt x="1625" y="13952"/>
                    <a:pt x="1625" y="13952"/>
                  </a:cubicBezTo>
                  <a:lnTo>
                    <a:pt x="118" y="18656"/>
                  </a:lnTo>
                  <a:cubicBezTo>
                    <a:pt x="1" y="19021"/>
                    <a:pt x="272" y="19393"/>
                    <a:pt x="656" y="19396"/>
                  </a:cubicBezTo>
                  <a:cubicBezTo>
                    <a:pt x="713" y="19396"/>
                    <a:pt x="771" y="19387"/>
                    <a:pt x="828" y="19368"/>
                  </a:cubicBezTo>
                  <a:lnTo>
                    <a:pt x="5538" y="17859"/>
                  </a:lnTo>
                  <a:lnTo>
                    <a:pt x="5547" y="17856"/>
                  </a:lnTo>
                  <a:cubicBezTo>
                    <a:pt x="5559" y="17853"/>
                    <a:pt x="5571" y="17847"/>
                    <a:pt x="5584" y="17844"/>
                  </a:cubicBezTo>
                  <a:lnTo>
                    <a:pt x="5599" y="17838"/>
                  </a:lnTo>
                  <a:cubicBezTo>
                    <a:pt x="5611" y="17832"/>
                    <a:pt x="5623" y="17826"/>
                    <a:pt x="5635" y="17819"/>
                  </a:cubicBezTo>
                  <a:cubicBezTo>
                    <a:pt x="5650" y="17810"/>
                    <a:pt x="5653" y="17810"/>
                    <a:pt x="5659" y="17804"/>
                  </a:cubicBezTo>
                  <a:cubicBezTo>
                    <a:pt x="5668" y="17798"/>
                    <a:pt x="5680" y="17792"/>
                    <a:pt x="5689" y="17786"/>
                  </a:cubicBezTo>
                  <a:cubicBezTo>
                    <a:pt x="5698" y="17780"/>
                    <a:pt x="5701" y="17777"/>
                    <a:pt x="5710" y="17771"/>
                  </a:cubicBezTo>
                  <a:lnTo>
                    <a:pt x="5728" y="17756"/>
                  </a:lnTo>
                  <a:lnTo>
                    <a:pt x="5750" y="17738"/>
                  </a:lnTo>
                  <a:cubicBezTo>
                    <a:pt x="5756" y="17732"/>
                    <a:pt x="5762" y="17726"/>
                    <a:pt x="5768" y="17720"/>
                  </a:cubicBezTo>
                  <a:cubicBezTo>
                    <a:pt x="5774" y="17714"/>
                    <a:pt x="5780" y="17708"/>
                    <a:pt x="5783" y="17702"/>
                  </a:cubicBezTo>
                  <a:lnTo>
                    <a:pt x="5798" y="17687"/>
                  </a:lnTo>
                  <a:cubicBezTo>
                    <a:pt x="5810" y="17678"/>
                    <a:pt x="5819" y="17669"/>
                    <a:pt x="5828" y="17659"/>
                  </a:cubicBezTo>
                  <a:lnTo>
                    <a:pt x="15714" y="7777"/>
                  </a:lnTo>
                  <a:lnTo>
                    <a:pt x="18582" y="4902"/>
                  </a:lnTo>
                  <a:cubicBezTo>
                    <a:pt x="19754" y="3809"/>
                    <a:pt x="19787" y="1961"/>
                    <a:pt x="18655" y="829"/>
                  </a:cubicBezTo>
                  <a:cubicBezTo>
                    <a:pt x="18102" y="276"/>
                    <a:pt x="17378" y="1"/>
                    <a:pt x="16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79" name="Google Shape;4679;p65"/>
            <p:cNvGrpSpPr/>
            <p:nvPr/>
          </p:nvGrpSpPr>
          <p:grpSpPr>
            <a:xfrm>
              <a:off x="5003693" y="3729341"/>
              <a:ext cx="216193" cy="234992"/>
              <a:chOff x="2100300" y="3804850"/>
              <a:chExt cx="444475" cy="483125"/>
            </a:xfrm>
          </p:grpSpPr>
          <p:sp>
            <p:nvSpPr>
              <p:cNvPr id="4680" name="Google Shape;4680;p65"/>
              <p:cNvSpPr/>
              <p:nvPr/>
            </p:nvSpPr>
            <p:spPr>
              <a:xfrm>
                <a:off x="2100300" y="3804850"/>
                <a:ext cx="444475" cy="483125"/>
              </a:xfrm>
              <a:custGeom>
                <a:rect b="b" l="l" r="r" t="t"/>
                <a:pathLst>
                  <a:path extrusionOk="0" h="19325" w="17779">
                    <a:moveTo>
                      <a:pt x="2123" y="4001"/>
                    </a:moveTo>
                    <a:cubicBezTo>
                      <a:pt x="2627" y="4001"/>
                      <a:pt x="2881" y="4611"/>
                      <a:pt x="2524" y="4967"/>
                    </a:cubicBezTo>
                    <a:cubicBezTo>
                      <a:pt x="2408" y="5083"/>
                      <a:pt x="2265" y="5134"/>
                      <a:pt x="2126" y="5134"/>
                    </a:cubicBezTo>
                    <a:cubicBezTo>
                      <a:pt x="1835" y="5134"/>
                      <a:pt x="1558" y="4909"/>
                      <a:pt x="1558" y="4569"/>
                    </a:cubicBezTo>
                    <a:cubicBezTo>
                      <a:pt x="1558" y="4255"/>
                      <a:pt x="1809" y="4001"/>
                      <a:pt x="2123" y="4001"/>
                    </a:cubicBezTo>
                    <a:close/>
                    <a:moveTo>
                      <a:pt x="15710" y="4001"/>
                    </a:moveTo>
                    <a:cubicBezTo>
                      <a:pt x="16215" y="4001"/>
                      <a:pt x="16468" y="4611"/>
                      <a:pt x="16112" y="4967"/>
                    </a:cubicBezTo>
                    <a:cubicBezTo>
                      <a:pt x="15995" y="5083"/>
                      <a:pt x="15853" y="5134"/>
                      <a:pt x="15714" y="5134"/>
                    </a:cubicBezTo>
                    <a:cubicBezTo>
                      <a:pt x="15423" y="5134"/>
                      <a:pt x="15146" y="4909"/>
                      <a:pt x="15146" y="4569"/>
                    </a:cubicBezTo>
                    <a:cubicBezTo>
                      <a:pt x="15146" y="4255"/>
                      <a:pt x="15396" y="4001"/>
                      <a:pt x="15710" y="4001"/>
                    </a:cubicBezTo>
                    <a:close/>
                    <a:moveTo>
                      <a:pt x="8917" y="1132"/>
                    </a:moveTo>
                    <a:cubicBezTo>
                      <a:pt x="9551" y="1132"/>
                      <a:pt x="10251" y="1993"/>
                      <a:pt x="10789" y="3436"/>
                    </a:cubicBezTo>
                    <a:cubicBezTo>
                      <a:pt x="10894" y="3723"/>
                      <a:pt x="10994" y="4028"/>
                      <a:pt x="11084" y="4345"/>
                    </a:cubicBezTo>
                    <a:cubicBezTo>
                      <a:pt x="10345" y="4590"/>
                      <a:pt x="9623" y="4877"/>
                      <a:pt x="8917" y="5203"/>
                    </a:cubicBezTo>
                    <a:cubicBezTo>
                      <a:pt x="8210" y="4877"/>
                      <a:pt x="7488" y="4590"/>
                      <a:pt x="6749" y="4345"/>
                    </a:cubicBezTo>
                    <a:cubicBezTo>
                      <a:pt x="6842" y="4028"/>
                      <a:pt x="6939" y="3723"/>
                      <a:pt x="7044" y="3436"/>
                    </a:cubicBezTo>
                    <a:cubicBezTo>
                      <a:pt x="7582" y="1993"/>
                      <a:pt x="8282" y="1132"/>
                      <a:pt x="8917" y="1132"/>
                    </a:cubicBezTo>
                    <a:close/>
                    <a:moveTo>
                      <a:pt x="6483" y="5453"/>
                    </a:moveTo>
                    <a:cubicBezTo>
                      <a:pt x="6845" y="5577"/>
                      <a:pt x="7217" y="5713"/>
                      <a:pt x="7591" y="5867"/>
                    </a:cubicBezTo>
                    <a:cubicBezTo>
                      <a:pt x="7371" y="5985"/>
                      <a:pt x="7153" y="6105"/>
                      <a:pt x="6936" y="6229"/>
                    </a:cubicBezTo>
                    <a:cubicBezTo>
                      <a:pt x="6715" y="6356"/>
                      <a:pt x="6501" y="6486"/>
                      <a:pt x="6287" y="6619"/>
                    </a:cubicBezTo>
                    <a:cubicBezTo>
                      <a:pt x="6341" y="6217"/>
                      <a:pt x="6407" y="5831"/>
                      <a:pt x="6483" y="5453"/>
                    </a:cubicBezTo>
                    <a:close/>
                    <a:moveTo>
                      <a:pt x="11350" y="5453"/>
                    </a:moveTo>
                    <a:cubicBezTo>
                      <a:pt x="11426" y="5831"/>
                      <a:pt x="11492" y="6217"/>
                      <a:pt x="11546" y="6619"/>
                    </a:cubicBezTo>
                    <a:cubicBezTo>
                      <a:pt x="11335" y="6486"/>
                      <a:pt x="11118" y="6356"/>
                      <a:pt x="10897" y="6229"/>
                    </a:cubicBezTo>
                    <a:cubicBezTo>
                      <a:pt x="10677" y="6102"/>
                      <a:pt x="10459" y="5982"/>
                      <a:pt x="10242" y="5867"/>
                    </a:cubicBezTo>
                    <a:cubicBezTo>
                      <a:pt x="10619" y="5716"/>
                      <a:pt x="10988" y="5574"/>
                      <a:pt x="11350" y="5453"/>
                    </a:cubicBezTo>
                    <a:close/>
                    <a:moveTo>
                      <a:pt x="3799" y="4852"/>
                    </a:moveTo>
                    <a:cubicBezTo>
                      <a:pt x="4336" y="4904"/>
                      <a:pt x="4870" y="4997"/>
                      <a:pt x="5396" y="5133"/>
                    </a:cubicBezTo>
                    <a:cubicBezTo>
                      <a:pt x="5239" y="5894"/>
                      <a:pt x="5124" y="6661"/>
                      <a:pt x="5055" y="7434"/>
                    </a:cubicBezTo>
                    <a:cubicBezTo>
                      <a:pt x="4421" y="7881"/>
                      <a:pt x="3811" y="8361"/>
                      <a:pt x="3231" y="8877"/>
                    </a:cubicBezTo>
                    <a:cubicBezTo>
                      <a:pt x="3004" y="8645"/>
                      <a:pt x="2796" y="8412"/>
                      <a:pt x="2606" y="8180"/>
                    </a:cubicBezTo>
                    <a:cubicBezTo>
                      <a:pt x="1969" y="7404"/>
                      <a:pt x="1579" y="6691"/>
                      <a:pt x="1483" y="6139"/>
                    </a:cubicBezTo>
                    <a:lnTo>
                      <a:pt x="1483" y="6139"/>
                    </a:lnTo>
                    <a:cubicBezTo>
                      <a:pt x="1695" y="6225"/>
                      <a:pt x="1912" y="6266"/>
                      <a:pt x="2125" y="6266"/>
                    </a:cubicBezTo>
                    <a:cubicBezTo>
                      <a:pt x="2922" y="6266"/>
                      <a:pt x="3656" y="5698"/>
                      <a:pt x="3799" y="4852"/>
                    </a:cubicBezTo>
                    <a:close/>
                    <a:moveTo>
                      <a:pt x="14037" y="4852"/>
                    </a:moveTo>
                    <a:cubicBezTo>
                      <a:pt x="14180" y="5698"/>
                      <a:pt x="14914" y="6266"/>
                      <a:pt x="15711" y="6266"/>
                    </a:cubicBezTo>
                    <a:cubicBezTo>
                      <a:pt x="15924" y="6266"/>
                      <a:pt x="16141" y="6225"/>
                      <a:pt x="16353" y="6139"/>
                    </a:cubicBezTo>
                    <a:lnTo>
                      <a:pt x="16353" y="6139"/>
                    </a:lnTo>
                    <a:cubicBezTo>
                      <a:pt x="16254" y="6691"/>
                      <a:pt x="15867" y="7404"/>
                      <a:pt x="15227" y="8180"/>
                    </a:cubicBezTo>
                    <a:cubicBezTo>
                      <a:pt x="15037" y="8412"/>
                      <a:pt x="14829" y="8645"/>
                      <a:pt x="14602" y="8877"/>
                    </a:cubicBezTo>
                    <a:cubicBezTo>
                      <a:pt x="14022" y="8361"/>
                      <a:pt x="13412" y="7881"/>
                      <a:pt x="12778" y="7434"/>
                    </a:cubicBezTo>
                    <a:cubicBezTo>
                      <a:pt x="12709" y="6661"/>
                      <a:pt x="12594" y="5894"/>
                      <a:pt x="12440" y="5133"/>
                    </a:cubicBezTo>
                    <a:cubicBezTo>
                      <a:pt x="12963" y="4997"/>
                      <a:pt x="13497" y="4904"/>
                      <a:pt x="14037" y="4852"/>
                    </a:cubicBezTo>
                    <a:close/>
                    <a:moveTo>
                      <a:pt x="4964" y="8908"/>
                    </a:moveTo>
                    <a:lnTo>
                      <a:pt x="4964" y="8908"/>
                    </a:lnTo>
                    <a:cubicBezTo>
                      <a:pt x="4958" y="9158"/>
                      <a:pt x="4955" y="9409"/>
                      <a:pt x="4955" y="9662"/>
                    </a:cubicBezTo>
                    <a:cubicBezTo>
                      <a:pt x="4952" y="9916"/>
                      <a:pt x="4958" y="10167"/>
                      <a:pt x="4964" y="10417"/>
                    </a:cubicBezTo>
                    <a:cubicBezTo>
                      <a:pt x="4644" y="10170"/>
                      <a:pt x="4339" y="9916"/>
                      <a:pt x="4052" y="9662"/>
                    </a:cubicBezTo>
                    <a:cubicBezTo>
                      <a:pt x="4339" y="9409"/>
                      <a:pt x="4644" y="9155"/>
                      <a:pt x="4964" y="8908"/>
                    </a:cubicBezTo>
                    <a:close/>
                    <a:moveTo>
                      <a:pt x="12869" y="8908"/>
                    </a:moveTo>
                    <a:lnTo>
                      <a:pt x="12869" y="8908"/>
                    </a:lnTo>
                    <a:cubicBezTo>
                      <a:pt x="13189" y="9155"/>
                      <a:pt x="13491" y="9409"/>
                      <a:pt x="13781" y="9662"/>
                    </a:cubicBezTo>
                    <a:cubicBezTo>
                      <a:pt x="13494" y="9916"/>
                      <a:pt x="13189" y="10170"/>
                      <a:pt x="12869" y="10417"/>
                    </a:cubicBezTo>
                    <a:cubicBezTo>
                      <a:pt x="12875" y="10167"/>
                      <a:pt x="12878" y="9916"/>
                      <a:pt x="12881" y="9662"/>
                    </a:cubicBezTo>
                    <a:cubicBezTo>
                      <a:pt x="12881" y="9409"/>
                      <a:pt x="12875" y="9158"/>
                      <a:pt x="12869" y="8908"/>
                    </a:cubicBezTo>
                    <a:close/>
                    <a:moveTo>
                      <a:pt x="8917" y="6459"/>
                    </a:moveTo>
                    <a:cubicBezTo>
                      <a:pt x="9391" y="6688"/>
                      <a:pt x="9865" y="6942"/>
                      <a:pt x="10333" y="7211"/>
                    </a:cubicBezTo>
                    <a:cubicBezTo>
                      <a:pt x="10801" y="7482"/>
                      <a:pt x="11260" y="7766"/>
                      <a:pt x="11694" y="8059"/>
                    </a:cubicBezTo>
                    <a:cubicBezTo>
                      <a:pt x="11728" y="8581"/>
                      <a:pt x="11749" y="9119"/>
                      <a:pt x="11749" y="9662"/>
                    </a:cubicBezTo>
                    <a:cubicBezTo>
                      <a:pt x="11749" y="10206"/>
                      <a:pt x="11728" y="10743"/>
                      <a:pt x="11694" y="11266"/>
                    </a:cubicBezTo>
                    <a:cubicBezTo>
                      <a:pt x="11260" y="11559"/>
                      <a:pt x="10804" y="11839"/>
                      <a:pt x="10333" y="12114"/>
                    </a:cubicBezTo>
                    <a:cubicBezTo>
                      <a:pt x="9862" y="12386"/>
                      <a:pt x="9388" y="12637"/>
                      <a:pt x="8920" y="12869"/>
                    </a:cubicBezTo>
                    <a:cubicBezTo>
                      <a:pt x="8445" y="12640"/>
                      <a:pt x="7971" y="12386"/>
                      <a:pt x="7500" y="12114"/>
                    </a:cubicBezTo>
                    <a:cubicBezTo>
                      <a:pt x="7032" y="11842"/>
                      <a:pt x="6576" y="11559"/>
                      <a:pt x="6139" y="11266"/>
                    </a:cubicBezTo>
                    <a:cubicBezTo>
                      <a:pt x="6105" y="10743"/>
                      <a:pt x="6087" y="10206"/>
                      <a:pt x="6087" y="9662"/>
                    </a:cubicBezTo>
                    <a:cubicBezTo>
                      <a:pt x="6087" y="9119"/>
                      <a:pt x="6105" y="8581"/>
                      <a:pt x="6139" y="8059"/>
                    </a:cubicBezTo>
                    <a:cubicBezTo>
                      <a:pt x="6576" y="7766"/>
                      <a:pt x="7029" y="7485"/>
                      <a:pt x="7500" y="7211"/>
                    </a:cubicBezTo>
                    <a:cubicBezTo>
                      <a:pt x="7971" y="6942"/>
                      <a:pt x="8445" y="6688"/>
                      <a:pt x="8917" y="6459"/>
                    </a:cubicBezTo>
                    <a:close/>
                    <a:moveTo>
                      <a:pt x="11546" y="12706"/>
                    </a:moveTo>
                    <a:lnTo>
                      <a:pt x="11546" y="12706"/>
                    </a:lnTo>
                    <a:cubicBezTo>
                      <a:pt x="11492" y="13108"/>
                      <a:pt x="11426" y="13497"/>
                      <a:pt x="11350" y="13872"/>
                    </a:cubicBezTo>
                    <a:cubicBezTo>
                      <a:pt x="10988" y="13751"/>
                      <a:pt x="10619" y="13612"/>
                      <a:pt x="10242" y="13461"/>
                    </a:cubicBezTo>
                    <a:cubicBezTo>
                      <a:pt x="10462" y="13343"/>
                      <a:pt x="10680" y="13219"/>
                      <a:pt x="10897" y="13096"/>
                    </a:cubicBezTo>
                    <a:cubicBezTo>
                      <a:pt x="11115" y="12969"/>
                      <a:pt x="11332" y="12839"/>
                      <a:pt x="11546" y="12706"/>
                    </a:cubicBezTo>
                    <a:close/>
                    <a:moveTo>
                      <a:pt x="6287" y="12706"/>
                    </a:moveTo>
                    <a:cubicBezTo>
                      <a:pt x="6498" y="12836"/>
                      <a:pt x="6715" y="12966"/>
                      <a:pt x="6936" y="13092"/>
                    </a:cubicBezTo>
                    <a:cubicBezTo>
                      <a:pt x="7153" y="13219"/>
                      <a:pt x="7374" y="13343"/>
                      <a:pt x="7597" y="13461"/>
                    </a:cubicBezTo>
                    <a:lnTo>
                      <a:pt x="7594" y="13461"/>
                    </a:lnTo>
                    <a:cubicBezTo>
                      <a:pt x="7217" y="13615"/>
                      <a:pt x="6848" y="13754"/>
                      <a:pt x="6483" y="13875"/>
                    </a:cubicBezTo>
                    <a:cubicBezTo>
                      <a:pt x="6407" y="13497"/>
                      <a:pt x="6341" y="13108"/>
                      <a:pt x="6287" y="12706"/>
                    </a:cubicBezTo>
                    <a:close/>
                    <a:moveTo>
                      <a:pt x="14602" y="10447"/>
                    </a:moveTo>
                    <a:cubicBezTo>
                      <a:pt x="14829" y="10680"/>
                      <a:pt x="15037" y="10912"/>
                      <a:pt x="15227" y="11145"/>
                    </a:cubicBezTo>
                    <a:cubicBezTo>
                      <a:pt x="15867" y="11921"/>
                      <a:pt x="16254" y="12634"/>
                      <a:pt x="16353" y="13186"/>
                    </a:cubicBezTo>
                    <a:cubicBezTo>
                      <a:pt x="16141" y="13099"/>
                      <a:pt x="15923" y="13059"/>
                      <a:pt x="15710" y="13059"/>
                    </a:cubicBezTo>
                    <a:cubicBezTo>
                      <a:pt x="14912" y="13059"/>
                      <a:pt x="14180" y="13627"/>
                      <a:pt x="14034" y="14472"/>
                    </a:cubicBezTo>
                    <a:cubicBezTo>
                      <a:pt x="13497" y="14421"/>
                      <a:pt x="12963" y="14327"/>
                      <a:pt x="12440" y="14192"/>
                    </a:cubicBezTo>
                    <a:cubicBezTo>
                      <a:pt x="12594" y="13431"/>
                      <a:pt x="12709" y="12664"/>
                      <a:pt x="12778" y="11891"/>
                    </a:cubicBezTo>
                    <a:cubicBezTo>
                      <a:pt x="13412" y="11444"/>
                      <a:pt x="14022" y="10964"/>
                      <a:pt x="14602" y="10447"/>
                    </a:cubicBezTo>
                    <a:close/>
                    <a:moveTo>
                      <a:pt x="3231" y="10447"/>
                    </a:moveTo>
                    <a:cubicBezTo>
                      <a:pt x="3811" y="10964"/>
                      <a:pt x="4421" y="11444"/>
                      <a:pt x="5055" y="11891"/>
                    </a:cubicBezTo>
                    <a:cubicBezTo>
                      <a:pt x="5124" y="12664"/>
                      <a:pt x="5239" y="13434"/>
                      <a:pt x="5393" y="14195"/>
                    </a:cubicBezTo>
                    <a:cubicBezTo>
                      <a:pt x="5079" y="14273"/>
                      <a:pt x="4774" y="14336"/>
                      <a:pt x="4478" y="14388"/>
                    </a:cubicBezTo>
                    <a:cubicBezTo>
                      <a:pt x="4028" y="14462"/>
                      <a:pt x="3616" y="14499"/>
                      <a:pt x="3250" y="14499"/>
                    </a:cubicBezTo>
                    <a:cubicBezTo>
                      <a:pt x="2389" y="14499"/>
                      <a:pt x="1786" y="14296"/>
                      <a:pt x="1561" y="13908"/>
                    </a:cubicBezTo>
                    <a:cubicBezTo>
                      <a:pt x="1244" y="13358"/>
                      <a:pt x="1634" y="12326"/>
                      <a:pt x="2606" y="11145"/>
                    </a:cubicBezTo>
                    <a:cubicBezTo>
                      <a:pt x="2796" y="10912"/>
                      <a:pt x="3007" y="10680"/>
                      <a:pt x="3231" y="10447"/>
                    </a:cubicBezTo>
                    <a:close/>
                    <a:moveTo>
                      <a:pt x="15707" y="14191"/>
                    </a:moveTo>
                    <a:cubicBezTo>
                      <a:pt x="15999" y="14191"/>
                      <a:pt x="16278" y="14416"/>
                      <a:pt x="16278" y="14759"/>
                    </a:cubicBezTo>
                    <a:cubicBezTo>
                      <a:pt x="16278" y="15070"/>
                      <a:pt x="16024" y="15324"/>
                      <a:pt x="15710" y="15324"/>
                    </a:cubicBezTo>
                    <a:cubicBezTo>
                      <a:pt x="15206" y="15324"/>
                      <a:pt x="14952" y="14714"/>
                      <a:pt x="15309" y="14358"/>
                    </a:cubicBezTo>
                    <a:cubicBezTo>
                      <a:pt x="15425" y="14242"/>
                      <a:pt x="15568" y="14191"/>
                      <a:pt x="15707" y="14191"/>
                    </a:cubicBezTo>
                    <a:close/>
                    <a:moveTo>
                      <a:pt x="8917" y="14122"/>
                    </a:moveTo>
                    <a:cubicBezTo>
                      <a:pt x="9623" y="14448"/>
                      <a:pt x="10348" y="14735"/>
                      <a:pt x="11084" y="14980"/>
                    </a:cubicBezTo>
                    <a:cubicBezTo>
                      <a:pt x="10994" y="15297"/>
                      <a:pt x="10894" y="15602"/>
                      <a:pt x="10789" y="15892"/>
                    </a:cubicBezTo>
                    <a:cubicBezTo>
                      <a:pt x="10251" y="17332"/>
                      <a:pt x="9551" y="18192"/>
                      <a:pt x="8917" y="18192"/>
                    </a:cubicBezTo>
                    <a:cubicBezTo>
                      <a:pt x="8282" y="18192"/>
                      <a:pt x="7582" y="17332"/>
                      <a:pt x="7044" y="15892"/>
                    </a:cubicBezTo>
                    <a:cubicBezTo>
                      <a:pt x="6939" y="15602"/>
                      <a:pt x="6839" y="15300"/>
                      <a:pt x="6749" y="14980"/>
                    </a:cubicBezTo>
                    <a:cubicBezTo>
                      <a:pt x="7488" y="14735"/>
                      <a:pt x="8213" y="14448"/>
                      <a:pt x="8917" y="14122"/>
                    </a:cubicBezTo>
                    <a:close/>
                    <a:moveTo>
                      <a:pt x="8917" y="0"/>
                    </a:moveTo>
                    <a:cubicBezTo>
                      <a:pt x="7757" y="0"/>
                      <a:pt x="6715" y="1081"/>
                      <a:pt x="5985" y="3041"/>
                    </a:cubicBezTo>
                    <a:cubicBezTo>
                      <a:pt x="5867" y="3355"/>
                      <a:pt x="5758" y="3687"/>
                      <a:pt x="5662" y="4031"/>
                    </a:cubicBezTo>
                    <a:cubicBezTo>
                      <a:pt x="4919" y="3844"/>
                      <a:pt x="4215" y="3732"/>
                      <a:pt x="3587" y="3702"/>
                    </a:cubicBezTo>
                    <a:cubicBezTo>
                      <a:pt x="3271" y="3173"/>
                      <a:pt x="2709" y="2871"/>
                      <a:pt x="2126" y="2871"/>
                    </a:cubicBezTo>
                    <a:cubicBezTo>
                      <a:pt x="1901" y="2871"/>
                      <a:pt x="1673" y="2916"/>
                      <a:pt x="1455" y="3011"/>
                    </a:cubicBezTo>
                    <a:cubicBezTo>
                      <a:pt x="670" y="3346"/>
                      <a:pt x="260" y="4212"/>
                      <a:pt x="492" y="5034"/>
                    </a:cubicBezTo>
                    <a:cubicBezTo>
                      <a:pt x="54" y="6024"/>
                      <a:pt x="489" y="7389"/>
                      <a:pt x="1733" y="8898"/>
                    </a:cubicBezTo>
                    <a:cubicBezTo>
                      <a:pt x="1942" y="9152"/>
                      <a:pt x="2171" y="9409"/>
                      <a:pt x="2416" y="9662"/>
                    </a:cubicBezTo>
                    <a:cubicBezTo>
                      <a:pt x="2171" y="9916"/>
                      <a:pt x="1942" y="10170"/>
                      <a:pt x="1733" y="10426"/>
                    </a:cubicBezTo>
                    <a:cubicBezTo>
                      <a:pt x="411" y="12033"/>
                      <a:pt x="0" y="13470"/>
                      <a:pt x="583" y="14475"/>
                    </a:cubicBezTo>
                    <a:cubicBezTo>
                      <a:pt x="1021" y="15233"/>
                      <a:pt x="1954" y="15629"/>
                      <a:pt x="3270" y="15629"/>
                    </a:cubicBezTo>
                    <a:cubicBezTo>
                      <a:pt x="3738" y="15626"/>
                      <a:pt x="4203" y="15584"/>
                      <a:pt x="4662" y="15505"/>
                    </a:cubicBezTo>
                    <a:cubicBezTo>
                      <a:pt x="4985" y="15451"/>
                      <a:pt x="5320" y="15378"/>
                      <a:pt x="5662" y="15294"/>
                    </a:cubicBezTo>
                    <a:cubicBezTo>
                      <a:pt x="5761" y="15641"/>
                      <a:pt x="5867" y="15970"/>
                      <a:pt x="5985" y="16284"/>
                    </a:cubicBezTo>
                    <a:cubicBezTo>
                      <a:pt x="6715" y="18244"/>
                      <a:pt x="7757" y="19325"/>
                      <a:pt x="8917" y="19325"/>
                    </a:cubicBezTo>
                    <a:cubicBezTo>
                      <a:pt x="10076" y="19325"/>
                      <a:pt x="11118" y="18244"/>
                      <a:pt x="11848" y="16284"/>
                    </a:cubicBezTo>
                    <a:cubicBezTo>
                      <a:pt x="11966" y="15970"/>
                      <a:pt x="12075" y="15638"/>
                      <a:pt x="12171" y="15294"/>
                    </a:cubicBezTo>
                    <a:cubicBezTo>
                      <a:pt x="12917" y="15481"/>
                      <a:pt x="13618" y="15593"/>
                      <a:pt x="14246" y="15623"/>
                    </a:cubicBezTo>
                    <a:cubicBezTo>
                      <a:pt x="14562" y="16152"/>
                      <a:pt x="15123" y="16453"/>
                      <a:pt x="15705" y="16453"/>
                    </a:cubicBezTo>
                    <a:cubicBezTo>
                      <a:pt x="15930" y="16453"/>
                      <a:pt x="16159" y="16408"/>
                      <a:pt x="16378" y="16314"/>
                    </a:cubicBezTo>
                    <a:cubicBezTo>
                      <a:pt x="17163" y="15979"/>
                      <a:pt x="17573" y="15112"/>
                      <a:pt x="17341" y="14291"/>
                    </a:cubicBezTo>
                    <a:cubicBezTo>
                      <a:pt x="17779" y="13301"/>
                      <a:pt x="17344" y="11936"/>
                      <a:pt x="16100" y="10426"/>
                    </a:cubicBezTo>
                    <a:cubicBezTo>
                      <a:pt x="15891" y="10170"/>
                      <a:pt x="15662" y="9916"/>
                      <a:pt x="15417" y="9662"/>
                    </a:cubicBezTo>
                    <a:cubicBezTo>
                      <a:pt x="15662" y="9409"/>
                      <a:pt x="15891" y="9152"/>
                      <a:pt x="16100" y="8898"/>
                    </a:cubicBezTo>
                    <a:cubicBezTo>
                      <a:pt x="17347" y="7389"/>
                      <a:pt x="17779" y="6024"/>
                      <a:pt x="17341" y="5034"/>
                    </a:cubicBezTo>
                    <a:cubicBezTo>
                      <a:pt x="17573" y="4212"/>
                      <a:pt x="17163" y="3346"/>
                      <a:pt x="16378" y="3011"/>
                    </a:cubicBezTo>
                    <a:cubicBezTo>
                      <a:pt x="16159" y="2916"/>
                      <a:pt x="15930" y="2871"/>
                      <a:pt x="15705" y="2871"/>
                    </a:cubicBezTo>
                    <a:cubicBezTo>
                      <a:pt x="15123" y="2871"/>
                      <a:pt x="14562" y="3173"/>
                      <a:pt x="14246" y="3702"/>
                    </a:cubicBezTo>
                    <a:cubicBezTo>
                      <a:pt x="13615" y="3732"/>
                      <a:pt x="12914" y="3844"/>
                      <a:pt x="12171" y="4031"/>
                    </a:cubicBezTo>
                    <a:cubicBezTo>
                      <a:pt x="12075" y="3684"/>
                      <a:pt x="11966" y="3355"/>
                      <a:pt x="11848" y="3041"/>
                    </a:cubicBezTo>
                    <a:cubicBezTo>
                      <a:pt x="11118" y="1081"/>
                      <a:pt x="10076" y="0"/>
                      <a:pt x="89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1" name="Google Shape;4681;p65"/>
              <p:cNvSpPr/>
              <p:nvPr/>
            </p:nvSpPr>
            <p:spPr>
              <a:xfrm>
                <a:off x="2280775" y="4003900"/>
                <a:ext cx="88275" cy="85025"/>
              </a:xfrm>
              <a:custGeom>
                <a:rect b="b" l="l" r="r" t="t"/>
                <a:pathLst>
                  <a:path extrusionOk="0" h="3401" w="3531">
                    <a:moveTo>
                      <a:pt x="1698" y="1136"/>
                    </a:moveTo>
                    <a:cubicBezTo>
                      <a:pt x="2202" y="1136"/>
                      <a:pt x="2455" y="1743"/>
                      <a:pt x="2099" y="2102"/>
                    </a:cubicBezTo>
                    <a:cubicBezTo>
                      <a:pt x="1983" y="2217"/>
                      <a:pt x="1841" y="2268"/>
                      <a:pt x="1703" y="2268"/>
                    </a:cubicBezTo>
                    <a:cubicBezTo>
                      <a:pt x="1411" y="2268"/>
                      <a:pt x="1133" y="2042"/>
                      <a:pt x="1133" y="1700"/>
                    </a:cubicBezTo>
                    <a:cubicBezTo>
                      <a:pt x="1133" y="1386"/>
                      <a:pt x="1383" y="1136"/>
                      <a:pt x="1698" y="1136"/>
                    </a:cubicBezTo>
                    <a:close/>
                    <a:moveTo>
                      <a:pt x="1698" y="1"/>
                    </a:moveTo>
                    <a:cubicBezTo>
                      <a:pt x="1479" y="1"/>
                      <a:pt x="1258" y="43"/>
                      <a:pt x="1048" y="130"/>
                    </a:cubicBezTo>
                    <a:cubicBezTo>
                      <a:pt x="414" y="393"/>
                      <a:pt x="1" y="1012"/>
                      <a:pt x="1" y="1700"/>
                    </a:cubicBezTo>
                    <a:cubicBezTo>
                      <a:pt x="1" y="2639"/>
                      <a:pt x="758" y="3397"/>
                      <a:pt x="1698" y="3400"/>
                    </a:cubicBezTo>
                    <a:cubicBezTo>
                      <a:pt x="2386" y="3400"/>
                      <a:pt x="3005" y="2984"/>
                      <a:pt x="3268" y="2350"/>
                    </a:cubicBezTo>
                    <a:cubicBezTo>
                      <a:pt x="3530" y="1715"/>
                      <a:pt x="3385" y="985"/>
                      <a:pt x="2899" y="499"/>
                    </a:cubicBezTo>
                    <a:cubicBezTo>
                      <a:pt x="2574" y="173"/>
                      <a:pt x="2140" y="1"/>
                      <a:pt x="16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82" name="Google Shape;4682;p65"/>
            <p:cNvGrpSpPr/>
            <p:nvPr/>
          </p:nvGrpSpPr>
          <p:grpSpPr>
            <a:xfrm>
              <a:off x="5296335" y="3729341"/>
              <a:ext cx="203279" cy="234992"/>
              <a:chOff x="2708700" y="3804850"/>
              <a:chExt cx="417925" cy="483125"/>
            </a:xfrm>
          </p:grpSpPr>
          <p:sp>
            <p:nvSpPr>
              <p:cNvPr id="4683" name="Google Shape;4683;p65"/>
              <p:cNvSpPr/>
              <p:nvPr/>
            </p:nvSpPr>
            <p:spPr>
              <a:xfrm>
                <a:off x="2708700" y="3804850"/>
                <a:ext cx="417925" cy="483125"/>
              </a:xfrm>
              <a:custGeom>
                <a:rect b="b" l="l" r="r" t="t"/>
                <a:pathLst>
                  <a:path extrusionOk="0" h="19325" w="16717">
                    <a:moveTo>
                      <a:pt x="10354" y="1132"/>
                    </a:moveTo>
                    <a:lnTo>
                      <a:pt x="10354" y="8618"/>
                    </a:lnTo>
                    <a:cubicBezTo>
                      <a:pt x="10354" y="8714"/>
                      <a:pt x="10379" y="8811"/>
                      <a:pt x="10430" y="8898"/>
                    </a:cubicBezTo>
                    <a:lnTo>
                      <a:pt x="12447" y="12425"/>
                    </a:lnTo>
                    <a:lnTo>
                      <a:pt x="4273" y="12425"/>
                    </a:lnTo>
                    <a:lnTo>
                      <a:pt x="6290" y="8898"/>
                    </a:lnTo>
                    <a:cubicBezTo>
                      <a:pt x="6339" y="8811"/>
                      <a:pt x="6366" y="8714"/>
                      <a:pt x="6366" y="8618"/>
                    </a:cubicBezTo>
                    <a:lnTo>
                      <a:pt x="6366" y="1132"/>
                    </a:lnTo>
                    <a:close/>
                    <a:moveTo>
                      <a:pt x="13090" y="13557"/>
                    </a:moveTo>
                    <a:lnTo>
                      <a:pt x="15469" y="17718"/>
                    </a:lnTo>
                    <a:cubicBezTo>
                      <a:pt x="15527" y="17818"/>
                      <a:pt x="15530" y="17939"/>
                      <a:pt x="15472" y="18038"/>
                    </a:cubicBezTo>
                    <a:cubicBezTo>
                      <a:pt x="15418" y="18135"/>
                      <a:pt x="15318" y="18192"/>
                      <a:pt x="15210" y="18192"/>
                    </a:cubicBezTo>
                    <a:lnTo>
                      <a:pt x="1511" y="18192"/>
                    </a:lnTo>
                    <a:cubicBezTo>
                      <a:pt x="1399" y="18192"/>
                      <a:pt x="1299" y="18135"/>
                      <a:pt x="1245" y="18038"/>
                    </a:cubicBezTo>
                    <a:cubicBezTo>
                      <a:pt x="1187" y="17939"/>
                      <a:pt x="1187" y="17818"/>
                      <a:pt x="1245" y="17718"/>
                    </a:cubicBezTo>
                    <a:lnTo>
                      <a:pt x="3624" y="13557"/>
                    </a:lnTo>
                    <a:close/>
                    <a:moveTo>
                      <a:pt x="4717" y="0"/>
                    </a:moveTo>
                    <a:cubicBezTo>
                      <a:pt x="4403" y="0"/>
                      <a:pt x="4153" y="254"/>
                      <a:pt x="4153" y="568"/>
                    </a:cubicBezTo>
                    <a:cubicBezTo>
                      <a:pt x="4153" y="879"/>
                      <a:pt x="4403" y="1132"/>
                      <a:pt x="4717" y="1132"/>
                    </a:cubicBezTo>
                    <a:lnTo>
                      <a:pt x="5234" y="1132"/>
                    </a:lnTo>
                    <a:lnTo>
                      <a:pt x="5234" y="8467"/>
                    </a:lnTo>
                    <a:lnTo>
                      <a:pt x="264" y="17157"/>
                    </a:lnTo>
                    <a:cubicBezTo>
                      <a:pt x="1" y="17604"/>
                      <a:pt x="4" y="18159"/>
                      <a:pt x="267" y="18606"/>
                    </a:cubicBezTo>
                    <a:cubicBezTo>
                      <a:pt x="519" y="19050"/>
                      <a:pt x="992" y="19325"/>
                      <a:pt x="1502" y="19325"/>
                    </a:cubicBezTo>
                    <a:cubicBezTo>
                      <a:pt x="1505" y="19325"/>
                      <a:pt x="1508" y="19325"/>
                      <a:pt x="1511" y="19325"/>
                    </a:cubicBezTo>
                    <a:lnTo>
                      <a:pt x="15207" y="19325"/>
                    </a:lnTo>
                    <a:cubicBezTo>
                      <a:pt x="15210" y="19325"/>
                      <a:pt x="15212" y="19325"/>
                      <a:pt x="15215" y="19325"/>
                    </a:cubicBezTo>
                    <a:cubicBezTo>
                      <a:pt x="15725" y="19325"/>
                      <a:pt x="16198" y="19050"/>
                      <a:pt x="16451" y="18606"/>
                    </a:cubicBezTo>
                    <a:cubicBezTo>
                      <a:pt x="16713" y="18159"/>
                      <a:pt x="16716" y="17607"/>
                      <a:pt x="16454" y="17157"/>
                    </a:cubicBezTo>
                    <a:lnTo>
                      <a:pt x="11487" y="8467"/>
                    </a:lnTo>
                    <a:lnTo>
                      <a:pt x="11487" y="1132"/>
                    </a:lnTo>
                    <a:lnTo>
                      <a:pt x="12003" y="1132"/>
                    </a:lnTo>
                    <a:cubicBezTo>
                      <a:pt x="12314" y="1132"/>
                      <a:pt x="12568" y="879"/>
                      <a:pt x="12568" y="568"/>
                    </a:cubicBezTo>
                    <a:cubicBezTo>
                      <a:pt x="12568" y="254"/>
                      <a:pt x="12314" y="0"/>
                      <a:pt x="120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4" name="Google Shape;4684;p65"/>
              <p:cNvSpPr/>
              <p:nvPr/>
            </p:nvSpPr>
            <p:spPr>
              <a:xfrm>
                <a:off x="2875975" y="4055200"/>
                <a:ext cx="33100" cy="28350"/>
              </a:xfrm>
              <a:custGeom>
                <a:rect b="b" l="l" r="r" t="t"/>
                <a:pathLst>
                  <a:path extrusionOk="0" h="1134" w="1324">
                    <a:moveTo>
                      <a:pt x="570" y="1"/>
                    </a:moveTo>
                    <a:cubicBezTo>
                      <a:pt x="280" y="1"/>
                      <a:pt x="1" y="225"/>
                      <a:pt x="1" y="566"/>
                    </a:cubicBezTo>
                    <a:cubicBezTo>
                      <a:pt x="1" y="880"/>
                      <a:pt x="255" y="1134"/>
                      <a:pt x="569" y="1134"/>
                    </a:cubicBezTo>
                    <a:cubicBezTo>
                      <a:pt x="1073" y="1134"/>
                      <a:pt x="1323" y="524"/>
                      <a:pt x="967" y="168"/>
                    </a:cubicBezTo>
                    <a:cubicBezTo>
                      <a:pt x="852" y="52"/>
                      <a:pt x="710" y="1"/>
                      <a:pt x="5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5" name="Google Shape;4685;p65"/>
              <p:cNvSpPr/>
              <p:nvPr/>
            </p:nvSpPr>
            <p:spPr>
              <a:xfrm>
                <a:off x="2931025" y="4055200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9" y="1"/>
                    </a:moveTo>
                    <a:cubicBezTo>
                      <a:pt x="279" y="1"/>
                      <a:pt x="0" y="225"/>
                      <a:pt x="0" y="566"/>
                    </a:cubicBezTo>
                    <a:cubicBezTo>
                      <a:pt x="0" y="880"/>
                      <a:pt x="254" y="1134"/>
                      <a:pt x="565" y="1134"/>
                    </a:cubicBezTo>
                    <a:cubicBezTo>
                      <a:pt x="1069" y="1134"/>
                      <a:pt x="1323" y="524"/>
                      <a:pt x="966" y="168"/>
                    </a:cubicBezTo>
                    <a:cubicBezTo>
                      <a:pt x="851" y="52"/>
                      <a:pt x="709" y="1"/>
                      <a:pt x="5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6" name="Google Shape;4686;p65"/>
              <p:cNvSpPr/>
              <p:nvPr/>
            </p:nvSpPr>
            <p:spPr>
              <a:xfrm>
                <a:off x="2903525" y="4008200"/>
                <a:ext cx="28350" cy="28325"/>
              </a:xfrm>
              <a:custGeom>
                <a:rect b="b" l="l" r="r" t="t"/>
                <a:pathLst>
                  <a:path extrusionOk="0" h="1133" w="1134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cubicBezTo>
                      <a:pt x="880" y="1133"/>
                      <a:pt x="1133" y="879"/>
                      <a:pt x="1133" y="568"/>
                    </a:cubicBez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87" name="Google Shape;4687;p65"/>
            <p:cNvSpPr/>
            <p:nvPr/>
          </p:nvSpPr>
          <p:spPr>
            <a:xfrm>
              <a:off x="5569266" y="3757398"/>
              <a:ext cx="234992" cy="178971"/>
            </a:xfrm>
            <a:custGeom>
              <a:rect b="b" l="l" r="r" t="t"/>
              <a:pathLst>
                <a:path extrusionOk="0" h="14718" w="19325">
                  <a:moveTo>
                    <a:pt x="14192" y="1133"/>
                  </a:moveTo>
                  <a:cubicBezTo>
                    <a:pt x="14974" y="1133"/>
                    <a:pt x="15520" y="1906"/>
                    <a:pt x="15261" y="2643"/>
                  </a:cubicBezTo>
                  <a:cubicBezTo>
                    <a:pt x="15131" y="3008"/>
                    <a:pt x="15403" y="3395"/>
                    <a:pt x="15792" y="3398"/>
                  </a:cubicBezTo>
                  <a:lnTo>
                    <a:pt x="17628" y="3398"/>
                  </a:lnTo>
                  <a:cubicBezTo>
                    <a:pt x="17939" y="3398"/>
                    <a:pt x="18193" y="3648"/>
                    <a:pt x="18193" y="3962"/>
                  </a:cubicBezTo>
                  <a:lnTo>
                    <a:pt x="18193" y="10756"/>
                  </a:lnTo>
                  <a:cubicBezTo>
                    <a:pt x="18193" y="11070"/>
                    <a:pt x="17939" y="11324"/>
                    <a:pt x="17628" y="11324"/>
                  </a:cubicBezTo>
                  <a:lnTo>
                    <a:pt x="10230" y="11324"/>
                  </a:lnTo>
                  <a:lnTo>
                    <a:pt x="10230" y="9624"/>
                  </a:lnTo>
                  <a:cubicBezTo>
                    <a:pt x="11480" y="9624"/>
                    <a:pt x="12492" y="8609"/>
                    <a:pt x="12492" y="7359"/>
                  </a:cubicBezTo>
                  <a:cubicBezTo>
                    <a:pt x="12492" y="6109"/>
                    <a:pt x="11480" y="5095"/>
                    <a:pt x="10230" y="5095"/>
                  </a:cubicBezTo>
                  <a:lnTo>
                    <a:pt x="10230" y="3398"/>
                  </a:lnTo>
                  <a:lnTo>
                    <a:pt x="12592" y="3398"/>
                  </a:lnTo>
                  <a:cubicBezTo>
                    <a:pt x="12981" y="3395"/>
                    <a:pt x="13253" y="3008"/>
                    <a:pt x="13123" y="2643"/>
                  </a:cubicBezTo>
                  <a:cubicBezTo>
                    <a:pt x="12863" y="1906"/>
                    <a:pt x="13410" y="1133"/>
                    <a:pt x="14192" y="1133"/>
                  </a:cubicBezTo>
                  <a:close/>
                  <a:moveTo>
                    <a:pt x="9098" y="3398"/>
                  </a:moveTo>
                  <a:lnTo>
                    <a:pt x="9098" y="5759"/>
                  </a:lnTo>
                  <a:cubicBezTo>
                    <a:pt x="9098" y="6082"/>
                    <a:pt x="9363" y="6323"/>
                    <a:pt x="9663" y="6323"/>
                  </a:cubicBezTo>
                  <a:cubicBezTo>
                    <a:pt x="9726" y="6323"/>
                    <a:pt x="9790" y="6313"/>
                    <a:pt x="9853" y="6290"/>
                  </a:cubicBezTo>
                  <a:cubicBezTo>
                    <a:pt x="9979" y="6247"/>
                    <a:pt x="10105" y="6226"/>
                    <a:pt x="10229" y="6226"/>
                  </a:cubicBezTo>
                  <a:cubicBezTo>
                    <a:pt x="10828" y="6226"/>
                    <a:pt x="11357" y="6708"/>
                    <a:pt x="11360" y="7353"/>
                  </a:cubicBezTo>
                  <a:cubicBezTo>
                    <a:pt x="11362" y="8003"/>
                    <a:pt x="10832" y="8493"/>
                    <a:pt x="10229" y="8493"/>
                  </a:cubicBezTo>
                  <a:cubicBezTo>
                    <a:pt x="10108" y="8493"/>
                    <a:pt x="9985" y="8473"/>
                    <a:pt x="9862" y="8431"/>
                  </a:cubicBezTo>
                  <a:cubicBezTo>
                    <a:pt x="9829" y="8419"/>
                    <a:pt x="9796" y="8410"/>
                    <a:pt x="9759" y="8404"/>
                  </a:cubicBezTo>
                  <a:cubicBezTo>
                    <a:pt x="9726" y="8398"/>
                    <a:pt x="9692" y="8395"/>
                    <a:pt x="9659" y="8395"/>
                  </a:cubicBezTo>
                  <a:cubicBezTo>
                    <a:pt x="9350" y="8395"/>
                    <a:pt x="9090" y="8653"/>
                    <a:pt x="9098" y="8975"/>
                  </a:cubicBezTo>
                  <a:lnTo>
                    <a:pt x="9098" y="11324"/>
                  </a:lnTo>
                  <a:lnTo>
                    <a:pt x="6737" y="11324"/>
                  </a:lnTo>
                  <a:cubicBezTo>
                    <a:pt x="6344" y="11324"/>
                    <a:pt x="6073" y="11710"/>
                    <a:pt x="6202" y="12079"/>
                  </a:cubicBezTo>
                  <a:cubicBezTo>
                    <a:pt x="6462" y="12813"/>
                    <a:pt x="5916" y="13585"/>
                    <a:pt x="5134" y="13585"/>
                  </a:cubicBezTo>
                  <a:cubicBezTo>
                    <a:pt x="4352" y="13585"/>
                    <a:pt x="3805" y="12813"/>
                    <a:pt x="4065" y="12079"/>
                  </a:cubicBezTo>
                  <a:cubicBezTo>
                    <a:pt x="4195" y="11710"/>
                    <a:pt x="3923" y="11324"/>
                    <a:pt x="3533" y="11324"/>
                  </a:cubicBezTo>
                  <a:lnTo>
                    <a:pt x="1700" y="11324"/>
                  </a:lnTo>
                  <a:cubicBezTo>
                    <a:pt x="1386" y="11324"/>
                    <a:pt x="1133" y="11070"/>
                    <a:pt x="1133" y="10756"/>
                  </a:cubicBezTo>
                  <a:lnTo>
                    <a:pt x="1133" y="3962"/>
                  </a:lnTo>
                  <a:cubicBezTo>
                    <a:pt x="1133" y="3648"/>
                    <a:pt x="1386" y="3398"/>
                    <a:pt x="1700" y="3398"/>
                  </a:cubicBezTo>
                  <a:lnTo>
                    <a:pt x="2941" y="3398"/>
                  </a:lnTo>
                  <a:cubicBezTo>
                    <a:pt x="2570" y="4829"/>
                    <a:pt x="3654" y="6227"/>
                    <a:pt x="5134" y="6227"/>
                  </a:cubicBezTo>
                  <a:cubicBezTo>
                    <a:pt x="6613" y="6227"/>
                    <a:pt x="7697" y="4829"/>
                    <a:pt x="7326" y="3398"/>
                  </a:cubicBezTo>
                  <a:close/>
                  <a:moveTo>
                    <a:pt x="14192" y="1"/>
                  </a:moveTo>
                  <a:cubicBezTo>
                    <a:pt x="12942" y="1"/>
                    <a:pt x="11927" y="1012"/>
                    <a:pt x="11927" y="2266"/>
                  </a:cubicBezTo>
                  <a:lnTo>
                    <a:pt x="6399" y="2266"/>
                  </a:lnTo>
                  <a:cubicBezTo>
                    <a:pt x="5910" y="2266"/>
                    <a:pt x="5650" y="2842"/>
                    <a:pt x="5979" y="3208"/>
                  </a:cubicBezTo>
                  <a:cubicBezTo>
                    <a:pt x="6631" y="3938"/>
                    <a:pt x="6112" y="5095"/>
                    <a:pt x="5134" y="5095"/>
                  </a:cubicBezTo>
                  <a:cubicBezTo>
                    <a:pt x="4155" y="5095"/>
                    <a:pt x="3636" y="3938"/>
                    <a:pt x="4291" y="3208"/>
                  </a:cubicBezTo>
                  <a:cubicBezTo>
                    <a:pt x="4617" y="2842"/>
                    <a:pt x="4358" y="2266"/>
                    <a:pt x="3868" y="2266"/>
                  </a:cubicBezTo>
                  <a:lnTo>
                    <a:pt x="1700" y="2266"/>
                  </a:lnTo>
                  <a:cubicBezTo>
                    <a:pt x="761" y="2266"/>
                    <a:pt x="1" y="3023"/>
                    <a:pt x="1" y="3962"/>
                  </a:cubicBezTo>
                  <a:lnTo>
                    <a:pt x="1" y="10756"/>
                  </a:lnTo>
                  <a:cubicBezTo>
                    <a:pt x="1" y="11695"/>
                    <a:pt x="761" y="12453"/>
                    <a:pt x="1700" y="12456"/>
                  </a:cubicBezTo>
                  <a:lnTo>
                    <a:pt x="2869" y="12456"/>
                  </a:lnTo>
                  <a:cubicBezTo>
                    <a:pt x="2869" y="13706"/>
                    <a:pt x="3884" y="14718"/>
                    <a:pt x="5134" y="14718"/>
                  </a:cubicBezTo>
                  <a:cubicBezTo>
                    <a:pt x="6384" y="14718"/>
                    <a:pt x="7398" y="13706"/>
                    <a:pt x="7398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3962"/>
                  </a:lnTo>
                  <a:cubicBezTo>
                    <a:pt x="19325" y="3023"/>
                    <a:pt x="18564" y="2266"/>
                    <a:pt x="17628" y="2266"/>
                  </a:cubicBezTo>
                  <a:lnTo>
                    <a:pt x="16457" y="2266"/>
                  </a:lnTo>
                  <a:cubicBezTo>
                    <a:pt x="16457" y="1012"/>
                    <a:pt x="15442" y="1"/>
                    <a:pt x="141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65"/>
            <p:cNvSpPr/>
            <p:nvPr/>
          </p:nvSpPr>
          <p:spPr>
            <a:xfrm>
              <a:off x="5864102" y="3729380"/>
              <a:ext cx="216825" cy="235004"/>
            </a:xfrm>
            <a:custGeom>
              <a:rect b="b" l="l" r="r" t="t"/>
              <a:pathLst>
                <a:path extrusionOk="0" h="19326" w="17831">
                  <a:moveTo>
                    <a:pt x="7090" y="1417"/>
                  </a:moveTo>
                  <a:lnTo>
                    <a:pt x="7090" y="1417"/>
                  </a:lnTo>
                  <a:cubicBezTo>
                    <a:pt x="7570" y="1746"/>
                    <a:pt x="8228" y="2317"/>
                    <a:pt x="8533" y="3111"/>
                  </a:cubicBezTo>
                  <a:cubicBezTo>
                    <a:pt x="8835" y="3905"/>
                    <a:pt x="8727" y="4766"/>
                    <a:pt x="8591" y="5337"/>
                  </a:cubicBezTo>
                  <a:cubicBezTo>
                    <a:pt x="8111" y="5004"/>
                    <a:pt x="7452" y="4437"/>
                    <a:pt x="7148" y="3643"/>
                  </a:cubicBezTo>
                  <a:cubicBezTo>
                    <a:pt x="6843" y="2848"/>
                    <a:pt x="6954" y="1985"/>
                    <a:pt x="7090" y="1417"/>
                  </a:cubicBezTo>
                  <a:close/>
                  <a:moveTo>
                    <a:pt x="12577" y="5533"/>
                  </a:moveTo>
                  <a:cubicBezTo>
                    <a:pt x="12772" y="5533"/>
                    <a:pt x="12967" y="5549"/>
                    <a:pt x="13162" y="5581"/>
                  </a:cubicBezTo>
                  <a:cubicBezTo>
                    <a:pt x="15215" y="5913"/>
                    <a:pt x="16623" y="7906"/>
                    <a:pt x="16299" y="10023"/>
                  </a:cubicBezTo>
                  <a:cubicBezTo>
                    <a:pt x="15711" y="13866"/>
                    <a:pt x="14596" y="16484"/>
                    <a:pt x="13078" y="17592"/>
                  </a:cubicBezTo>
                  <a:cubicBezTo>
                    <a:pt x="12526" y="17996"/>
                    <a:pt x="11929" y="18194"/>
                    <a:pt x="11264" y="18194"/>
                  </a:cubicBezTo>
                  <a:cubicBezTo>
                    <a:pt x="11073" y="18194"/>
                    <a:pt x="10877" y="18177"/>
                    <a:pt x="10674" y="18145"/>
                  </a:cubicBezTo>
                  <a:cubicBezTo>
                    <a:pt x="10119" y="18054"/>
                    <a:pt x="9681" y="17828"/>
                    <a:pt x="9334" y="17454"/>
                  </a:cubicBezTo>
                  <a:cubicBezTo>
                    <a:pt x="9222" y="17333"/>
                    <a:pt x="9070" y="17272"/>
                    <a:pt x="8918" y="17272"/>
                  </a:cubicBezTo>
                  <a:cubicBezTo>
                    <a:pt x="8767" y="17272"/>
                    <a:pt x="8615" y="17333"/>
                    <a:pt x="8503" y="17454"/>
                  </a:cubicBezTo>
                  <a:cubicBezTo>
                    <a:pt x="8156" y="17831"/>
                    <a:pt x="7715" y="18057"/>
                    <a:pt x="7160" y="18145"/>
                  </a:cubicBezTo>
                  <a:cubicBezTo>
                    <a:pt x="6958" y="18177"/>
                    <a:pt x="6762" y="18194"/>
                    <a:pt x="6571" y="18194"/>
                  </a:cubicBezTo>
                  <a:cubicBezTo>
                    <a:pt x="5907" y="18194"/>
                    <a:pt x="5310" y="17996"/>
                    <a:pt x="4756" y="17592"/>
                  </a:cubicBezTo>
                  <a:cubicBezTo>
                    <a:pt x="3237" y="16484"/>
                    <a:pt x="2126" y="13869"/>
                    <a:pt x="1537" y="10023"/>
                  </a:cubicBezTo>
                  <a:cubicBezTo>
                    <a:pt x="1214" y="7906"/>
                    <a:pt x="2621" y="5913"/>
                    <a:pt x="4675" y="5581"/>
                  </a:cubicBezTo>
                  <a:cubicBezTo>
                    <a:pt x="4869" y="5549"/>
                    <a:pt x="5065" y="5533"/>
                    <a:pt x="5260" y="5533"/>
                  </a:cubicBezTo>
                  <a:cubicBezTo>
                    <a:pt x="6062" y="5533"/>
                    <a:pt x="6848" y="5799"/>
                    <a:pt x="7492" y="6300"/>
                  </a:cubicBezTo>
                  <a:cubicBezTo>
                    <a:pt x="7913" y="6620"/>
                    <a:pt x="8416" y="6780"/>
                    <a:pt x="8918" y="6780"/>
                  </a:cubicBezTo>
                  <a:cubicBezTo>
                    <a:pt x="9421" y="6780"/>
                    <a:pt x="9924" y="6620"/>
                    <a:pt x="10345" y="6300"/>
                  </a:cubicBezTo>
                  <a:cubicBezTo>
                    <a:pt x="10989" y="5799"/>
                    <a:pt x="11775" y="5533"/>
                    <a:pt x="12577" y="5533"/>
                  </a:cubicBezTo>
                  <a:close/>
                  <a:moveTo>
                    <a:pt x="6762" y="0"/>
                  </a:moveTo>
                  <a:cubicBezTo>
                    <a:pt x="6543" y="0"/>
                    <a:pt x="6335" y="128"/>
                    <a:pt x="6242" y="345"/>
                  </a:cubicBezTo>
                  <a:cubicBezTo>
                    <a:pt x="6208" y="424"/>
                    <a:pt x="5420" y="2302"/>
                    <a:pt x="6091" y="4047"/>
                  </a:cubicBezTo>
                  <a:cubicBezTo>
                    <a:pt x="6154" y="4207"/>
                    <a:pt x="6227" y="4364"/>
                    <a:pt x="6308" y="4518"/>
                  </a:cubicBezTo>
                  <a:cubicBezTo>
                    <a:pt x="5965" y="4440"/>
                    <a:pt x="5614" y="4401"/>
                    <a:pt x="5262" y="4401"/>
                  </a:cubicBezTo>
                  <a:cubicBezTo>
                    <a:pt x="5004" y="4401"/>
                    <a:pt x="4746" y="4422"/>
                    <a:pt x="4490" y="4464"/>
                  </a:cubicBezTo>
                  <a:cubicBezTo>
                    <a:pt x="1827" y="4893"/>
                    <a:pt x="0" y="7462"/>
                    <a:pt x="417" y="10192"/>
                  </a:cubicBezTo>
                  <a:cubicBezTo>
                    <a:pt x="713" y="12139"/>
                    <a:pt x="1148" y="13812"/>
                    <a:pt x="1706" y="15162"/>
                  </a:cubicBezTo>
                  <a:cubicBezTo>
                    <a:pt x="2341" y="16693"/>
                    <a:pt x="3141" y="17819"/>
                    <a:pt x="4086" y="18507"/>
                  </a:cubicBezTo>
                  <a:cubicBezTo>
                    <a:pt x="4833" y="19051"/>
                    <a:pt x="5666" y="19325"/>
                    <a:pt x="6571" y="19325"/>
                  </a:cubicBezTo>
                  <a:cubicBezTo>
                    <a:pt x="6821" y="19325"/>
                    <a:pt x="7077" y="19304"/>
                    <a:pt x="7338" y="19262"/>
                  </a:cubicBezTo>
                  <a:cubicBezTo>
                    <a:pt x="7942" y="19163"/>
                    <a:pt x="8470" y="18942"/>
                    <a:pt x="8914" y="18601"/>
                  </a:cubicBezTo>
                  <a:cubicBezTo>
                    <a:pt x="9361" y="18942"/>
                    <a:pt x="9889" y="19163"/>
                    <a:pt x="10493" y="19262"/>
                  </a:cubicBezTo>
                  <a:cubicBezTo>
                    <a:pt x="10747" y="19301"/>
                    <a:pt x="11000" y="19323"/>
                    <a:pt x="11260" y="19326"/>
                  </a:cubicBezTo>
                  <a:cubicBezTo>
                    <a:pt x="12163" y="19326"/>
                    <a:pt x="12996" y="19051"/>
                    <a:pt x="13742" y="18504"/>
                  </a:cubicBezTo>
                  <a:cubicBezTo>
                    <a:pt x="14687" y="17816"/>
                    <a:pt x="15490" y="16693"/>
                    <a:pt x="16124" y="15162"/>
                  </a:cubicBezTo>
                  <a:cubicBezTo>
                    <a:pt x="16686" y="13812"/>
                    <a:pt x="17121" y="12139"/>
                    <a:pt x="17417" y="10195"/>
                  </a:cubicBezTo>
                  <a:cubicBezTo>
                    <a:pt x="17830" y="7465"/>
                    <a:pt x="16007" y="4893"/>
                    <a:pt x="13343" y="4464"/>
                  </a:cubicBezTo>
                  <a:cubicBezTo>
                    <a:pt x="13086" y="4421"/>
                    <a:pt x="12827" y="4400"/>
                    <a:pt x="12570" y="4400"/>
                  </a:cubicBezTo>
                  <a:cubicBezTo>
                    <a:pt x="11637" y="4400"/>
                    <a:pt x="10720" y="4675"/>
                    <a:pt x="9934" y="5201"/>
                  </a:cubicBezTo>
                  <a:cubicBezTo>
                    <a:pt x="10233" y="4524"/>
                    <a:pt x="10710" y="3917"/>
                    <a:pt x="11360" y="3380"/>
                  </a:cubicBezTo>
                  <a:cubicBezTo>
                    <a:pt x="11807" y="3005"/>
                    <a:pt x="12305" y="2698"/>
                    <a:pt x="12842" y="2465"/>
                  </a:cubicBezTo>
                  <a:cubicBezTo>
                    <a:pt x="13132" y="2350"/>
                    <a:pt x="13277" y="2024"/>
                    <a:pt x="13165" y="1731"/>
                  </a:cubicBezTo>
                  <a:cubicBezTo>
                    <a:pt x="13080" y="1507"/>
                    <a:pt x="12866" y="1369"/>
                    <a:pt x="12640" y="1369"/>
                  </a:cubicBezTo>
                  <a:cubicBezTo>
                    <a:pt x="12572" y="1369"/>
                    <a:pt x="12502" y="1382"/>
                    <a:pt x="12435" y="1408"/>
                  </a:cubicBezTo>
                  <a:cubicBezTo>
                    <a:pt x="12398" y="1420"/>
                    <a:pt x="11565" y="1746"/>
                    <a:pt x="10668" y="2480"/>
                  </a:cubicBezTo>
                  <a:cubicBezTo>
                    <a:pt x="10345" y="2743"/>
                    <a:pt x="10046" y="3039"/>
                    <a:pt x="9777" y="3356"/>
                  </a:cubicBezTo>
                  <a:cubicBezTo>
                    <a:pt x="9732" y="3135"/>
                    <a:pt x="9669" y="2915"/>
                    <a:pt x="9590" y="2704"/>
                  </a:cubicBezTo>
                  <a:cubicBezTo>
                    <a:pt x="8920" y="958"/>
                    <a:pt x="7078" y="89"/>
                    <a:pt x="7000" y="52"/>
                  </a:cubicBezTo>
                  <a:cubicBezTo>
                    <a:pt x="6922" y="17"/>
                    <a:pt x="6842" y="0"/>
                    <a:pt x="67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89" name="Google Shape;4689;p65"/>
            <p:cNvGrpSpPr/>
            <p:nvPr/>
          </p:nvGrpSpPr>
          <p:grpSpPr>
            <a:xfrm>
              <a:off x="6150782" y="3730223"/>
              <a:ext cx="228681" cy="233229"/>
              <a:chOff x="4467450" y="3808475"/>
              <a:chExt cx="470150" cy="479500"/>
            </a:xfrm>
          </p:grpSpPr>
          <p:sp>
            <p:nvSpPr>
              <p:cNvPr id="4690" name="Google Shape;4690;p65"/>
              <p:cNvSpPr/>
              <p:nvPr/>
            </p:nvSpPr>
            <p:spPr>
              <a:xfrm>
                <a:off x="4729325" y="3808475"/>
                <a:ext cx="56625" cy="138200"/>
              </a:xfrm>
              <a:custGeom>
                <a:rect b="b" l="l" r="r" t="t"/>
                <a:pathLst>
                  <a:path extrusionOk="0" h="5528" w="2265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0" y="2965"/>
                      <a:pt x="0" y="3820"/>
                    </a:cubicBezTo>
                    <a:cubicBezTo>
                      <a:pt x="0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7" y="5528"/>
                    </a:cubicBezTo>
                    <a:cubicBezTo>
                      <a:pt x="1302" y="5528"/>
                      <a:pt x="1457" y="5465"/>
                      <a:pt x="1567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3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1" name="Google Shape;4691;p65"/>
              <p:cNvSpPr/>
              <p:nvPr/>
            </p:nvSpPr>
            <p:spPr>
              <a:xfrm>
                <a:off x="4644400" y="3808475"/>
                <a:ext cx="56650" cy="138200"/>
              </a:xfrm>
              <a:custGeom>
                <a:rect b="b" l="l" r="r" t="t"/>
                <a:pathLst>
                  <a:path extrusionOk="0" h="5528" w="2266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0" y="2965"/>
                      <a:pt x="0" y="3820"/>
                    </a:cubicBezTo>
                    <a:cubicBezTo>
                      <a:pt x="0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7" y="5528"/>
                    </a:cubicBezTo>
                    <a:cubicBezTo>
                      <a:pt x="1302" y="5528"/>
                      <a:pt x="1457" y="5465"/>
                      <a:pt x="1568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4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2" name="Google Shape;4692;p65"/>
              <p:cNvSpPr/>
              <p:nvPr/>
            </p:nvSpPr>
            <p:spPr>
              <a:xfrm>
                <a:off x="4559475" y="3808475"/>
                <a:ext cx="56650" cy="138200"/>
              </a:xfrm>
              <a:custGeom>
                <a:rect b="b" l="l" r="r" t="t"/>
                <a:pathLst>
                  <a:path extrusionOk="0" h="5528" w="2266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1" y="2965"/>
                      <a:pt x="1" y="3820"/>
                    </a:cubicBezTo>
                    <a:cubicBezTo>
                      <a:pt x="1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8" y="5528"/>
                    </a:cubicBezTo>
                    <a:cubicBezTo>
                      <a:pt x="1303" y="5528"/>
                      <a:pt x="1457" y="5465"/>
                      <a:pt x="1568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4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3" name="Google Shape;4693;p65"/>
              <p:cNvSpPr/>
              <p:nvPr/>
            </p:nvSpPr>
            <p:spPr>
              <a:xfrm>
                <a:off x="4467450" y="3975675"/>
                <a:ext cx="470150" cy="312300"/>
              </a:xfrm>
              <a:custGeom>
                <a:rect b="b" l="l" r="r" t="t"/>
                <a:pathLst>
                  <a:path extrusionOk="0" h="12492" w="18806">
                    <a:moveTo>
                      <a:pt x="16340" y="2263"/>
                    </a:moveTo>
                    <a:cubicBezTo>
                      <a:pt x="16709" y="2263"/>
                      <a:pt x="17020" y="2371"/>
                      <a:pt x="17233" y="2582"/>
                    </a:cubicBezTo>
                    <a:cubicBezTo>
                      <a:pt x="17622" y="2974"/>
                      <a:pt x="17571" y="3581"/>
                      <a:pt x="17505" y="3907"/>
                    </a:cubicBezTo>
                    <a:cubicBezTo>
                      <a:pt x="17375" y="4553"/>
                      <a:pt x="16994" y="5221"/>
                      <a:pt x="16430" y="5785"/>
                    </a:cubicBezTo>
                    <a:cubicBezTo>
                      <a:pt x="15793" y="6426"/>
                      <a:pt x="15014" y="6824"/>
                      <a:pt x="14337" y="6897"/>
                    </a:cubicBezTo>
                    <a:cubicBezTo>
                      <a:pt x="15056" y="5562"/>
                      <a:pt x="15539" y="4007"/>
                      <a:pt x="15744" y="2346"/>
                    </a:cubicBezTo>
                    <a:cubicBezTo>
                      <a:pt x="15954" y="2291"/>
                      <a:pt x="16154" y="2263"/>
                      <a:pt x="16340" y="2263"/>
                    </a:cubicBezTo>
                    <a:close/>
                    <a:moveTo>
                      <a:pt x="14709" y="1132"/>
                    </a:moveTo>
                    <a:cubicBezTo>
                      <a:pt x="14618" y="3340"/>
                      <a:pt x="13999" y="5390"/>
                      <a:pt x="12978" y="6987"/>
                    </a:cubicBezTo>
                    <a:cubicBezTo>
                      <a:pt x="12948" y="7023"/>
                      <a:pt x="12921" y="7066"/>
                      <a:pt x="12900" y="7108"/>
                    </a:cubicBezTo>
                    <a:cubicBezTo>
                      <a:pt x="12390" y="7881"/>
                      <a:pt x="11786" y="8542"/>
                      <a:pt x="11103" y="9059"/>
                    </a:cubicBezTo>
                    <a:lnTo>
                      <a:pt x="4750" y="9059"/>
                    </a:lnTo>
                    <a:cubicBezTo>
                      <a:pt x="2634" y="7461"/>
                      <a:pt x="1281" y="4478"/>
                      <a:pt x="1145" y="1132"/>
                    </a:cubicBezTo>
                    <a:close/>
                    <a:moveTo>
                      <a:pt x="13247" y="10191"/>
                    </a:moveTo>
                    <a:lnTo>
                      <a:pt x="12827" y="11048"/>
                    </a:lnTo>
                    <a:cubicBezTo>
                      <a:pt x="12731" y="11239"/>
                      <a:pt x="12538" y="11359"/>
                      <a:pt x="12326" y="11359"/>
                    </a:cubicBezTo>
                    <a:lnTo>
                      <a:pt x="3531" y="11359"/>
                    </a:lnTo>
                    <a:cubicBezTo>
                      <a:pt x="3316" y="11359"/>
                      <a:pt x="3120" y="11239"/>
                      <a:pt x="3026" y="11048"/>
                    </a:cubicBezTo>
                    <a:lnTo>
                      <a:pt x="2607" y="10191"/>
                    </a:lnTo>
                    <a:close/>
                    <a:moveTo>
                      <a:pt x="569" y="0"/>
                    </a:moveTo>
                    <a:cubicBezTo>
                      <a:pt x="255" y="0"/>
                      <a:pt x="1" y="254"/>
                      <a:pt x="1" y="565"/>
                    </a:cubicBezTo>
                    <a:cubicBezTo>
                      <a:pt x="1" y="3931"/>
                      <a:pt x="1145" y="7045"/>
                      <a:pt x="3060" y="9059"/>
                    </a:cubicBezTo>
                    <a:lnTo>
                      <a:pt x="569" y="9059"/>
                    </a:lnTo>
                    <a:cubicBezTo>
                      <a:pt x="255" y="9059"/>
                      <a:pt x="1" y="9312"/>
                      <a:pt x="1" y="9623"/>
                    </a:cubicBezTo>
                    <a:cubicBezTo>
                      <a:pt x="1" y="9937"/>
                      <a:pt x="255" y="10191"/>
                      <a:pt x="569" y="10191"/>
                    </a:cubicBezTo>
                    <a:lnTo>
                      <a:pt x="1348" y="10191"/>
                    </a:lnTo>
                    <a:lnTo>
                      <a:pt x="2012" y="11550"/>
                    </a:lnTo>
                    <a:lnTo>
                      <a:pt x="2012" y="11556"/>
                    </a:lnTo>
                    <a:cubicBezTo>
                      <a:pt x="2298" y="12127"/>
                      <a:pt x="2883" y="12492"/>
                      <a:pt x="3523" y="12492"/>
                    </a:cubicBezTo>
                    <a:cubicBezTo>
                      <a:pt x="3525" y="12492"/>
                      <a:pt x="3528" y="12492"/>
                      <a:pt x="3531" y="12492"/>
                    </a:cubicBezTo>
                    <a:lnTo>
                      <a:pt x="12326" y="12492"/>
                    </a:lnTo>
                    <a:cubicBezTo>
                      <a:pt x="12329" y="12492"/>
                      <a:pt x="12332" y="12492"/>
                      <a:pt x="12334" y="12492"/>
                    </a:cubicBezTo>
                    <a:cubicBezTo>
                      <a:pt x="12974" y="12492"/>
                      <a:pt x="13559" y="12127"/>
                      <a:pt x="13845" y="11553"/>
                    </a:cubicBezTo>
                    <a:lnTo>
                      <a:pt x="13845" y="11550"/>
                    </a:lnTo>
                    <a:lnTo>
                      <a:pt x="14509" y="10191"/>
                    </a:lnTo>
                    <a:lnTo>
                      <a:pt x="15288" y="10191"/>
                    </a:lnTo>
                    <a:cubicBezTo>
                      <a:pt x="15602" y="10191"/>
                      <a:pt x="15856" y="9937"/>
                      <a:pt x="15856" y="9623"/>
                    </a:cubicBezTo>
                    <a:cubicBezTo>
                      <a:pt x="15856" y="9309"/>
                      <a:pt x="15602" y="9059"/>
                      <a:pt x="15288" y="9059"/>
                    </a:cubicBezTo>
                    <a:lnTo>
                      <a:pt x="12797" y="9059"/>
                    </a:lnTo>
                    <a:cubicBezTo>
                      <a:pt x="13111" y="8726"/>
                      <a:pt x="13401" y="8373"/>
                      <a:pt x="13664" y="8002"/>
                    </a:cubicBezTo>
                    <a:cubicBezTo>
                      <a:pt x="13812" y="8026"/>
                      <a:pt x="13963" y="8038"/>
                      <a:pt x="14114" y="8038"/>
                    </a:cubicBezTo>
                    <a:cubicBezTo>
                      <a:pt x="15143" y="8038"/>
                      <a:pt x="16303" y="7516"/>
                      <a:pt x="17233" y="6589"/>
                    </a:cubicBezTo>
                    <a:cubicBezTo>
                      <a:pt x="17951" y="5867"/>
                      <a:pt x="18444" y="4994"/>
                      <a:pt x="18619" y="4131"/>
                    </a:cubicBezTo>
                    <a:cubicBezTo>
                      <a:pt x="18806" y="3183"/>
                      <a:pt x="18601" y="2349"/>
                      <a:pt x="18033" y="1785"/>
                    </a:cubicBezTo>
                    <a:cubicBezTo>
                      <a:pt x="17604" y="1353"/>
                      <a:pt x="17013" y="1132"/>
                      <a:pt x="16345" y="1132"/>
                    </a:cubicBezTo>
                    <a:cubicBezTo>
                      <a:pt x="16181" y="1132"/>
                      <a:pt x="16013" y="1145"/>
                      <a:pt x="15841" y="1172"/>
                    </a:cubicBezTo>
                    <a:cubicBezTo>
                      <a:pt x="15850" y="972"/>
                      <a:pt x="15853" y="770"/>
                      <a:pt x="15853" y="565"/>
                    </a:cubicBezTo>
                    <a:cubicBezTo>
                      <a:pt x="15853" y="254"/>
                      <a:pt x="15599" y="0"/>
                      <a:pt x="152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94" name="Google Shape;4694;p65"/>
            <p:cNvGrpSpPr/>
            <p:nvPr/>
          </p:nvGrpSpPr>
          <p:grpSpPr>
            <a:xfrm>
              <a:off x="6441163" y="3729341"/>
              <a:ext cx="235004" cy="234992"/>
              <a:chOff x="5053900" y="3804850"/>
              <a:chExt cx="483150" cy="483125"/>
            </a:xfrm>
          </p:grpSpPr>
          <p:sp>
            <p:nvSpPr>
              <p:cNvPr id="4695" name="Google Shape;4695;p65"/>
              <p:cNvSpPr/>
              <p:nvPr/>
            </p:nvSpPr>
            <p:spPr>
              <a:xfrm>
                <a:off x="5053900" y="3804850"/>
                <a:ext cx="483150" cy="483125"/>
              </a:xfrm>
              <a:custGeom>
                <a:rect b="b" l="l" r="r" t="t"/>
                <a:pathLst>
                  <a:path extrusionOk="0" h="19325" w="19326">
                    <a:moveTo>
                      <a:pt x="9663" y="1132"/>
                    </a:moveTo>
                    <a:cubicBezTo>
                      <a:pt x="14367" y="1132"/>
                      <a:pt x="18193" y="4958"/>
                      <a:pt x="18193" y="9662"/>
                    </a:cubicBezTo>
                    <a:cubicBezTo>
                      <a:pt x="18193" y="14367"/>
                      <a:pt x="14367" y="18192"/>
                      <a:pt x="9663" y="18192"/>
                    </a:cubicBezTo>
                    <a:cubicBezTo>
                      <a:pt x="4959" y="18192"/>
                      <a:pt x="1133" y="14367"/>
                      <a:pt x="1133" y="9662"/>
                    </a:cubicBezTo>
                    <a:cubicBezTo>
                      <a:pt x="1133" y="4958"/>
                      <a:pt x="4959" y="1132"/>
                      <a:pt x="9663" y="1132"/>
                    </a:cubicBezTo>
                    <a:close/>
                    <a:moveTo>
                      <a:pt x="9663" y="0"/>
                    </a:moveTo>
                    <a:cubicBezTo>
                      <a:pt x="7094" y="0"/>
                      <a:pt x="4669" y="1009"/>
                      <a:pt x="2839" y="2838"/>
                    </a:cubicBezTo>
                    <a:cubicBezTo>
                      <a:pt x="1009" y="4668"/>
                      <a:pt x="1" y="7093"/>
                      <a:pt x="1" y="9662"/>
                    </a:cubicBezTo>
                    <a:cubicBezTo>
                      <a:pt x="1" y="12232"/>
                      <a:pt x="1009" y="14657"/>
                      <a:pt x="2839" y="16486"/>
                    </a:cubicBezTo>
                    <a:cubicBezTo>
                      <a:pt x="4669" y="18316"/>
                      <a:pt x="7094" y="19325"/>
                      <a:pt x="9663" y="19325"/>
                    </a:cubicBezTo>
                    <a:cubicBezTo>
                      <a:pt x="12233" y="19325"/>
                      <a:pt x="14657" y="18316"/>
                      <a:pt x="16487" y="16486"/>
                    </a:cubicBezTo>
                    <a:cubicBezTo>
                      <a:pt x="18317" y="14657"/>
                      <a:pt x="19325" y="12232"/>
                      <a:pt x="19325" y="9662"/>
                    </a:cubicBezTo>
                    <a:cubicBezTo>
                      <a:pt x="19325" y="7093"/>
                      <a:pt x="18317" y="4668"/>
                      <a:pt x="16487" y="2838"/>
                    </a:cubicBezTo>
                    <a:cubicBezTo>
                      <a:pt x="14657" y="1009"/>
                      <a:pt x="12233" y="0"/>
                      <a:pt x="96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6" name="Google Shape;4696;p65"/>
              <p:cNvSpPr/>
              <p:nvPr/>
            </p:nvSpPr>
            <p:spPr>
              <a:xfrm>
                <a:off x="5168125" y="39473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7" name="Google Shape;4697;p65"/>
              <p:cNvSpPr/>
              <p:nvPr/>
            </p:nvSpPr>
            <p:spPr>
              <a:xfrm>
                <a:off x="5334575" y="3947350"/>
                <a:ext cx="88325" cy="84950"/>
              </a:xfrm>
              <a:custGeom>
                <a:rect b="b" l="l" r="r" t="t"/>
                <a:pathLst>
                  <a:path extrusionOk="0" h="3398" w="3533">
                    <a:moveTo>
                      <a:pt x="1829" y="1130"/>
                    </a:moveTo>
                    <a:cubicBezTo>
                      <a:pt x="2121" y="1130"/>
                      <a:pt x="2401" y="1356"/>
                      <a:pt x="2401" y="1698"/>
                    </a:cubicBezTo>
                    <a:cubicBezTo>
                      <a:pt x="2401" y="2012"/>
                      <a:pt x="2147" y="2265"/>
                      <a:pt x="1833" y="2265"/>
                    </a:cubicBezTo>
                    <a:cubicBezTo>
                      <a:pt x="1329" y="2265"/>
                      <a:pt x="1075" y="1656"/>
                      <a:pt x="1431" y="1296"/>
                    </a:cubicBezTo>
                    <a:cubicBezTo>
                      <a:pt x="1547" y="1181"/>
                      <a:pt x="1690" y="1130"/>
                      <a:pt x="1829" y="1130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0" y="1683"/>
                      <a:pt x="145" y="2413"/>
                      <a:pt x="631" y="2900"/>
                    </a:cubicBezTo>
                    <a:cubicBezTo>
                      <a:pt x="956" y="3225"/>
                      <a:pt x="1391" y="3397"/>
                      <a:pt x="1833" y="3397"/>
                    </a:cubicBezTo>
                    <a:cubicBezTo>
                      <a:pt x="2052" y="3397"/>
                      <a:pt x="2272" y="3355"/>
                      <a:pt x="2482" y="3268"/>
                    </a:cubicBezTo>
                    <a:cubicBezTo>
                      <a:pt x="3116" y="3005"/>
                      <a:pt x="3533" y="2386"/>
                      <a:pt x="3533" y="1698"/>
                    </a:cubicBezTo>
                    <a:cubicBezTo>
                      <a:pt x="3530" y="759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8" name="Google Shape;4698;p65"/>
              <p:cNvSpPr/>
              <p:nvPr/>
            </p:nvSpPr>
            <p:spPr>
              <a:xfrm>
                <a:off x="5170150" y="4060600"/>
                <a:ext cx="250650" cy="113225"/>
              </a:xfrm>
              <a:custGeom>
                <a:rect b="b" l="l" r="r" t="t"/>
                <a:pathLst>
                  <a:path extrusionOk="0" h="4529" w="10026">
                    <a:moveTo>
                      <a:pt x="5006" y="0"/>
                    </a:moveTo>
                    <a:cubicBezTo>
                      <a:pt x="2684" y="0"/>
                      <a:pt x="659" y="1572"/>
                      <a:pt x="79" y="3820"/>
                    </a:cubicBezTo>
                    <a:cubicBezTo>
                      <a:pt x="1" y="4125"/>
                      <a:pt x="182" y="4433"/>
                      <a:pt x="487" y="4511"/>
                    </a:cubicBezTo>
                    <a:cubicBezTo>
                      <a:pt x="533" y="4523"/>
                      <a:pt x="580" y="4528"/>
                      <a:pt x="625" y="4528"/>
                    </a:cubicBezTo>
                    <a:cubicBezTo>
                      <a:pt x="878" y="4528"/>
                      <a:pt x="1109" y="4359"/>
                      <a:pt x="1175" y="4103"/>
                    </a:cubicBezTo>
                    <a:cubicBezTo>
                      <a:pt x="1625" y="2352"/>
                      <a:pt x="3205" y="1126"/>
                      <a:pt x="5013" y="1126"/>
                    </a:cubicBezTo>
                    <a:cubicBezTo>
                      <a:pt x="6822" y="1126"/>
                      <a:pt x="8401" y="2352"/>
                      <a:pt x="8851" y="4103"/>
                    </a:cubicBezTo>
                    <a:cubicBezTo>
                      <a:pt x="8917" y="4359"/>
                      <a:pt x="9148" y="4528"/>
                      <a:pt x="9401" y="4528"/>
                    </a:cubicBezTo>
                    <a:cubicBezTo>
                      <a:pt x="9447" y="4528"/>
                      <a:pt x="9493" y="4523"/>
                      <a:pt x="9539" y="4511"/>
                    </a:cubicBezTo>
                    <a:cubicBezTo>
                      <a:pt x="9844" y="4433"/>
                      <a:pt x="10025" y="4125"/>
                      <a:pt x="9947" y="3820"/>
                    </a:cubicBezTo>
                    <a:cubicBezTo>
                      <a:pt x="9368" y="1572"/>
                      <a:pt x="7342" y="0"/>
                      <a:pt x="5020" y="0"/>
                    </a:cubicBezTo>
                    <a:cubicBezTo>
                      <a:pt x="5018" y="0"/>
                      <a:pt x="5015" y="0"/>
                      <a:pt x="5013" y="0"/>
                    </a:cubicBezTo>
                    <a:cubicBezTo>
                      <a:pt x="5011" y="0"/>
                      <a:pt x="5009" y="0"/>
                      <a:pt x="50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99" name="Google Shape;4699;p65"/>
            <p:cNvGrpSpPr/>
            <p:nvPr/>
          </p:nvGrpSpPr>
          <p:grpSpPr>
            <a:xfrm>
              <a:off x="6726351" y="3729341"/>
              <a:ext cx="234992" cy="234992"/>
              <a:chOff x="5648375" y="3804850"/>
              <a:chExt cx="483125" cy="483125"/>
            </a:xfrm>
          </p:grpSpPr>
          <p:sp>
            <p:nvSpPr>
              <p:cNvPr id="4700" name="Google Shape;4700;p65"/>
              <p:cNvSpPr/>
              <p:nvPr/>
            </p:nvSpPr>
            <p:spPr>
              <a:xfrm>
                <a:off x="5648375" y="38048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2" y="1132"/>
                    </a:moveTo>
                    <a:cubicBezTo>
                      <a:pt x="14367" y="1132"/>
                      <a:pt x="18192" y="4958"/>
                      <a:pt x="18192" y="9662"/>
                    </a:cubicBezTo>
                    <a:cubicBezTo>
                      <a:pt x="18192" y="14367"/>
                      <a:pt x="14367" y="18192"/>
                      <a:pt x="9662" y="18192"/>
                    </a:cubicBezTo>
                    <a:cubicBezTo>
                      <a:pt x="4958" y="18192"/>
                      <a:pt x="1132" y="14367"/>
                      <a:pt x="1132" y="9662"/>
                    </a:cubicBezTo>
                    <a:cubicBezTo>
                      <a:pt x="1132" y="4958"/>
                      <a:pt x="4958" y="1132"/>
                      <a:pt x="9662" y="1132"/>
                    </a:cubicBezTo>
                    <a:close/>
                    <a:moveTo>
                      <a:pt x="9662" y="0"/>
                    </a:moveTo>
                    <a:cubicBezTo>
                      <a:pt x="7093" y="0"/>
                      <a:pt x="4668" y="1009"/>
                      <a:pt x="2838" y="2838"/>
                    </a:cubicBezTo>
                    <a:cubicBezTo>
                      <a:pt x="1009" y="4668"/>
                      <a:pt x="0" y="7093"/>
                      <a:pt x="0" y="9662"/>
                    </a:cubicBezTo>
                    <a:cubicBezTo>
                      <a:pt x="0" y="12232"/>
                      <a:pt x="1009" y="14657"/>
                      <a:pt x="2838" y="16486"/>
                    </a:cubicBezTo>
                    <a:cubicBezTo>
                      <a:pt x="4668" y="18316"/>
                      <a:pt x="7093" y="19325"/>
                      <a:pt x="9662" y="19325"/>
                    </a:cubicBezTo>
                    <a:cubicBezTo>
                      <a:pt x="12232" y="19325"/>
                      <a:pt x="14656" y="18316"/>
                      <a:pt x="16486" y="16486"/>
                    </a:cubicBezTo>
                    <a:cubicBezTo>
                      <a:pt x="18316" y="14657"/>
                      <a:pt x="19325" y="12232"/>
                      <a:pt x="19325" y="9662"/>
                    </a:cubicBezTo>
                    <a:cubicBezTo>
                      <a:pt x="19325" y="7093"/>
                      <a:pt x="18316" y="4668"/>
                      <a:pt x="16486" y="2838"/>
                    </a:cubicBezTo>
                    <a:cubicBezTo>
                      <a:pt x="14656" y="1009"/>
                      <a:pt x="12232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1" name="Google Shape;4701;p65"/>
              <p:cNvSpPr/>
              <p:nvPr/>
            </p:nvSpPr>
            <p:spPr>
              <a:xfrm>
                <a:off x="5762575" y="39473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2" name="Google Shape;4702;p65"/>
              <p:cNvSpPr/>
              <p:nvPr/>
            </p:nvSpPr>
            <p:spPr>
              <a:xfrm>
                <a:off x="5932425" y="3947300"/>
                <a:ext cx="88250" cy="85000"/>
              </a:xfrm>
              <a:custGeom>
                <a:rect b="b" l="l" r="r" t="t"/>
                <a:pathLst>
                  <a:path extrusionOk="0" h="3400" w="3530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3" name="Google Shape;4703;p65"/>
              <p:cNvSpPr/>
              <p:nvPr/>
            </p:nvSpPr>
            <p:spPr>
              <a:xfrm>
                <a:off x="5762575" y="4060600"/>
                <a:ext cx="254800" cy="141550"/>
              </a:xfrm>
              <a:custGeom>
                <a:rect b="b" l="l" r="r" t="t"/>
                <a:pathLst>
                  <a:path extrusionOk="0" h="5662" w="10192">
                    <a:moveTo>
                      <a:pt x="9017" y="1132"/>
                    </a:moveTo>
                    <a:cubicBezTo>
                      <a:pt x="8736" y="3083"/>
                      <a:pt x="7066" y="4529"/>
                      <a:pt x="5094" y="4529"/>
                    </a:cubicBezTo>
                    <a:cubicBezTo>
                      <a:pt x="3123" y="4529"/>
                      <a:pt x="1453" y="3083"/>
                      <a:pt x="1172" y="1132"/>
                    </a:cubicBezTo>
                    <a:close/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3373"/>
                      <a:pt x="2286" y="5662"/>
                      <a:pt x="5094" y="5662"/>
                    </a:cubicBezTo>
                    <a:cubicBezTo>
                      <a:pt x="7905" y="5662"/>
                      <a:pt x="10191" y="3373"/>
                      <a:pt x="10191" y="565"/>
                    </a:cubicBezTo>
                    <a:cubicBezTo>
                      <a:pt x="10191" y="251"/>
                      <a:pt x="9938" y="0"/>
                      <a:pt x="96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04" name="Google Shape;4704;p65"/>
            <p:cNvGrpSpPr/>
            <p:nvPr/>
          </p:nvGrpSpPr>
          <p:grpSpPr>
            <a:xfrm>
              <a:off x="7032473" y="3733014"/>
              <a:ext cx="202732" cy="227647"/>
              <a:chOff x="6276025" y="3812400"/>
              <a:chExt cx="416800" cy="468025"/>
            </a:xfrm>
          </p:grpSpPr>
          <p:sp>
            <p:nvSpPr>
              <p:cNvPr id="4705" name="Google Shape;4705;p65"/>
              <p:cNvSpPr/>
              <p:nvPr/>
            </p:nvSpPr>
            <p:spPr>
              <a:xfrm>
                <a:off x="6276025" y="3812400"/>
                <a:ext cx="416800" cy="468025"/>
              </a:xfrm>
              <a:custGeom>
                <a:rect b="b" l="l" r="r" t="t"/>
                <a:pathLst>
                  <a:path extrusionOk="0" h="18721" w="16672">
                    <a:moveTo>
                      <a:pt x="8334" y="1132"/>
                    </a:moveTo>
                    <a:cubicBezTo>
                      <a:pt x="12311" y="1132"/>
                      <a:pt x="15536" y="4354"/>
                      <a:pt x="15536" y="8334"/>
                    </a:cubicBezTo>
                    <a:lnTo>
                      <a:pt x="15536" y="8346"/>
                    </a:lnTo>
                    <a:lnTo>
                      <a:pt x="15536" y="11652"/>
                    </a:lnTo>
                    <a:cubicBezTo>
                      <a:pt x="15536" y="12332"/>
                      <a:pt x="15240" y="12981"/>
                      <a:pt x="14724" y="13425"/>
                    </a:cubicBezTo>
                    <a:lnTo>
                      <a:pt x="12849" y="15034"/>
                    </a:lnTo>
                    <a:cubicBezTo>
                      <a:pt x="12725" y="15143"/>
                      <a:pt x="12652" y="15300"/>
                      <a:pt x="12652" y="15466"/>
                    </a:cubicBezTo>
                    <a:lnTo>
                      <a:pt x="12652" y="17588"/>
                    </a:lnTo>
                    <a:lnTo>
                      <a:pt x="11197" y="17588"/>
                    </a:lnTo>
                    <a:lnTo>
                      <a:pt x="11197" y="16254"/>
                    </a:lnTo>
                    <a:cubicBezTo>
                      <a:pt x="11197" y="15943"/>
                      <a:pt x="10943" y="15689"/>
                      <a:pt x="10629" y="15689"/>
                    </a:cubicBezTo>
                    <a:cubicBezTo>
                      <a:pt x="10318" y="15689"/>
                      <a:pt x="10065" y="15943"/>
                      <a:pt x="10065" y="16254"/>
                    </a:cubicBezTo>
                    <a:lnTo>
                      <a:pt x="10065" y="17588"/>
                    </a:lnTo>
                    <a:lnTo>
                      <a:pt x="8902" y="17588"/>
                    </a:lnTo>
                    <a:lnTo>
                      <a:pt x="8902" y="16254"/>
                    </a:lnTo>
                    <a:cubicBezTo>
                      <a:pt x="8902" y="15943"/>
                      <a:pt x="8648" y="15689"/>
                      <a:pt x="8334" y="15689"/>
                    </a:cubicBezTo>
                    <a:cubicBezTo>
                      <a:pt x="8020" y="15689"/>
                      <a:pt x="7770" y="15943"/>
                      <a:pt x="7770" y="16254"/>
                    </a:cubicBezTo>
                    <a:lnTo>
                      <a:pt x="7770" y="17588"/>
                    </a:lnTo>
                    <a:lnTo>
                      <a:pt x="6604" y="17588"/>
                    </a:lnTo>
                    <a:lnTo>
                      <a:pt x="6604" y="16254"/>
                    </a:lnTo>
                    <a:cubicBezTo>
                      <a:pt x="6604" y="15943"/>
                      <a:pt x="6351" y="15689"/>
                      <a:pt x="6040" y="15689"/>
                    </a:cubicBezTo>
                    <a:cubicBezTo>
                      <a:pt x="5726" y="15689"/>
                      <a:pt x="5472" y="15943"/>
                      <a:pt x="5472" y="16254"/>
                    </a:cubicBezTo>
                    <a:lnTo>
                      <a:pt x="5472" y="17588"/>
                    </a:lnTo>
                    <a:lnTo>
                      <a:pt x="4017" y="17588"/>
                    </a:lnTo>
                    <a:lnTo>
                      <a:pt x="4017" y="15466"/>
                    </a:lnTo>
                    <a:cubicBezTo>
                      <a:pt x="4017" y="15300"/>
                      <a:pt x="3944" y="15143"/>
                      <a:pt x="3820" y="15037"/>
                    </a:cubicBezTo>
                    <a:lnTo>
                      <a:pt x="1945" y="13425"/>
                    </a:lnTo>
                    <a:cubicBezTo>
                      <a:pt x="1429" y="12981"/>
                      <a:pt x="1133" y="12335"/>
                      <a:pt x="1133" y="11652"/>
                    </a:cubicBezTo>
                    <a:lnTo>
                      <a:pt x="1133" y="8406"/>
                    </a:lnTo>
                    <a:cubicBezTo>
                      <a:pt x="1133" y="4396"/>
                      <a:pt x="4361" y="1132"/>
                      <a:pt x="8331" y="1132"/>
                    </a:cubicBezTo>
                    <a:close/>
                    <a:moveTo>
                      <a:pt x="8331" y="0"/>
                    </a:moveTo>
                    <a:cubicBezTo>
                      <a:pt x="3736" y="3"/>
                      <a:pt x="1" y="3774"/>
                      <a:pt x="1" y="8409"/>
                    </a:cubicBezTo>
                    <a:lnTo>
                      <a:pt x="1" y="11655"/>
                    </a:lnTo>
                    <a:cubicBezTo>
                      <a:pt x="1" y="12664"/>
                      <a:pt x="442" y="13627"/>
                      <a:pt x="1209" y="14285"/>
                    </a:cubicBezTo>
                    <a:lnTo>
                      <a:pt x="2884" y="15725"/>
                    </a:lnTo>
                    <a:lnTo>
                      <a:pt x="2884" y="18156"/>
                    </a:lnTo>
                    <a:cubicBezTo>
                      <a:pt x="2884" y="18467"/>
                      <a:pt x="3138" y="18721"/>
                      <a:pt x="3449" y="18721"/>
                    </a:cubicBezTo>
                    <a:lnTo>
                      <a:pt x="13220" y="18721"/>
                    </a:lnTo>
                    <a:cubicBezTo>
                      <a:pt x="13531" y="18721"/>
                      <a:pt x="13785" y="18467"/>
                      <a:pt x="13785" y="18156"/>
                    </a:cubicBezTo>
                    <a:lnTo>
                      <a:pt x="13785" y="15725"/>
                    </a:lnTo>
                    <a:lnTo>
                      <a:pt x="15463" y="14282"/>
                    </a:lnTo>
                    <a:cubicBezTo>
                      <a:pt x="16227" y="13624"/>
                      <a:pt x="16671" y="12664"/>
                      <a:pt x="16671" y="11652"/>
                    </a:cubicBezTo>
                    <a:lnTo>
                      <a:pt x="16671" y="8334"/>
                    </a:lnTo>
                    <a:lnTo>
                      <a:pt x="16671" y="8322"/>
                    </a:lnTo>
                    <a:cubicBezTo>
                      <a:pt x="16662" y="3723"/>
                      <a:pt x="12933" y="0"/>
                      <a:pt x="83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6" name="Google Shape;4706;p65"/>
              <p:cNvSpPr/>
              <p:nvPr/>
            </p:nvSpPr>
            <p:spPr>
              <a:xfrm>
                <a:off x="6436375" y="4078825"/>
                <a:ext cx="96025" cy="80400"/>
              </a:xfrm>
              <a:custGeom>
                <a:rect b="b" l="l" r="r" t="t"/>
                <a:pathLst>
                  <a:path extrusionOk="0" h="3216" w="3841">
                    <a:moveTo>
                      <a:pt x="1922" y="1"/>
                    </a:moveTo>
                    <a:cubicBezTo>
                      <a:pt x="1736" y="1"/>
                      <a:pt x="1551" y="91"/>
                      <a:pt x="1440" y="270"/>
                    </a:cubicBezTo>
                    <a:lnTo>
                      <a:pt x="166" y="2354"/>
                    </a:lnTo>
                    <a:cubicBezTo>
                      <a:pt x="0" y="2623"/>
                      <a:pt x="85" y="2970"/>
                      <a:pt x="350" y="3133"/>
                    </a:cubicBezTo>
                    <a:cubicBezTo>
                      <a:pt x="443" y="3189"/>
                      <a:pt x="545" y="3216"/>
                      <a:pt x="646" y="3216"/>
                    </a:cubicBezTo>
                    <a:cubicBezTo>
                      <a:pt x="837" y="3216"/>
                      <a:pt x="1023" y="3120"/>
                      <a:pt x="1129" y="2946"/>
                    </a:cubicBezTo>
                    <a:lnTo>
                      <a:pt x="1923" y="1653"/>
                    </a:lnTo>
                    <a:lnTo>
                      <a:pt x="2712" y="2946"/>
                    </a:lnTo>
                    <a:cubicBezTo>
                      <a:pt x="2818" y="3120"/>
                      <a:pt x="3005" y="3216"/>
                      <a:pt x="3196" y="3216"/>
                    </a:cubicBezTo>
                    <a:cubicBezTo>
                      <a:pt x="3297" y="3216"/>
                      <a:pt x="3399" y="3189"/>
                      <a:pt x="3491" y="3133"/>
                    </a:cubicBezTo>
                    <a:cubicBezTo>
                      <a:pt x="3759" y="2970"/>
                      <a:pt x="3841" y="2623"/>
                      <a:pt x="3678" y="2354"/>
                    </a:cubicBezTo>
                    <a:lnTo>
                      <a:pt x="2407" y="270"/>
                    </a:lnTo>
                    <a:cubicBezTo>
                      <a:pt x="2295" y="91"/>
                      <a:pt x="2108" y="1"/>
                      <a:pt x="19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7" name="Google Shape;4707;p65"/>
              <p:cNvSpPr/>
              <p:nvPr/>
            </p:nvSpPr>
            <p:spPr>
              <a:xfrm>
                <a:off x="6327450" y="3974775"/>
                <a:ext cx="125550" cy="118300"/>
              </a:xfrm>
              <a:custGeom>
                <a:rect b="b" l="l" r="r" t="t"/>
                <a:pathLst>
                  <a:path extrusionOk="0" h="4732" w="5022">
                    <a:moveTo>
                      <a:pt x="2505" y="1115"/>
                    </a:moveTo>
                    <a:cubicBezTo>
                      <a:pt x="2806" y="1115"/>
                      <a:pt x="3107" y="1230"/>
                      <a:pt x="3337" y="1461"/>
                    </a:cubicBezTo>
                    <a:cubicBezTo>
                      <a:pt x="3795" y="1920"/>
                      <a:pt x="3795" y="2663"/>
                      <a:pt x="3337" y="3125"/>
                    </a:cubicBezTo>
                    <a:cubicBezTo>
                      <a:pt x="3049" y="3413"/>
                      <a:pt x="2565" y="3600"/>
                      <a:pt x="2133" y="3600"/>
                    </a:cubicBezTo>
                    <a:cubicBezTo>
                      <a:pt x="1861" y="3600"/>
                      <a:pt x="1610" y="3526"/>
                      <a:pt x="1440" y="3358"/>
                    </a:cubicBezTo>
                    <a:cubicBezTo>
                      <a:pt x="1253" y="3167"/>
                      <a:pt x="1166" y="2844"/>
                      <a:pt x="1208" y="2473"/>
                    </a:cubicBezTo>
                    <a:cubicBezTo>
                      <a:pt x="1253" y="2089"/>
                      <a:pt x="1431" y="1703"/>
                      <a:pt x="1673" y="1461"/>
                    </a:cubicBezTo>
                    <a:cubicBezTo>
                      <a:pt x="1902" y="1230"/>
                      <a:pt x="2203" y="1115"/>
                      <a:pt x="2505" y="1115"/>
                    </a:cubicBezTo>
                    <a:close/>
                    <a:moveTo>
                      <a:pt x="2486" y="0"/>
                    </a:moveTo>
                    <a:cubicBezTo>
                      <a:pt x="1903" y="0"/>
                      <a:pt x="1321" y="219"/>
                      <a:pt x="873" y="658"/>
                    </a:cubicBezTo>
                    <a:cubicBezTo>
                      <a:pt x="444" y="1084"/>
                      <a:pt x="157" y="1697"/>
                      <a:pt x="85" y="2340"/>
                    </a:cubicBezTo>
                    <a:cubicBezTo>
                      <a:pt x="0" y="3059"/>
                      <a:pt x="202" y="3717"/>
                      <a:pt x="640" y="4155"/>
                    </a:cubicBezTo>
                    <a:cubicBezTo>
                      <a:pt x="1042" y="4556"/>
                      <a:pt x="1582" y="4731"/>
                      <a:pt x="2138" y="4731"/>
                    </a:cubicBezTo>
                    <a:cubicBezTo>
                      <a:pt x="2141" y="4731"/>
                      <a:pt x="2145" y="4731"/>
                      <a:pt x="2149" y="4731"/>
                    </a:cubicBezTo>
                    <a:cubicBezTo>
                      <a:pt x="2882" y="4731"/>
                      <a:pt x="3638" y="4424"/>
                      <a:pt x="4137" y="3922"/>
                    </a:cubicBezTo>
                    <a:cubicBezTo>
                      <a:pt x="5021" y="3016"/>
                      <a:pt x="5012" y="1570"/>
                      <a:pt x="4119" y="676"/>
                    </a:cubicBezTo>
                    <a:cubicBezTo>
                      <a:pt x="3668" y="226"/>
                      <a:pt x="3077" y="0"/>
                      <a:pt x="24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8" name="Google Shape;4708;p65"/>
              <p:cNvSpPr/>
              <p:nvPr/>
            </p:nvSpPr>
            <p:spPr>
              <a:xfrm>
                <a:off x="6515325" y="3974300"/>
                <a:ext cx="126000" cy="118775"/>
              </a:xfrm>
              <a:custGeom>
                <a:rect b="b" l="l" r="r" t="t"/>
                <a:pathLst>
                  <a:path extrusionOk="0" h="4751" w="5040">
                    <a:moveTo>
                      <a:pt x="2535" y="1133"/>
                    </a:moveTo>
                    <a:cubicBezTo>
                      <a:pt x="2836" y="1133"/>
                      <a:pt x="3138" y="1248"/>
                      <a:pt x="3367" y="1477"/>
                    </a:cubicBezTo>
                    <a:cubicBezTo>
                      <a:pt x="3609" y="1722"/>
                      <a:pt x="3787" y="2108"/>
                      <a:pt x="3832" y="2492"/>
                    </a:cubicBezTo>
                    <a:cubicBezTo>
                      <a:pt x="3874" y="2860"/>
                      <a:pt x="3790" y="3183"/>
                      <a:pt x="3600" y="3374"/>
                    </a:cubicBezTo>
                    <a:cubicBezTo>
                      <a:pt x="3429" y="3544"/>
                      <a:pt x="3178" y="3618"/>
                      <a:pt x="2906" y="3618"/>
                    </a:cubicBezTo>
                    <a:cubicBezTo>
                      <a:pt x="2474" y="3618"/>
                      <a:pt x="1991" y="3430"/>
                      <a:pt x="1703" y="3141"/>
                    </a:cubicBezTo>
                    <a:cubicBezTo>
                      <a:pt x="1244" y="2682"/>
                      <a:pt x="1244" y="1936"/>
                      <a:pt x="1703" y="1477"/>
                    </a:cubicBezTo>
                    <a:cubicBezTo>
                      <a:pt x="1933" y="1248"/>
                      <a:pt x="2234" y="1133"/>
                      <a:pt x="2535" y="1133"/>
                    </a:cubicBezTo>
                    <a:close/>
                    <a:moveTo>
                      <a:pt x="2535" y="0"/>
                    </a:moveTo>
                    <a:cubicBezTo>
                      <a:pt x="1944" y="0"/>
                      <a:pt x="1353" y="226"/>
                      <a:pt x="903" y="677"/>
                    </a:cubicBezTo>
                    <a:cubicBezTo>
                      <a:pt x="0" y="1580"/>
                      <a:pt x="0" y="3041"/>
                      <a:pt x="903" y="3941"/>
                    </a:cubicBezTo>
                    <a:cubicBezTo>
                      <a:pt x="1329" y="4370"/>
                      <a:pt x="1945" y="4660"/>
                      <a:pt x="2588" y="4732"/>
                    </a:cubicBezTo>
                    <a:cubicBezTo>
                      <a:pt x="2691" y="4744"/>
                      <a:pt x="2793" y="4750"/>
                      <a:pt x="2899" y="4750"/>
                    </a:cubicBezTo>
                    <a:cubicBezTo>
                      <a:pt x="3491" y="4750"/>
                      <a:pt x="4028" y="4548"/>
                      <a:pt x="4400" y="4174"/>
                    </a:cubicBezTo>
                    <a:cubicBezTo>
                      <a:pt x="4838" y="3739"/>
                      <a:pt x="5040" y="3078"/>
                      <a:pt x="4958" y="2362"/>
                    </a:cubicBezTo>
                    <a:cubicBezTo>
                      <a:pt x="4883" y="1719"/>
                      <a:pt x="4596" y="1103"/>
                      <a:pt x="4167" y="677"/>
                    </a:cubicBezTo>
                    <a:cubicBezTo>
                      <a:pt x="3717" y="226"/>
                      <a:pt x="3126" y="0"/>
                      <a:pt x="25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09" name="Google Shape;4709;p65"/>
            <p:cNvGrpSpPr/>
            <p:nvPr/>
          </p:nvGrpSpPr>
          <p:grpSpPr>
            <a:xfrm>
              <a:off x="4413361" y="4018783"/>
              <a:ext cx="236682" cy="235004"/>
              <a:chOff x="890400" y="4399350"/>
              <a:chExt cx="486600" cy="483150"/>
            </a:xfrm>
          </p:grpSpPr>
          <p:sp>
            <p:nvSpPr>
              <p:cNvPr id="4710" name="Google Shape;4710;p65"/>
              <p:cNvSpPr/>
              <p:nvPr/>
            </p:nvSpPr>
            <p:spPr>
              <a:xfrm>
                <a:off x="1125300" y="4503075"/>
                <a:ext cx="153800" cy="141650"/>
              </a:xfrm>
              <a:custGeom>
                <a:rect b="b" l="l" r="r" t="t"/>
                <a:pathLst>
                  <a:path extrusionOk="0" h="5666" w="6152">
                    <a:moveTo>
                      <a:pt x="3044" y="1140"/>
                    </a:moveTo>
                    <a:cubicBezTo>
                      <a:pt x="3263" y="1140"/>
                      <a:pt x="3484" y="1182"/>
                      <a:pt x="3694" y="1269"/>
                    </a:cubicBezTo>
                    <a:cubicBezTo>
                      <a:pt x="4328" y="1532"/>
                      <a:pt x="4741" y="2151"/>
                      <a:pt x="4741" y="2836"/>
                    </a:cubicBezTo>
                    <a:cubicBezTo>
                      <a:pt x="4741" y="3525"/>
                      <a:pt x="4328" y="4144"/>
                      <a:pt x="3694" y="4406"/>
                    </a:cubicBezTo>
                    <a:cubicBezTo>
                      <a:pt x="3484" y="4493"/>
                      <a:pt x="3263" y="4536"/>
                      <a:pt x="3044" y="4536"/>
                    </a:cubicBezTo>
                    <a:cubicBezTo>
                      <a:pt x="2602" y="4536"/>
                      <a:pt x="2168" y="4363"/>
                      <a:pt x="1843" y="4038"/>
                    </a:cubicBezTo>
                    <a:cubicBezTo>
                      <a:pt x="1178" y="3377"/>
                      <a:pt x="1178" y="2299"/>
                      <a:pt x="1843" y="1638"/>
                    </a:cubicBezTo>
                    <a:cubicBezTo>
                      <a:pt x="2168" y="1312"/>
                      <a:pt x="2602" y="1140"/>
                      <a:pt x="3044" y="1140"/>
                    </a:cubicBezTo>
                    <a:close/>
                    <a:moveTo>
                      <a:pt x="3043" y="0"/>
                    </a:moveTo>
                    <a:cubicBezTo>
                      <a:pt x="2680" y="0"/>
                      <a:pt x="2313" y="70"/>
                      <a:pt x="1961" y="215"/>
                    </a:cubicBezTo>
                    <a:cubicBezTo>
                      <a:pt x="710" y="732"/>
                      <a:pt x="1" y="2060"/>
                      <a:pt x="264" y="3386"/>
                    </a:cubicBezTo>
                    <a:cubicBezTo>
                      <a:pt x="529" y="4709"/>
                      <a:pt x="1688" y="5666"/>
                      <a:pt x="3038" y="5666"/>
                    </a:cubicBezTo>
                    <a:cubicBezTo>
                      <a:pt x="3040" y="5666"/>
                      <a:pt x="3042" y="5666"/>
                      <a:pt x="3045" y="5666"/>
                    </a:cubicBezTo>
                    <a:cubicBezTo>
                      <a:pt x="3048" y="5666"/>
                      <a:pt x="3052" y="5666"/>
                      <a:pt x="3056" y="5666"/>
                    </a:cubicBezTo>
                    <a:cubicBezTo>
                      <a:pt x="3801" y="5666"/>
                      <a:pt x="4518" y="5367"/>
                      <a:pt x="5046" y="4838"/>
                    </a:cubicBezTo>
                    <a:cubicBezTo>
                      <a:pt x="6004" y="3884"/>
                      <a:pt x="6152" y="2386"/>
                      <a:pt x="5400" y="1260"/>
                    </a:cubicBezTo>
                    <a:cubicBezTo>
                      <a:pt x="4862" y="453"/>
                      <a:pt x="3967" y="0"/>
                      <a:pt x="304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1" name="Google Shape;4711;p65"/>
              <p:cNvSpPr/>
              <p:nvPr/>
            </p:nvSpPr>
            <p:spPr>
              <a:xfrm>
                <a:off x="890400" y="4399350"/>
                <a:ext cx="486600" cy="483150"/>
              </a:xfrm>
              <a:custGeom>
                <a:rect b="b" l="l" r="r" t="t"/>
                <a:pathLst>
                  <a:path extrusionOk="0" h="19326" w="19464">
                    <a:moveTo>
                      <a:pt x="17908" y="1131"/>
                    </a:moveTo>
                    <a:cubicBezTo>
                      <a:pt x="18031" y="1131"/>
                      <a:pt x="18157" y="1132"/>
                      <a:pt x="18283" y="1134"/>
                    </a:cubicBezTo>
                    <a:cubicBezTo>
                      <a:pt x="18301" y="2369"/>
                      <a:pt x="18232" y="3465"/>
                      <a:pt x="18057" y="4449"/>
                    </a:cubicBezTo>
                    <a:cubicBezTo>
                      <a:pt x="16453" y="4223"/>
                      <a:pt x="15191" y="2960"/>
                      <a:pt x="14968" y="1357"/>
                    </a:cubicBezTo>
                    <a:cubicBezTo>
                      <a:pt x="15851" y="1203"/>
                      <a:pt x="16825" y="1131"/>
                      <a:pt x="17908" y="1131"/>
                    </a:cubicBezTo>
                    <a:close/>
                    <a:moveTo>
                      <a:pt x="6462" y="6683"/>
                    </a:moveTo>
                    <a:lnTo>
                      <a:pt x="6462" y="6686"/>
                    </a:lnTo>
                    <a:cubicBezTo>
                      <a:pt x="6003" y="7471"/>
                      <a:pt x="5574" y="8281"/>
                      <a:pt x="5173" y="9066"/>
                    </a:cubicBezTo>
                    <a:lnTo>
                      <a:pt x="2712" y="8839"/>
                    </a:lnTo>
                    <a:cubicBezTo>
                      <a:pt x="3545" y="7571"/>
                      <a:pt x="4952" y="6756"/>
                      <a:pt x="6462" y="6683"/>
                    </a:cubicBezTo>
                    <a:close/>
                    <a:moveTo>
                      <a:pt x="13863" y="1608"/>
                    </a:moveTo>
                    <a:cubicBezTo>
                      <a:pt x="14195" y="3637"/>
                      <a:pt x="15783" y="5225"/>
                      <a:pt x="17809" y="5557"/>
                    </a:cubicBezTo>
                    <a:cubicBezTo>
                      <a:pt x="17347" y="7209"/>
                      <a:pt x="16532" y="8534"/>
                      <a:pt x="15303" y="9718"/>
                    </a:cubicBezTo>
                    <a:cubicBezTo>
                      <a:pt x="13932" y="11043"/>
                      <a:pt x="11825" y="12218"/>
                      <a:pt x="9868" y="13221"/>
                    </a:cubicBezTo>
                    <a:lnTo>
                      <a:pt x="6196" y="9552"/>
                    </a:lnTo>
                    <a:cubicBezTo>
                      <a:pt x="7199" y="7592"/>
                      <a:pt x="8376" y="5485"/>
                      <a:pt x="9699" y="4114"/>
                    </a:cubicBezTo>
                    <a:cubicBezTo>
                      <a:pt x="10886" y="2885"/>
                      <a:pt x="12208" y="2073"/>
                      <a:pt x="13863" y="1608"/>
                    </a:cubicBezTo>
                    <a:close/>
                    <a:moveTo>
                      <a:pt x="5659" y="10612"/>
                    </a:moveTo>
                    <a:lnTo>
                      <a:pt x="8805" y="13758"/>
                    </a:lnTo>
                    <a:lnTo>
                      <a:pt x="8503" y="13909"/>
                    </a:lnTo>
                    <a:cubicBezTo>
                      <a:pt x="8237" y="14039"/>
                      <a:pt x="7984" y="14169"/>
                      <a:pt x="7736" y="14292"/>
                    </a:cubicBezTo>
                    <a:lnTo>
                      <a:pt x="5124" y="11681"/>
                    </a:lnTo>
                    <a:cubicBezTo>
                      <a:pt x="5248" y="11433"/>
                      <a:pt x="5378" y="11179"/>
                      <a:pt x="5508" y="10914"/>
                    </a:cubicBezTo>
                    <a:lnTo>
                      <a:pt x="5659" y="10612"/>
                    </a:lnTo>
                    <a:close/>
                    <a:moveTo>
                      <a:pt x="12658" y="13000"/>
                    </a:moveTo>
                    <a:lnTo>
                      <a:pt x="12658" y="13000"/>
                    </a:lnTo>
                    <a:cubicBezTo>
                      <a:pt x="12567" y="14483"/>
                      <a:pt x="11782" y="15835"/>
                      <a:pt x="10538" y="16651"/>
                    </a:cubicBezTo>
                    <a:lnTo>
                      <a:pt x="10348" y="14247"/>
                    </a:lnTo>
                    <a:cubicBezTo>
                      <a:pt x="11109" y="13858"/>
                      <a:pt x="11894" y="13441"/>
                      <a:pt x="12658" y="13000"/>
                    </a:cubicBezTo>
                    <a:close/>
                    <a:moveTo>
                      <a:pt x="4596" y="12756"/>
                    </a:moveTo>
                    <a:lnTo>
                      <a:pt x="5233" y="13393"/>
                    </a:lnTo>
                    <a:lnTo>
                      <a:pt x="4034" y="14594"/>
                    </a:lnTo>
                    <a:cubicBezTo>
                      <a:pt x="3814" y="14815"/>
                      <a:pt x="3811" y="15174"/>
                      <a:pt x="4034" y="15395"/>
                    </a:cubicBezTo>
                    <a:cubicBezTo>
                      <a:pt x="4145" y="15505"/>
                      <a:pt x="4290" y="15560"/>
                      <a:pt x="4434" y="15560"/>
                    </a:cubicBezTo>
                    <a:cubicBezTo>
                      <a:pt x="4579" y="15560"/>
                      <a:pt x="4724" y="15505"/>
                      <a:pt x="4835" y="15395"/>
                    </a:cubicBezTo>
                    <a:lnTo>
                      <a:pt x="6036" y="14193"/>
                    </a:lnTo>
                    <a:lnTo>
                      <a:pt x="6673" y="14833"/>
                    </a:lnTo>
                    <a:cubicBezTo>
                      <a:pt x="6528" y="15192"/>
                      <a:pt x="6311" y="15521"/>
                      <a:pt x="6036" y="15796"/>
                    </a:cubicBezTo>
                    <a:cubicBezTo>
                      <a:pt x="5387" y="16445"/>
                      <a:pt x="3110" y="17327"/>
                      <a:pt x="1555" y="17864"/>
                    </a:cubicBezTo>
                    <a:cubicBezTo>
                      <a:pt x="2096" y="16312"/>
                      <a:pt x="2984" y="14042"/>
                      <a:pt x="3633" y="13393"/>
                    </a:cubicBezTo>
                    <a:cubicBezTo>
                      <a:pt x="3908" y="13115"/>
                      <a:pt x="4234" y="12900"/>
                      <a:pt x="4596" y="12756"/>
                    </a:cubicBezTo>
                    <a:close/>
                    <a:moveTo>
                      <a:pt x="17939" y="0"/>
                    </a:moveTo>
                    <a:cubicBezTo>
                      <a:pt x="16582" y="0"/>
                      <a:pt x="15371" y="113"/>
                      <a:pt x="14282" y="349"/>
                    </a:cubicBezTo>
                    <a:cubicBezTo>
                      <a:pt x="14258" y="352"/>
                      <a:pt x="14234" y="358"/>
                      <a:pt x="14213" y="364"/>
                    </a:cubicBezTo>
                    <a:cubicBezTo>
                      <a:pt x="12057" y="841"/>
                      <a:pt x="10360" y="1801"/>
                      <a:pt x="8887" y="3329"/>
                    </a:cubicBezTo>
                    <a:cubicBezTo>
                      <a:pt x="8277" y="3960"/>
                      <a:pt x="7703" y="4724"/>
                      <a:pt x="7166" y="5548"/>
                    </a:cubicBezTo>
                    <a:lnTo>
                      <a:pt x="6676" y="5548"/>
                    </a:lnTo>
                    <a:cubicBezTo>
                      <a:pt x="5583" y="5548"/>
                      <a:pt x="4511" y="5856"/>
                      <a:pt x="3584" y="6436"/>
                    </a:cubicBezTo>
                    <a:cubicBezTo>
                      <a:pt x="2658" y="7016"/>
                      <a:pt x="1909" y="7837"/>
                      <a:pt x="1420" y="8815"/>
                    </a:cubicBezTo>
                    <a:lnTo>
                      <a:pt x="1284" y="9084"/>
                    </a:lnTo>
                    <a:cubicBezTo>
                      <a:pt x="1096" y="9458"/>
                      <a:pt x="1368" y="9902"/>
                      <a:pt x="1791" y="9905"/>
                    </a:cubicBezTo>
                    <a:lnTo>
                      <a:pt x="1948" y="9905"/>
                    </a:lnTo>
                    <a:lnTo>
                      <a:pt x="4623" y="10153"/>
                    </a:lnTo>
                    <a:cubicBezTo>
                      <a:pt x="4581" y="10237"/>
                      <a:pt x="4539" y="10322"/>
                      <a:pt x="4496" y="10409"/>
                    </a:cubicBezTo>
                    <a:cubicBezTo>
                      <a:pt x="4297" y="10802"/>
                      <a:pt x="4113" y="11176"/>
                      <a:pt x="3929" y="11533"/>
                    </a:cubicBezTo>
                    <a:cubicBezTo>
                      <a:pt x="3880" y="11626"/>
                      <a:pt x="3859" y="11732"/>
                      <a:pt x="3868" y="11838"/>
                    </a:cubicBezTo>
                    <a:cubicBezTo>
                      <a:pt x="3485" y="12031"/>
                      <a:pt x="3135" y="12287"/>
                      <a:pt x="2833" y="12592"/>
                    </a:cubicBezTo>
                    <a:cubicBezTo>
                      <a:pt x="1664" y="13761"/>
                      <a:pt x="275" y="18097"/>
                      <a:pt x="121" y="18586"/>
                    </a:cubicBezTo>
                    <a:cubicBezTo>
                      <a:pt x="1" y="18966"/>
                      <a:pt x="294" y="19325"/>
                      <a:pt x="657" y="19325"/>
                    </a:cubicBezTo>
                    <a:cubicBezTo>
                      <a:pt x="713" y="19325"/>
                      <a:pt x="770" y="19317"/>
                      <a:pt x="828" y="19299"/>
                    </a:cubicBezTo>
                    <a:cubicBezTo>
                      <a:pt x="1320" y="19145"/>
                      <a:pt x="5665" y="17765"/>
                      <a:pt x="6836" y="16593"/>
                    </a:cubicBezTo>
                    <a:cubicBezTo>
                      <a:pt x="7144" y="16288"/>
                      <a:pt x="7398" y="15935"/>
                      <a:pt x="7594" y="15549"/>
                    </a:cubicBezTo>
                    <a:lnTo>
                      <a:pt x="7628" y="15549"/>
                    </a:lnTo>
                    <a:cubicBezTo>
                      <a:pt x="7715" y="15549"/>
                      <a:pt x="7806" y="15527"/>
                      <a:pt x="7884" y="15485"/>
                    </a:cubicBezTo>
                    <a:cubicBezTo>
                      <a:pt x="8240" y="15304"/>
                      <a:pt x="8615" y="15117"/>
                      <a:pt x="9010" y="14920"/>
                    </a:cubicBezTo>
                    <a:lnTo>
                      <a:pt x="9255" y="14797"/>
                    </a:lnTo>
                    <a:lnTo>
                      <a:pt x="9463" y="17418"/>
                    </a:lnTo>
                    <a:lnTo>
                      <a:pt x="9463" y="17578"/>
                    </a:lnTo>
                    <a:cubicBezTo>
                      <a:pt x="9463" y="17906"/>
                      <a:pt x="9732" y="18144"/>
                      <a:pt x="10028" y="18144"/>
                    </a:cubicBezTo>
                    <a:cubicBezTo>
                      <a:pt x="10113" y="18144"/>
                      <a:pt x="10201" y="18124"/>
                      <a:pt x="10285" y="18082"/>
                    </a:cubicBezTo>
                    <a:lnTo>
                      <a:pt x="10553" y="17946"/>
                    </a:lnTo>
                    <a:cubicBezTo>
                      <a:pt x="12543" y="16950"/>
                      <a:pt x="13802" y="14914"/>
                      <a:pt x="13799" y="12689"/>
                    </a:cubicBezTo>
                    <a:lnTo>
                      <a:pt x="13799" y="12303"/>
                    </a:lnTo>
                    <a:cubicBezTo>
                      <a:pt x="14654" y="11750"/>
                      <a:pt x="15442" y="11161"/>
                      <a:pt x="16091" y="10536"/>
                    </a:cubicBezTo>
                    <a:cubicBezTo>
                      <a:pt x="17619" y="9060"/>
                      <a:pt x="18582" y="7366"/>
                      <a:pt x="19059" y="5207"/>
                    </a:cubicBezTo>
                    <a:cubicBezTo>
                      <a:pt x="19065" y="5186"/>
                      <a:pt x="19068" y="5165"/>
                      <a:pt x="19071" y="5140"/>
                    </a:cubicBezTo>
                    <a:cubicBezTo>
                      <a:pt x="19361" y="3809"/>
                      <a:pt x="19464" y="2302"/>
                      <a:pt x="19403" y="563"/>
                    </a:cubicBezTo>
                    <a:cubicBezTo>
                      <a:pt x="19394" y="264"/>
                      <a:pt x="19156" y="25"/>
                      <a:pt x="18857" y="16"/>
                    </a:cubicBezTo>
                    <a:cubicBezTo>
                      <a:pt x="18544" y="6"/>
                      <a:pt x="18238" y="0"/>
                      <a:pt x="179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2" name="Google Shape;4712;p65"/>
              <p:cNvSpPr/>
              <p:nvPr/>
            </p:nvSpPr>
            <p:spPr>
              <a:xfrm>
                <a:off x="1106975" y="4639875"/>
                <a:ext cx="28325" cy="28325"/>
              </a:xfrm>
              <a:custGeom>
                <a:rect b="b" l="l" r="r" t="t"/>
                <a:pathLst>
                  <a:path extrusionOk="0" h="1133" w="1133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3"/>
                      <a:pt x="565" y="1133"/>
                    </a:cubicBezTo>
                    <a:cubicBezTo>
                      <a:pt x="879" y="1133"/>
                      <a:pt x="1132" y="879"/>
                      <a:pt x="1132" y="568"/>
                    </a:cubicBezTo>
                    <a:cubicBezTo>
                      <a:pt x="1132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13" name="Google Shape;4713;p65"/>
            <p:cNvGrpSpPr/>
            <p:nvPr/>
          </p:nvGrpSpPr>
          <p:grpSpPr>
            <a:xfrm>
              <a:off x="4713379" y="4029337"/>
              <a:ext cx="234992" cy="213894"/>
              <a:chOff x="1487200" y="4421025"/>
              <a:chExt cx="483125" cy="439750"/>
            </a:xfrm>
          </p:grpSpPr>
          <p:sp>
            <p:nvSpPr>
              <p:cNvPr id="4714" name="Google Shape;4714;p65"/>
              <p:cNvSpPr/>
              <p:nvPr/>
            </p:nvSpPr>
            <p:spPr>
              <a:xfrm>
                <a:off x="1487200" y="4421025"/>
                <a:ext cx="483125" cy="439750"/>
              </a:xfrm>
              <a:custGeom>
                <a:rect b="b" l="l" r="r" t="t"/>
                <a:pathLst>
                  <a:path extrusionOk="0" h="17590" w="19325">
                    <a:moveTo>
                      <a:pt x="12818" y="1130"/>
                    </a:moveTo>
                    <a:cubicBezTo>
                      <a:pt x="14361" y="1130"/>
                      <a:pt x="15671" y="2389"/>
                      <a:pt x="15867" y="4059"/>
                    </a:cubicBezTo>
                    <a:cubicBezTo>
                      <a:pt x="15867" y="4077"/>
                      <a:pt x="15870" y="4095"/>
                      <a:pt x="15873" y="4110"/>
                    </a:cubicBezTo>
                    <a:lnTo>
                      <a:pt x="16242" y="5871"/>
                    </a:lnTo>
                    <a:lnTo>
                      <a:pt x="9406" y="5871"/>
                    </a:lnTo>
                    <a:lnTo>
                      <a:pt x="11707" y="4110"/>
                    </a:lnTo>
                    <a:cubicBezTo>
                      <a:pt x="11957" y="3920"/>
                      <a:pt x="12008" y="3561"/>
                      <a:pt x="11815" y="3310"/>
                    </a:cubicBezTo>
                    <a:cubicBezTo>
                      <a:pt x="11703" y="3166"/>
                      <a:pt x="11534" y="3091"/>
                      <a:pt x="11364" y="3091"/>
                    </a:cubicBezTo>
                    <a:cubicBezTo>
                      <a:pt x="11242" y="3091"/>
                      <a:pt x="11119" y="3130"/>
                      <a:pt x="11015" y="3211"/>
                    </a:cubicBezTo>
                    <a:lnTo>
                      <a:pt x="7618" y="5816"/>
                    </a:lnTo>
                    <a:cubicBezTo>
                      <a:pt x="7597" y="5835"/>
                      <a:pt x="7576" y="5853"/>
                      <a:pt x="7558" y="5871"/>
                    </a:cubicBezTo>
                    <a:lnTo>
                      <a:pt x="3083" y="5871"/>
                    </a:lnTo>
                    <a:lnTo>
                      <a:pt x="3451" y="4110"/>
                    </a:lnTo>
                    <a:cubicBezTo>
                      <a:pt x="3454" y="4095"/>
                      <a:pt x="3457" y="4077"/>
                      <a:pt x="3460" y="4059"/>
                    </a:cubicBezTo>
                    <a:cubicBezTo>
                      <a:pt x="3654" y="2389"/>
                      <a:pt x="4964" y="1130"/>
                      <a:pt x="6507" y="1130"/>
                    </a:cubicBezTo>
                    <a:close/>
                    <a:moveTo>
                      <a:pt x="16939" y="7021"/>
                    </a:moveTo>
                    <a:cubicBezTo>
                      <a:pt x="17631" y="7021"/>
                      <a:pt x="18192" y="7580"/>
                      <a:pt x="18192" y="8274"/>
                    </a:cubicBezTo>
                    <a:lnTo>
                      <a:pt x="18192" y="11913"/>
                    </a:lnTo>
                    <a:cubicBezTo>
                      <a:pt x="18192" y="12604"/>
                      <a:pt x="17631" y="13163"/>
                      <a:pt x="16939" y="13166"/>
                    </a:cubicBezTo>
                    <a:lnTo>
                      <a:pt x="2385" y="13166"/>
                    </a:lnTo>
                    <a:cubicBezTo>
                      <a:pt x="1694" y="13163"/>
                      <a:pt x="1132" y="12604"/>
                      <a:pt x="1132" y="11913"/>
                    </a:cubicBezTo>
                    <a:lnTo>
                      <a:pt x="1132" y="8274"/>
                    </a:lnTo>
                    <a:cubicBezTo>
                      <a:pt x="1132" y="7580"/>
                      <a:pt x="1694" y="7021"/>
                      <a:pt x="2385" y="7021"/>
                    </a:cubicBezTo>
                    <a:close/>
                    <a:moveTo>
                      <a:pt x="5813" y="14304"/>
                    </a:moveTo>
                    <a:lnTo>
                      <a:pt x="5813" y="15889"/>
                    </a:lnTo>
                    <a:cubicBezTo>
                      <a:pt x="5813" y="16203"/>
                      <a:pt x="5559" y="16457"/>
                      <a:pt x="5248" y="16457"/>
                    </a:cubicBezTo>
                    <a:lnTo>
                      <a:pt x="3874" y="16457"/>
                    </a:lnTo>
                    <a:cubicBezTo>
                      <a:pt x="3560" y="16457"/>
                      <a:pt x="3306" y="16203"/>
                      <a:pt x="3306" y="15889"/>
                    </a:cubicBezTo>
                    <a:lnTo>
                      <a:pt x="3306" y="14304"/>
                    </a:lnTo>
                    <a:close/>
                    <a:moveTo>
                      <a:pt x="16018" y="14304"/>
                    </a:moveTo>
                    <a:lnTo>
                      <a:pt x="16018" y="15889"/>
                    </a:lnTo>
                    <a:cubicBezTo>
                      <a:pt x="16018" y="16203"/>
                      <a:pt x="15765" y="16457"/>
                      <a:pt x="15454" y="16457"/>
                    </a:cubicBezTo>
                    <a:lnTo>
                      <a:pt x="14080" y="16457"/>
                    </a:lnTo>
                    <a:cubicBezTo>
                      <a:pt x="13766" y="16457"/>
                      <a:pt x="13512" y="16203"/>
                      <a:pt x="13512" y="15889"/>
                    </a:cubicBezTo>
                    <a:lnTo>
                      <a:pt x="13512" y="14304"/>
                    </a:lnTo>
                    <a:close/>
                    <a:moveTo>
                      <a:pt x="6507" y="1"/>
                    </a:moveTo>
                    <a:cubicBezTo>
                      <a:pt x="4396" y="1"/>
                      <a:pt x="2609" y="1677"/>
                      <a:pt x="2337" y="3902"/>
                    </a:cubicBezTo>
                    <a:lnTo>
                      <a:pt x="1911" y="5934"/>
                    </a:lnTo>
                    <a:cubicBezTo>
                      <a:pt x="800" y="6161"/>
                      <a:pt x="0" y="7139"/>
                      <a:pt x="0" y="8274"/>
                    </a:cubicBezTo>
                    <a:lnTo>
                      <a:pt x="0" y="11910"/>
                    </a:lnTo>
                    <a:cubicBezTo>
                      <a:pt x="3" y="13145"/>
                      <a:pt x="945" y="14177"/>
                      <a:pt x="2174" y="14286"/>
                    </a:cubicBezTo>
                    <a:lnTo>
                      <a:pt x="2174" y="15889"/>
                    </a:lnTo>
                    <a:cubicBezTo>
                      <a:pt x="2174" y="16828"/>
                      <a:pt x="2935" y="17586"/>
                      <a:pt x="3874" y="17589"/>
                    </a:cubicBezTo>
                    <a:lnTo>
                      <a:pt x="5248" y="17589"/>
                    </a:lnTo>
                    <a:cubicBezTo>
                      <a:pt x="6184" y="17586"/>
                      <a:pt x="6945" y="16828"/>
                      <a:pt x="6945" y="15889"/>
                    </a:cubicBezTo>
                    <a:lnTo>
                      <a:pt x="6945" y="14298"/>
                    </a:lnTo>
                    <a:lnTo>
                      <a:pt x="12380" y="14298"/>
                    </a:lnTo>
                    <a:lnTo>
                      <a:pt x="12380" y="15889"/>
                    </a:lnTo>
                    <a:cubicBezTo>
                      <a:pt x="12380" y="16828"/>
                      <a:pt x="13141" y="17586"/>
                      <a:pt x="14080" y="17589"/>
                    </a:cubicBezTo>
                    <a:lnTo>
                      <a:pt x="15454" y="17589"/>
                    </a:lnTo>
                    <a:cubicBezTo>
                      <a:pt x="16390" y="17586"/>
                      <a:pt x="17151" y="16828"/>
                      <a:pt x="17151" y="15889"/>
                    </a:cubicBezTo>
                    <a:lnTo>
                      <a:pt x="17151" y="14286"/>
                    </a:lnTo>
                    <a:cubicBezTo>
                      <a:pt x="18380" y="14177"/>
                      <a:pt x="19322" y="13145"/>
                      <a:pt x="19325" y="11913"/>
                    </a:cubicBezTo>
                    <a:lnTo>
                      <a:pt x="19325" y="8274"/>
                    </a:lnTo>
                    <a:cubicBezTo>
                      <a:pt x="19325" y="7139"/>
                      <a:pt x="18524" y="6161"/>
                      <a:pt x="17413" y="5934"/>
                    </a:cubicBezTo>
                    <a:lnTo>
                      <a:pt x="16988" y="3902"/>
                    </a:lnTo>
                    <a:cubicBezTo>
                      <a:pt x="16716" y="1677"/>
                      <a:pt x="14928" y="1"/>
                      <a:pt x="128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5" name="Google Shape;4715;p65"/>
              <p:cNvSpPr/>
              <p:nvPr/>
            </p:nvSpPr>
            <p:spPr>
              <a:xfrm>
                <a:off x="1544950" y="4622200"/>
                <a:ext cx="103950" cy="100025"/>
              </a:xfrm>
              <a:custGeom>
                <a:rect b="b" l="l" r="r" t="t"/>
                <a:pathLst>
                  <a:path extrusionOk="0" h="4001" w="4158">
                    <a:moveTo>
                      <a:pt x="2152" y="1131"/>
                    </a:moveTo>
                    <a:cubicBezTo>
                      <a:pt x="2599" y="1131"/>
                      <a:pt x="3025" y="1477"/>
                      <a:pt x="3025" y="2000"/>
                    </a:cubicBezTo>
                    <a:cubicBezTo>
                      <a:pt x="3025" y="2480"/>
                      <a:pt x="2639" y="2869"/>
                      <a:pt x="2159" y="2869"/>
                    </a:cubicBezTo>
                    <a:cubicBezTo>
                      <a:pt x="1386" y="2869"/>
                      <a:pt x="996" y="1933"/>
                      <a:pt x="1543" y="1387"/>
                    </a:cubicBezTo>
                    <a:cubicBezTo>
                      <a:pt x="1721" y="1210"/>
                      <a:pt x="1939" y="1131"/>
                      <a:pt x="2152" y="1131"/>
                    </a:cubicBezTo>
                    <a:close/>
                    <a:moveTo>
                      <a:pt x="2159" y="1"/>
                    </a:moveTo>
                    <a:cubicBezTo>
                      <a:pt x="1350" y="1"/>
                      <a:pt x="619" y="487"/>
                      <a:pt x="311" y="1233"/>
                    </a:cubicBezTo>
                    <a:cubicBezTo>
                      <a:pt x="0" y="1982"/>
                      <a:pt x="172" y="2842"/>
                      <a:pt x="743" y="3413"/>
                    </a:cubicBezTo>
                    <a:cubicBezTo>
                      <a:pt x="1127" y="3796"/>
                      <a:pt x="1639" y="4001"/>
                      <a:pt x="2159" y="4001"/>
                    </a:cubicBezTo>
                    <a:cubicBezTo>
                      <a:pt x="2416" y="4001"/>
                      <a:pt x="2676" y="3951"/>
                      <a:pt x="2923" y="3848"/>
                    </a:cubicBezTo>
                    <a:cubicBezTo>
                      <a:pt x="3672" y="3540"/>
                      <a:pt x="4158" y="2809"/>
                      <a:pt x="4158" y="2000"/>
                    </a:cubicBezTo>
                    <a:cubicBezTo>
                      <a:pt x="4158" y="895"/>
                      <a:pt x="3261" y="1"/>
                      <a:pt x="2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6" name="Google Shape;4716;p65"/>
              <p:cNvSpPr/>
              <p:nvPr/>
            </p:nvSpPr>
            <p:spPr>
              <a:xfrm>
                <a:off x="1804675" y="4622200"/>
                <a:ext cx="103975" cy="100025"/>
              </a:xfrm>
              <a:custGeom>
                <a:rect b="b" l="l" r="r" t="t"/>
                <a:pathLst>
                  <a:path extrusionOk="0" h="4001" w="4159">
                    <a:moveTo>
                      <a:pt x="2152" y="1131"/>
                    </a:moveTo>
                    <a:cubicBezTo>
                      <a:pt x="2598" y="1131"/>
                      <a:pt x="3026" y="1477"/>
                      <a:pt x="3026" y="2000"/>
                    </a:cubicBezTo>
                    <a:cubicBezTo>
                      <a:pt x="3026" y="2480"/>
                      <a:pt x="2637" y="2869"/>
                      <a:pt x="2157" y="2869"/>
                    </a:cubicBezTo>
                    <a:cubicBezTo>
                      <a:pt x="1384" y="2869"/>
                      <a:pt x="997" y="1933"/>
                      <a:pt x="1544" y="1387"/>
                    </a:cubicBezTo>
                    <a:cubicBezTo>
                      <a:pt x="1721" y="1210"/>
                      <a:pt x="1938" y="1131"/>
                      <a:pt x="2152" y="1131"/>
                    </a:cubicBezTo>
                    <a:close/>
                    <a:moveTo>
                      <a:pt x="2157" y="1"/>
                    </a:moveTo>
                    <a:cubicBezTo>
                      <a:pt x="1348" y="1"/>
                      <a:pt x="620" y="487"/>
                      <a:pt x="309" y="1233"/>
                    </a:cubicBezTo>
                    <a:cubicBezTo>
                      <a:pt x="1" y="1982"/>
                      <a:pt x="170" y="2842"/>
                      <a:pt x="744" y="3413"/>
                    </a:cubicBezTo>
                    <a:cubicBezTo>
                      <a:pt x="1125" y="3796"/>
                      <a:pt x="1637" y="4001"/>
                      <a:pt x="2158" y="4001"/>
                    </a:cubicBezTo>
                    <a:cubicBezTo>
                      <a:pt x="2416" y="4001"/>
                      <a:pt x="2676" y="3951"/>
                      <a:pt x="2924" y="3848"/>
                    </a:cubicBezTo>
                    <a:cubicBezTo>
                      <a:pt x="3670" y="3540"/>
                      <a:pt x="4159" y="2809"/>
                      <a:pt x="4159" y="2000"/>
                    </a:cubicBezTo>
                    <a:cubicBezTo>
                      <a:pt x="4156" y="895"/>
                      <a:pt x="3262" y="1"/>
                      <a:pt x="21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7" name="Google Shape;4717;p65"/>
              <p:cNvSpPr/>
              <p:nvPr/>
            </p:nvSpPr>
            <p:spPr>
              <a:xfrm>
                <a:off x="1667450" y="4661825"/>
                <a:ext cx="119825" cy="28350"/>
              </a:xfrm>
              <a:custGeom>
                <a:rect b="b" l="l" r="r" t="t"/>
                <a:pathLst>
                  <a:path extrusionOk="0" h="1134" w="4793">
                    <a:moveTo>
                      <a:pt x="565" y="1"/>
                    </a:moveTo>
                    <a:cubicBezTo>
                      <a:pt x="251" y="1"/>
                      <a:pt x="1" y="252"/>
                      <a:pt x="1" y="566"/>
                    </a:cubicBezTo>
                    <a:cubicBezTo>
                      <a:pt x="1" y="880"/>
                      <a:pt x="251" y="1133"/>
                      <a:pt x="565" y="1133"/>
                    </a:cubicBezTo>
                    <a:lnTo>
                      <a:pt x="4228" y="1133"/>
                    </a:lnTo>
                    <a:cubicBezTo>
                      <a:pt x="4539" y="1133"/>
                      <a:pt x="4792" y="880"/>
                      <a:pt x="4792" y="566"/>
                    </a:cubicBezTo>
                    <a:cubicBezTo>
                      <a:pt x="4792" y="252"/>
                      <a:pt x="4539" y="1"/>
                      <a:pt x="4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18" name="Google Shape;4718;p65"/>
            <p:cNvGrpSpPr/>
            <p:nvPr/>
          </p:nvGrpSpPr>
          <p:grpSpPr>
            <a:xfrm>
              <a:off x="4992657" y="4018795"/>
              <a:ext cx="238263" cy="234980"/>
              <a:chOff x="2079300" y="4399325"/>
              <a:chExt cx="489850" cy="483100"/>
            </a:xfrm>
          </p:grpSpPr>
          <p:sp>
            <p:nvSpPr>
              <p:cNvPr id="4719" name="Google Shape;4719;p65"/>
              <p:cNvSpPr/>
              <p:nvPr/>
            </p:nvSpPr>
            <p:spPr>
              <a:xfrm>
                <a:off x="2079300" y="4399325"/>
                <a:ext cx="489850" cy="483100"/>
              </a:xfrm>
              <a:custGeom>
                <a:rect b="b" l="l" r="r" t="t"/>
                <a:pathLst>
                  <a:path extrusionOk="0" h="19324" w="19594">
                    <a:moveTo>
                      <a:pt x="17109" y="1134"/>
                    </a:moveTo>
                    <a:cubicBezTo>
                      <a:pt x="17415" y="1134"/>
                      <a:pt x="17714" y="1254"/>
                      <a:pt x="17939" y="1479"/>
                    </a:cubicBezTo>
                    <a:cubicBezTo>
                      <a:pt x="18268" y="1805"/>
                      <a:pt x="18371" y="2297"/>
                      <a:pt x="18205" y="2732"/>
                    </a:cubicBezTo>
                    <a:cubicBezTo>
                      <a:pt x="18003" y="3260"/>
                      <a:pt x="17770" y="3774"/>
                      <a:pt x="17507" y="4275"/>
                    </a:cubicBezTo>
                    <a:cubicBezTo>
                      <a:pt x="16288" y="4088"/>
                      <a:pt x="15330" y="3130"/>
                      <a:pt x="15143" y="1911"/>
                    </a:cubicBezTo>
                    <a:cubicBezTo>
                      <a:pt x="15644" y="1648"/>
                      <a:pt x="16158" y="1415"/>
                      <a:pt x="16686" y="1210"/>
                    </a:cubicBezTo>
                    <a:lnTo>
                      <a:pt x="16686" y="1213"/>
                    </a:lnTo>
                    <a:cubicBezTo>
                      <a:pt x="16824" y="1160"/>
                      <a:pt x="16967" y="1134"/>
                      <a:pt x="17109" y="1134"/>
                    </a:cubicBezTo>
                    <a:close/>
                    <a:moveTo>
                      <a:pt x="2905" y="2901"/>
                    </a:moveTo>
                    <a:lnTo>
                      <a:pt x="10016" y="4541"/>
                    </a:lnTo>
                    <a:cubicBezTo>
                      <a:pt x="9744" y="4855"/>
                      <a:pt x="9485" y="5178"/>
                      <a:pt x="9234" y="5513"/>
                    </a:cubicBezTo>
                    <a:lnTo>
                      <a:pt x="9234" y="5516"/>
                    </a:lnTo>
                    <a:lnTo>
                      <a:pt x="7812" y="7463"/>
                    </a:lnTo>
                    <a:lnTo>
                      <a:pt x="2027" y="3780"/>
                    </a:lnTo>
                    <a:lnTo>
                      <a:pt x="2905" y="2901"/>
                    </a:lnTo>
                    <a:close/>
                    <a:moveTo>
                      <a:pt x="2465" y="11352"/>
                    </a:moveTo>
                    <a:lnTo>
                      <a:pt x="4738" y="11676"/>
                    </a:lnTo>
                    <a:lnTo>
                      <a:pt x="3488" y="13388"/>
                    </a:lnTo>
                    <a:lnTo>
                      <a:pt x="1574" y="12240"/>
                    </a:lnTo>
                    <a:lnTo>
                      <a:pt x="2465" y="11352"/>
                    </a:lnTo>
                    <a:close/>
                    <a:moveTo>
                      <a:pt x="14111" y="2502"/>
                    </a:moveTo>
                    <a:cubicBezTo>
                      <a:pt x="14479" y="3870"/>
                      <a:pt x="15545" y="4939"/>
                      <a:pt x="16913" y="5308"/>
                    </a:cubicBezTo>
                    <a:cubicBezTo>
                      <a:pt x="16318" y="6250"/>
                      <a:pt x="15617" y="7122"/>
                      <a:pt x="14823" y="7907"/>
                    </a:cubicBezTo>
                    <a:cubicBezTo>
                      <a:pt x="14811" y="7916"/>
                      <a:pt x="14802" y="7928"/>
                      <a:pt x="14793" y="7937"/>
                    </a:cubicBezTo>
                    <a:cubicBezTo>
                      <a:pt x="14304" y="8418"/>
                      <a:pt x="13784" y="8861"/>
                      <a:pt x="13235" y="9269"/>
                    </a:cubicBezTo>
                    <a:lnTo>
                      <a:pt x="5140" y="15184"/>
                    </a:lnTo>
                    <a:cubicBezTo>
                      <a:pt x="5128" y="15196"/>
                      <a:pt x="5113" y="15208"/>
                      <a:pt x="5101" y="15217"/>
                    </a:cubicBezTo>
                    <a:cubicBezTo>
                      <a:pt x="5082" y="15235"/>
                      <a:pt x="5061" y="15248"/>
                      <a:pt x="5040" y="15260"/>
                    </a:cubicBezTo>
                    <a:cubicBezTo>
                      <a:pt x="5031" y="15263"/>
                      <a:pt x="5022" y="15269"/>
                      <a:pt x="5016" y="15272"/>
                    </a:cubicBezTo>
                    <a:cubicBezTo>
                      <a:pt x="4925" y="15314"/>
                      <a:pt x="4801" y="15339"/>
                      <a:pt x="4674" y="15339"/>
                    </a:cubicBezTo>
                    <a:cubicBezTo>
                      <a:pt x="4506" y="15339"/>
                      <a:pt x="4333" y="15295"/>
                      <a:pt x="4228" y="15190"/>
                    </a:cubicBezTo>
                    <a:cubicBezTo>
                      <a:pt x="3998" y="14961"/>
                      <a:pt x="4004" y="14544"/>
                      <a:pt x="4237" y="14278"/>
                    </a:cubicBezTo>
                    <a:cubicBezTo>
                      <a:pt x="4249" y="14266"/>
                      <a:pt x="4261" y="14251"/>
                      <a:pt x="4270" y="14239"/>
                    </a:cubicBezTo>
                    <a:lnTo>
                      <a:pt x="10149" y="6186"/>
                    </a:lnTo>
                    <a:cubicBezTo>
                      <a:pt x="11230" y="4722"/>
                      <a:pt x="12574" y="3475"/>
                      <a:pt x="14111" y="2502"/>
                    </a:cubicBezTo>
                    <a:close/>
                    <a:moveTo>
                      <a:pt x="14877" y="9402"/>
                    </a:moveTo>
                    <a:lnTo>
                      <a:pt x="16517" y="16513"/>
                    </a:lnTo>
                    <a:lnTo>
                      <a:pt x="15635" y="17391"/>
                    </a:lnTo>
                    <a:lnTo>
                      <a:pt x="11955" y="11606"/>
                    </a:lnTo>
                    <a:lnTo>
                      <a:pt x="13905" y="10181"/>
                    </a:lnTo>
                    <a:cubicBezTo>
                      <a:pt x="14240" y="9933"/>
                      <a:pt x="14563" y="9674"/>
                      <a:pt x="14877" y="9402"/>
                    </a:cubicBezTo>
                    <a:close/>
                    <a:moveTo>
                      <a:pt x="7743" y="14686"/>
                    </a:moveTo>
                    <a:lnTo>
                      <a:pt x="8069" y="16957"/>
                    </a:lnTo>
                    <a:lnTo>
                      <a:pt x="7181" y="17844"/>
                    </a:lnTo>
                    <a:lnTo>
                      <a:pt x="6034" y="15936"/>
                    </a:lnTo>
                    <a:lnTo>
                      <a:pt x="7743" y="14686"/>
                    </a:lnTo>
                    <a:close/>
                    <a:moveTo>
                      <a:pt x="17108" y="0"/>
                    </a:moveTo>
                    <a:cubicBezTo>
                      <a:pt x="16830" y="0"/>
                      <a:pt x="16550" y="50"/>
                      <a:pt x="16282" y="153"/>
                    </a:cubicBezTo>
                    <a:cubicBezTo>
                      <a:pt x="14280" y="923"/>
                      <a:pt x="12456" y="2092"/>
                      <a:pt x="10919" y="3586"/>
                    </a:cubicBezTo>
                    <a:lnTo>
                      <a:pt x="7758" y="2856"/>
                    </a:lnTo>
                    <a:lnTo>
                      <a:pt x="7978" y="2635"/>
                    </a:lnTo>
                    <a:cubicBezTo>
                      <a:pt x="8198" y="2415"/>
                      <a:pt x="8198" y="2056"/>
                      <a:pt x="7978" y="1835"/>
                    </a:cubicBezTo>
                    <a:cubicBezTo>
                      <a:pt x="7868" y="1724"/>
                      <a:pt x="7724" y="1669"/>
                      <a:pt x="7579" y="1669"/>
                    </a:cubicBezTo>
                    <a:cubicBezTo>
                      <a:pt x="7434" y="1669"/>
                      <a:pt x="7288" y="1725"/>
                      <a:pt x="7178" y="1835"/>
                    </a:cubicBezTo>
                    <a:lnTo>
                      <a:pt x="6456" y="2557"/>
                    </a:lnTo>
                    <a:lnTo>
                      <a:pt x="3850" y="1956"/>
                    </a:lnTo>
                    <a:lnTo>
                      <a:pt x="4074" y="1736"/>
                    </a:lnTo>
                    <a:cubicBezTo>
                      <a:pt x="4300" y="1515"/>
                      <a:pt x="4303" y="1150"/>
                      <a:pt x="4080" y="926"/>
                    </a:cubicBezTo>
                    <a:cubicBezTo>
                      <a:pt x="3969" y="816"/>
                      <a:pt x="3824" y="761"/>
                      <a:pt x="3679" y="761"/>
                    </a:cubicBezTo>
                    <a:cubicBezTo>
                      <a:pt x="3531" y="761"/>
                      <a:pt x="3384" y="818"/>
                      <a:pt x="3274" y="932"/>
                    </a:cubicBezTo>
                    <a:lnTo>
                      <a:pt x="1945" y="2261"/>
                    </a:lnTo>
                    <a:lnTo>
                      <a:pt x="725" y="3478"/>
                    </a:lnTo>
                    <a:cubicBezTo>
                      <a:pt x="469" y="3734"/>
                      <a:pt x="517" y="4163"/>
                      <a:pt x="822" y="4356"/>
                    </a:cubicBezTo>
                    <a:lnTo>
                      <a:pt x="7145" y="8378"/>
                    </a:lnTo>
                    <a:lnTo>
                      <a:pt x="5496" y="10640"/>
                    </a:lnTo>
                    <a:lnTo>
                      <a:pt x="2344" y="10190"/>
                    </a:lnTo>
                    <a:cubicBezTo>
                      <a:pt x="2317" y="10186"/>
                      <a:pt x="2290" y="10185"/>
                      <a:pt x="2264" y="10185"/>
                    </a:cubicBezTo>
                    <a:cubicBezTo>
                      <a:pt x="2113" y="10185"/>
                      <a:pt x="1969" y="10242"/>
                      <a:pt x="1864" y="10350"/>
                    </a:cubicBezTo>
                    <a:lnTo>
                      <a:pt x="260" y="11950"/>
                    </a:lnTo>
                    <a:cubicBezTo>
                      <a:pt x="1" y="12213"/>
                      <a:pt x="55" y="12648"/>
                      <a:pt x="369" y="12838"/>
                    </a:cubicBezTo>
                    <a:lnTo>
                      <a:pt x="2966" y="14393"/>
                    </a:lnTo>
                    <a:cubicBezTo>
                      <a:pt x="2851" y="14964"/>
                      <a:pt x="3008" y="15574"/>
                      <a:pt x="3428" y="15990"/>
                    </a:cubicBezTo>
                    <a:cubicBezTo>
                      <a:pt x="3757" y="16322"/>
                      <a:pt x="4219" y="16467"/>
                      <a:pt x="4669" y="16467"/>
                    </a:cubicBezTo>
                    <a:cubicBezTo>
                      <a:pt x="4786" y="16467"/>
                      <a:pt x="4901" y="16458"/>
                      <a:pt x="5016" y="16440"/>
                    </a:cubicBezTo>
                    <a:lnTo>
                      <a:pt x="6580" y="19049"/>
                    </a:lnTo>
                    <a:cubicBezTo>
                      <a:pt x="6671" y="19197"/>
                      <a:pt x="6825" y="19297"/>
                      <a:pt x="6997" y="19318"/>
                    </a:cubicBezTo>
                    <a:cubicBezTo>
                      <a:pt x="7021" y="19321"/>
                      <a:pt x="7042" y="19324"/>
                      <a:pt x="7066" y="19324"/>
                    </a:cubicBezTo>
                    <a:cubicBezTo>
                      <a:pt x="7217" y="19324"/>
                      <a:pt x="7359" y="19263"/>
                      <a:pt x="7465" y="19158"/>
                    </a:cubicBezTo>
                    <a:lnTo>
                      <a:pt x="9068" y="17554"/>
                    </a:lnTo>
                    <a:cubicBezTo>
                      <a:pt x="9192" y="17431"/>
                      <a:pt x="9252" y="17252"/>
                      <a:pt x="9228" y="17074"/>
                    </a:cubicBezTo>
                    <a:lnTo>
                      <a:pt x="8778" y="13931"/>
                    </a:lnTo>
                    <a:lnTo>
                      <a:pt x="11040" y="12276"/>
                    </a:lnTo>
                    <a:lnTo>
                      <a:pt x="15062" y="18596"/>
                    </a:lnTo>
                    <a:cubicBezTo>
                      <a:pt x="15152" y="18741"/>
                      <a:pt x="15306" y="18835"/>
                      <a:pt x="15475" y="18853"/>
                    </a:cubicBezTo>
                    <a:cubicBezTo>
                      <a:pt x="15496" y="18856"/>
                      <a:pt x="15518" y="18859"/>
                      <a:pt x="15539" y="18859"/>
                    </a:cubicBezTo>
                    <a:cubicBezTo>
                      <a:pt x="15687" y="18859"/>
                      <a:pt x="15832" y="18798"/>
                      <a:pt x="15937" y="18693"/>
                    </a:cubicBezTo>
                    <a:lnTo>
                      <a:pt x="16740" y="17890"/>
                    </a:lnTo>
                    <a:lnTo>
                      <a:pt x="18483" y="16144"/>
                    </a:lnTo>
                    <a:cubicBezTo>
                      <a:pt x="18712" y="15924"/>
                      <a:pt x="18715" y="15562"/>
                      <a:pt x="18492" y="15338"/>
                    </a:cubicBezTo>
                    <a:cubicBezTo>
                      <a:pt x="18381" y="15228"/>
                      <a:pt x="18236" y="15172"/>
                      <a:pt x="18090" y="15172"/>
                    </a:cubicBezTo>
                    <a:cubicBezTo>
                      <a:pt x="17942" y="15172"/>
                      <a:pt x="17794" y="15230"/>
                      <a:pt x="17683" y="15344"/>
                    </a:cubicBezTo>
                    <a:lnTo>
                      <a:pt x="17462" y="15568"/>
                    </a:lnTo>
                    <a:lnTo>
                      <a:pt x="16861" y="12965"/>
                    </a:lnTo>
                    <a:lnTo>
                      <a:pt x="17583" y="12243"/>
                    </a:lnTo>
                    <a:cubicBezTo>
                      <a:pt x="17803" y="12020"/>
                      <a:pt x="17803" y="11660"/>
                      <a:pt x="17583" y="11440"/>
                    </a:cubicBezTo>
                    <a:cubicBezTo>
                      <a:pt x="17473" y="11330"/>
                      <a:pt x="17328" y="11275"/>
                      <a:pt x="17183" y="11275"/>
                    </a:cubicBezTo>
                    <a:cubicBezTo>
                      <a:pt x="17038" y="11275"/>
                      <a:pt x="16893" y="11330"/>
                      <a:pt x="16783" y="11440"/>
                    </a:cubicBezTo>
                    <a:lnTo>
                      <a:pt x="16559" y="11663"/>
                    </a:lnTo>
                    <a:lnTo>
                      <a:pt x="15835" y="8499"/>
                    </a:lnTo>
                    <a:cubicBezTo>
                      <a:pt x="17329" y="6962"/>
                      <a:pt x="18498" y="5138"/>
                      <a:pt x="19265" y="3137"/>
                    </a:cubicBezTo>
                    <a:cubicBezTo>
                      <a:pt x="19594" y="2285"/>
                      <a:pt x="19389" y="1322"/>
                      <a:pt x="18742" y="676"/>
                    </a:cubicBezTo>
                    <a:cubicBezTo>
                      <a:pt x="18302" y="236"/>
                      <a:pt x="17711" y="0"/>
                      <a:pt x="17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0" name="Google Shape;4720;p65"/>
              <p:cNvSpPr/>
              <p:nvPr/>
            </p:nvSpPr>
            <p:spPr>
              <a:xfrm>
                <a:off x="2348725" y="4522375"/>
                <a:ext cx="94375" cy="88150"/>
              </a:xfrm>
              <a:custGeom>
                <a:rect b="b" l="l" r="r" t="t"/>
                <a:pathLst>
                  <a:path extrusionOk="0" h="3526" w="3775">
                    <a:moveTo>
                      <a:pt x="3155" y="0"/>
                    </a:moveTo>
                    <a:cubicBezTo>
                      <a:pt x="3013" y="0"/>
                      <a:pt x="2870" y="53"/>
                      <a:pt x="2760" y="159"/>
                    </a:cubicBezTo>
                    <a:lnTo>
                      <a:pt x="359" y="2560"/>
                    </a:lnTo>
                    <a:cubicBezTo>
                      <a:pt x="0" y="2916"/>
                      <a:pt x="254" y="3526"/>
                      <a:pt x="758" y="3526"/>
                    </a:cubicBezTo>
                    <a:cubicBezTo>
                      <a:pt x="909" y="3526"/>
                      <a:pt x="1054" y="3468"/>
                      <a:pt x="1160" y="3360"/>
                    </a:cubicBezTo>
                    <a:lnTo>
                      <a:pt x="3560" y="959"/>
                    </a:lnTo>
                    <a:cubicBezTo>
                      <a:pt x="3774" y="736"/>
                      <a:pt x="3771" y="383"/>
                      <a:pt x="3554" y="165"/>
                    </a:cubicBezTo>
                    <a:cubicBezTo>
                      <a:pt x="3444" y="55"/>
                      <a:pt x="3300" y="0"/>
                      <a:pt x="31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21" name="Google Shape;4721;p65"/>
            <p:cNvSpPr/>
            <p:nvPr/>
          </p:nvSpPr>
          <p:spPr>
            <a:xfrm>
              <a:off x="5294727" y="4018853"/>
              <a:ext cx="206586" cy="234968"/>
            </a:xfrm>
            <a:custGeom>
              <a:rect b="b" l="l" r="r" t="t"/>
              <a:pathLst>
                <a:path extrusionOk="0" h="19323" w="16989">
                  <a:moveTo>
                    <a:pt x="8495" y="2378"/>
                  </a:moveTo>
                  <a:cubicBezTo>
                    <a:pt x="9434" y="2378"/>
                    <a:pt x="10195" y="3136"/>
                    <a:pt x="10195" y="4075"/>
                  </a:cubicBezTo>
                  <a:lnTo>
                    <a:pt x="10195" y="4642"/>
                  </a:lnTo>
                  <a:lnTo>
                    <a:pt x="6798" y="4642"/>
                  </a:lnTo>
                  <a:lnTo>
                    <a:pt x="6798" y="4075"/>
                  </a:lnTo>
                  <a:cubicBezTo>
                    <a:pt x="6798" y="3136"/>
                    <a:pt x="7556" y="2378"/>
                    <a:pt x="8495" y="2378"/>
                  </a:cubicBezTo>
                  <a:close/>
                  <a:moveTo>
                    <a:pt x="4242" y="1130"/>
                  </a:moveTo>
                  <a:cubicBezTo>
                    <a:pt x="4665" y="1130"/>
                    <a:pt x="5096" y="1267"/>
                    <a:pt x="5469" y="1565"/>
                  </a:cubicBezTo>
                  <a:lnTo>
                    <a:pt x="6330" y="2251"/>
                  </a:lnTo>
                  <a:cubicBezTo>
                    <a:pt x="5901" y="2761"/>
                    <a:pt x="5662" y="3407"/>
                    <a:pt x="5665" y="4075"/>
                  </a:cubicBezTo>
                  <a:lnTo>
                    <a:pt x="5665" y="4642"/>
                  </a:lnTo>
                  <a:lnTo>
                    <a:pt x="3872" y="4642"/>
                  </a:lnTo>
                  <a:cubicBezTo>
                    <a:pt x="3870" y="4642"/>
                    <a:pt x="3869" y="4642"/>
                    <a:pt x="3867" y="4642"/>
                  </a:cubicBezTo>
                  <a:cubicBezTo>
                    <a:pt x="2879" y="4642"/>
                    <a:pt x="2127" y="3756"/>
                    <a:pt x="2290" y="2782"/>
                  </a:cubicBezTo>
                  <a:cubicBezTo>
                    <a:pt x="2459" y="1765"/>
                    <a:pt x="3331" y="1130"/>
                    <a:pt x="4242" y="1130"/>
                  </a:cubicBezTo>
                  <a:close/>
                  <a:moveTo>
                    <a:pt x="12746" y="1131"/>
                  </a:moveTo>
                  <a:cubicBezTo>
                    <a:pt x="13657" y="1131"/>
                    <a:pt x="14530" y="1767"/>
                    <a:pt x="14700" y="2782"/>
                  </a:cubicBezTo>
                  <a:cubicBezTo>
                    <a:pt x="14862" y="3756"/>
                    <a:pt x="14110" y="4642"/>
                    <a:pt x="13122" y="4642"/>
                  </a:cubicBezTo>
                  <a:cubicBezTo>
                    <a:pt x="13121" y="4642"/>
                    <a:pt x="13119" y="4642"/>
                    <a:pt x="13117" y="4642"/>
                  </a:cubicBezTo>
                  <a:lnTo>
                    <a:pt x="11327" y="4642"/>
                  </a:lnTo>
                  <a:lnTo>
                    <a:pt x="11327" y="4075"/>
                  </a:lnTo>
                  <a:cubicBezTo>
                    <a:pt x="11327" y="3407"/>
                    <a:pt x="11088" y="2761"/>
                    <a:pt x="10660" y="2251"/>
                  </a:cubicBezTo>
                  <a:lnTo>
                    <a:pt x="11523" y="1565"/>
                  </a:lnTo>
                  <a:cubicBezTo>
                    <a:pt x="11895" y="1267"/>
                    <a:pt x="12325" y="1131"/>
                    <a:pt x="12746" y="1131"/>
                  </a:cubicBezTo>
                  <a:close/>
                  <a:moveTo>
                    <a:pt x="6798" y="5775"/>
                  </a:moveTo>
                  <a:lnTo>
                    <a:pt x="6798" y="8039"/>
                  </a:lnTo>
                  <a:lnTo>
                    <a:pt x="1136" y="8039"/>
                  </a:lnTo>
                  <a:lnTo>
                    <a:pt x="1136" y="6339"/>
                  </a:lnTo>
                  <a:cubicBezTo>
                    <a:pt x="1136" y="6025"/>
                    <a:pt x="1387" y="5775"/>
                    <a:pt x="1701" y="5775"/>
                  </a:cubicBezTo>
                  <a:close/>
                  <a:moveTo>
                    <a:pt x="15288" y="5775"/>
                  </a:moveTo>
                  <a:cubicBezTo>
                    <a:pt x="15602" y="5775"/>
                    <a:pt x="15856" y="6025"/>
                    <a:pt x="15856" y="6339"/>
                  </a:cubicBezTo>
                  <a:lnTo>
                    <a:pt x="15856" y="8039"/>
                  </a:lnTo>
                  <a:lnTo>
                    <a:pt x="10195" y="8039"/>
                  </a:lnTo>
                  <a:lnTo>
                    <a:pt x="10195" y="5775"/>
                  </a:lnTo>
                  <a:close/>
                  <a:moveTo>
                    <a:pt x="6798" y="9171"/>
                  </a:moveTo>
                  <a:lnTo>
                    <a:pt x="6798" y="11361"/>
                  </a:lnTo>
                  <a:lnTo>
                    <a:pt x="2269" y="11361"/>
                  </a:lnTo>
                  <a:lnTo>
                    <a:pt x="2269" y="9171"/>
                  </a:lnTo>
                  <a:close/>
                  <a:moveTo>
                    <a:pt x="14724" y="9171"/>
                  </a:moveTo>
                  <a:lnTo>
                    <a:pt x="14724" y="11361"/>
                  </a:lnTo>
                  <a:lnTo>
                    <a:pt x="10195" y="11361"/>
                  </a:lnTo>
                  <a:lnTo>
                    <a:pt x="10195" y="9171"/>
                  </a:lnTo>
                  <a:close/>
                  <a:moveTo>
                    <a:pt x="6798" y="12493"/>
                  </a:moveTo>
                  <a:lnTo>
                    <a:pt x="6798" y="13625"/>
                  </a:lnTo>
                  <a:lnTo>
                    <a:pt x="2269" y="13625"/>
                  </a:lnTo>
                  <a:lnTo>
                    <a:pt x="2269" y="12493"/>
                  </a:lnTo>
                  <a:close/>
                  <a:moveTo>
                    <a:pt x="14724" y="12493"/>
                  </a:moveTo>
                  <a:lnTo>
                    <a:pt x="14724" y="13625"/>
                  </a:lnTo>
                  <a:lnTo>
                    <a:pt x="10195" y="13625"/>
                  </a:lnTo>
                  <a:lnTo>
                    <a:pt x="10195" y="12493"/>
                  </a:lnTo>
                  <a:close/>
                  <a:moveTo>
                    <a:pt x="6798" y="14757"/>
                  </a:moveTo>
                  <a:lnTo>
                    <a:pt x="6798" y="18191"/>
                  </a:lnTo>
                  <a:lnTo>
                    <a:pt x="2833" y="18191"/>
                  </a:lnTo>
                  <a:cubicBezTo>
                    <a:pt x="2519" y="18191"/>
                    <a:pt x="2269" y="17937"/>
                    <a:pt x="2269" y="17626"/>
                  </a:cubicBezTo>
                  <a:lnTo>
                    <a:pt x="2269" y="14757"/>
                  </a:lnTo>
                  <a:close/>
                  <a:moveTo>
                    <a:pt x="9062" y="5775"/>
                  </a:moveTo>
                  <a:lnTo>
                    <a:pt x="9062" y="18191"/>
                  </a:lnTo>
                  <a:lnTo>
                    <a:pt x="7930" y="18191"/>
                  </a:lnTo>
                  <a:lnTo>
                    <a:pt x="7930" y="5775"/>
                  </a:lnTo>
                  <a:close/>
                  <a:moveTo>
                    <a:pt x="14724" y="14757"/>
                  </a:moveTo>
                  <a:lnTo>
                    <a:pt x="14724" y="17626"/>
                  </a:lnTo>
                  <a:cubicBezTo>
                    <a:pt x="14724" y="17937"/>
                    <a:pt x="14470" y="18191"/>
                    <a:pt x="14156" y="18191"/>
                  </a:cubicBezTo>
                  <a:lnTo>
                    <a:pt x="10195" y="18191"/>
                  </a:lnTo>
                  <a:lnTo>
                    <a:pt x="10195" y="14757"/>
                  </a:lnTo>
                  <a:close/>
                  <a:moveTo>
                    <a:pt x="4235" y="0"/>
                  </a:moveTo>
                  <a:cubicBezTo>
                    <a:pt x="3860" y="0"/>
                    <a:pt x="3484" y="68"/>
                    <a:pt x="3123" y="207"/>
                  </a:cubicBezTo>
                  <a:cubicBezTo>
                    <a:pt x="2096" y="599"/>
                    <a:pt x="1351" y="1508"/>
                    <a:pt x="1172" y="2595"/>
                  </a:cubicBezTo>
                  <a:cubicBezTo>
                    <a:pt x="1052" y="3314"/>
                    <a:pt x="1224" y="4050"/>
                    <a:pt x="1653" y="4642"/>
                  </a:cubicBezTo>
                  <a:cubicBezTo>
                    <a:pt x="732" y="4666"/>
                    <a:pt x="1" y="5421"/>
                    <a:pt x="1" y="6339"/>
                  </a:cubicBezTo>
                  <a:lnTo>
                    <a:pt x="4" y="8604"/>
                  </a:lnTo>
                  <a:cubicBezTo>
                    <a:pt x="4" y="8918"/>
                    <a:pt x="255" y="9171"/>
                    <a:pt x="569" y="9171"/>
                  </a:cubicBezTo>
                  <a:lnTo>
                    <a:pt x="1136" y="9171"/>
                  </a:lnTo>
                  <a:lnTo>
                    <a:pt x="1136" y="17626"/>
                  </a:lnTo>
                  <a:cubicBezTo>
                    <a:pt x="1136" y="18562"/>
                    <a:pt x="1894" y="19323"/>
                    <a:pt x="2833" y="19323"/>
                  </a:cubicBezTo>
                  <a:lnTo>
                    <a:pt x="14156" y="19323"/>
                  </a:lnTo>
                  <a:cubicBezTo>
                    <a:pt x="15095" y="19323"/>
                    <a:pt x="15853" y="18562"/>
                    <a:pt x="15856" y="17626"/>
                  </a:cubicBezTo>
                  <a:lnTo>
                    <a:pt x="15856" y="9171"/>
                  </a:lnTo>
                  <a:lnTo>
                    <a:pt x="16421" y="9171"/>
                  </a:lnTo>
                  <a:cubicBezTo>
                    <a:pt x="16735" y="9171"/>
                    <a:pt x="16988" y="8918"/>
                    <a:pt x="16988" y="8604"/>
                  </a:cubicBezTo>
                  <a:lnTo>
                    <a:pt x="16988" y="6339"/>
                  </a:lnTo>
                  <a:cubicBezTo>
                    <a:pt x="16988" y="5418"/>
                    <a:pt x="16255" y="4666"/>
                    <a:pt x="15337" y="4642"/>
                  </a:cubicBezTo>
                  <a:cubicBezTo>
                    <a:pt x="15762" y="4050"/>
                    <a:pt x="15938" y="3314"/>
                    <a:pt x="15817" y="2595"/>
                  </a:cubicBezTo>
                  <a:cubicBezTo>
                    <a:pt x="15636" y="1508"/>
                    <a:pt x="14893" y="599"/>
                    <a:pt x="13866" y="207"/>
                  </a:cubicBezTo>
                  <a:cubicBezTo>
                    <a:pt x="13506" y="68"/>
                    <a:pt x="13129" y="0"/>
                    <a:pt x="12755" y="0"/>
                  </a:cubicBezTo>
                  <a:cubicBezTo>
                    <a:pt x="12061" y="0"/>
                    <a:pt x="11376" y="233"/>
                    <a:pt x="10817" y="681"/>
                  </a:cubicBezTo>
                  <a:lnTo>
                    <a:pt x="9742" y="1535"/>
                  </a:lnTo>
                  <a:cubicBezTo>
                    <a:pt x="9348" y="1340"/>
                    <a:pt x="8920" y="1243"/>
                    <a:pt x="8494" y="1243"/>
                  </a:cubicBezTo>
                  <a:cubicBezTo>
                    <a:pt x="8067" y="1243"/>
                    <a:pt x="7640" y="1340"/>
                    <a:pt x="7248" y="1535"/>
                  </a:cubicBezTo>
                  <a:lnTo>
                    <a:pt x="6173" y="681"/>
                  </a:lnTo>
                  <a:cubicBezTo>
                    <a:pt x="5614" y="233"/>
                    <a:pt x="4928" y="0"/>
                    <a:pt x="4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22" name="Google Shape;4722;p65"/>
            <p:cNvGrpSpPr/>
            <p:nvPr/>
          </p:nvGrpSpPr>
          <p:grpSpPr>
            <a:xfrm>
              <a:off x="5591294" y="4018795"/>
              <a:ext cx="190827" cy="234980"/>
              <a:chOff x="3316000" y="4399325"/>
              <a:chExt cx="392325" cy="483100"/>
            </a:xfrm>
          </p:grpSpPr>
          <p:sp>
            <p:nvSpPr>
              <p:cNvPr id="4723" name="Google Shape;4723;p65"/>
              <p:cNvSpPr/>
              <p:nvPr/>
            </p:nvSpPr>
            <p:spPr>
              <a:xfrm>
                <a:off x="3316000" y="4399325"/>
                <a:ext cx="392325" cy="483100"/>
              </a:xfrm>
              <a:custGeom>
                <a:rect b="b" l="l" r="r" t="t"/>
                <a:pathLst>
                  <a:path extrusionOk="0" h="19324" w="15693">
                    <a:moveTo>
                      <a:pt x="7824" y="1132"/>
                    </a:moveTo>
                    <a:cubicBezTo>
                      <a:pt x="8714" y="1132"/>
                      <a:pt x="9554" y="1551"/>
                      <a:pt x="10088" y="2264"/>
                    </a:cubicBezTo>
                    <a:cubicBezTo>
                      <a:pt x="9551" y="2977"/>
                      <a:pt x="8711" y="3393"/>
                      <a:pt x="7824" y="3396"/>
                    </a:cubicBezTo>
                    <a:lnTo>
                      <a:pt x="5049" y="3396"/>
                    </a:lnTo>
                    <a:cubicBezTo>
                      <a:pt x="5321" y="2080"/>
                      <a:pt x="6477" y="1135"/>
                      <a:pt x="7824" y="1132"/>
                    </a:cubicBezTo>
                    <a:close/>
                    <a:moveTo>
                      <a:pt x="10595" y="3393"/>
                    </a:moveTo>
                    <a:cubicBezTo>
                      <a:pt x="10635" y="3580"/>
                      <a:pt x="10653" y="3771"/>
                      <a:pt x="10653" y="3964"/>
                    </a:cubicBezTo>
                    <a:lnTo>
                      <a:pt x="10653" y="6304"/>
                    </a:lnTo>
                    <a:cubicBezTo>
                      <a:pt x="10653" y="7865"/>
                      <a:pt x="9385" y="9133"/>
                      <a:pt x="7824" y="9133"/>
                    </a:cubicBezTo>
                    <a:cubicBezTo>
                      <a:pt x="6260" y="9133"/>
                      <a:pt x="4991" y="7865"/>
                      <a:pt x="4991" y="6304"/>
                    </a:cubicBezTo>
                    <a:lnTo>
                      <a:pt x="4991" y="4529"/>
                    </a:lnTo>
                    <a:lnTo>
                      <a:pt x="7824" y="4529"/>
                    </a:lnTo>
                    <a:cubicBezTo>
                      <a:pt x="8859" y="4525"/>
                      <a:pt x="9856" y="4121"/>
                      <a:pt x="10595" y="3393"/>
                    </a:cubicBezTo>
                    <a:close/>
                    <a:moveTo>
                      <a:pt x="6465" y="10027"/>
                    </a:moveTo>
                    <a:cubicBezTo>
                      <a:pt x="6903" y="10187"/>
                      <a:pt x="7362" y="10267"/>
                      <a:pt x="7823" y="10267"/>
                    </a:cubicBezTo>
                    <a:cubicBezTo>
                      <a:pt x="8283" y="10267"/>
                      <a:pt x="8743" y="10187"/>
                      <a:pt x="9182" y="10027"/>
                    </a:cubicBezTo>
                    <a:lnTo>
                      <a:pt x="9182" y="10027"/>
                    </a:lnTo>
                    <a:lnTo>
                      <a:pt x="7824" y="12071"/>
                    </a:lnTo>
                    <a:lnTo>
                      <a:pt x="6465" y="10027"/>
                    </a:lnTo>
                    <a:close/>
                    <a:moveTo>
                      <a:pt x="10152" y="10610"/>
                    </a:moveTo>
                    <a:lnTo>
                      <a:pt x="11051" y="11476"/>
                    </a:lnTo>
                    <a:lnTo>
                      <a:pt x="9433" y="13904"/>
                    </a:lnTo>
                    <a:lnTo>
                      <a:pt x="8551" y="13022"/>
                    </a:lnTo>
                    <a:lnTo>
                      <a:pt x="10152" y="10610"/>
                    </a:lnTo>
                    <a:close/>
                    <a:moveTo>
                      <a:pt x="5493" y="10610"/>
                    </a:moveTo>
                    <a:lnTo>
                      <a:pt x="7096" y="13022"/>
                    </a:lnTo>
                    <a:lnTo>
                      <a:pt x="6211" y="13907"/>
                    </a:lnTo>
                    <a:lnTo>
                      <a:pt x="4593" y="11476"/>
                    </a:lnTo>
                    <a:lnTo>
                      <a:pt x="5493" y="10610"/>
                    </a:lnTo>
                    <a:close/>
                    <a:moveTo>
                      <a:pt x="3630" y="12074"/>
                    </a:moveTo>
                    <a:lnTo>
                      <a:pt x="5653" y="15109"/>
                    </a:lnTo>
                    <a:cubicBezTo>
                      <a:pt x="5746" y="15251"/>
                      <a:pt x="5900" y="15341"/>
                      <a:pt x="6069" y="15356"/>
                    </a:cubicBezTo>
                    <a:cubicBezTo>
                      <a:pt x="6087" y="15359"/>
                      <a:pt x="6106" y="15359"/>
                      <a:pt x="6124" y="15359"/>
                    </a:cubicBezTo>
                    <a:cubicBezTo>
                      <a:pt x="6275" y="15359"/>
                      <a:pt x="6417" y="15302"/>
                      <a:pt x="6525" y="15193"/>
                    </a:cubicBezTo>
                    <a:lnTo>
                      <a:pt x="7256" y="14463"/>
                    </a:lnTo>
                    <a:lnTo>
                      <a:pt x="7256" y="18192"/>
                    </a:lnTo>
                    <a:lnTo>
                      <a:pt x="2247" y="18192"/>
                    </a:lnTo>
                    <a:lnTo>
                      <a:pt x="1332" y="13502"/>
                    </a:lnTo>
                    <a:cubicBezTo>
                      <a:pt x="1329" y="13493"/>
                      <a:pt x="1326" y="13484"/>
                      <a:pt x="1326" y="13475"/>
                    </a:cubicBezTo>
                    <a:cubicBezTo>
                      <a:pt x="1235" y="13110"/>
                      <a:pt x="1438" y="12735"/>
                      <a:pt x="1791" y="12612"/>
                    </a:cubicBezTo>
                    <a:lnTo>
                      <a:pt x="3630" y="12074"/>
                    </a:lnTo>
                    <a:close/>
                    <a:moveTo>
                      <a:pt x="12015" y="12074"/>
                    </a:moveTo>
                    <a:lnTo>
                      <a:pt x="13899" y="12612"/>
                    </a:lnTo>
                    <a:cubicBezTo>
                      <a:pt x="14252" y="12735"/>
                      <a:pt x="14454" y="13110"/>
                      <a:pt x="14367" y="13475"/>
                    </a:cubicBezTo>
                    <a:cubicBezTo>
                      <a:pt x="14364" y="13481"/>
                      <a:pt x="14361" y="13490"/>
                      <a:pt x="14361" y="13496"/>
                    </a:cubicBezTo>
                    <a:lnTo>
                      <a:pt x="13395" y="18192"/>
                    </a:lnTo>
                    <a:lnTo>
                      <a:pt x="8388" y="18192"/>
                    </a:lnTo>
                    <a:lnTo>
                      <a:pt x="8388" y="14463"/>
                    </a:lnTo>
                    <a:lnTo>
                      <a:pt x="9119" y="15196"/>
                    </a:lnTo>
                    <a:cubicBezTo>
                      <a:pt x="9228" y="15302"/>
                      <a:pt x="9370" y="15362"/>
                      <a:pt x="9521" y="15362"/>
                    </a:cubicBezTo>
                    <a:cubicBezTo>
                      <a:pt x="9539" y="15362"/>
                      <a:pt x="9557" y="15359"/>
                      <a:pt x="9578" y="15359"/>
                    </a:cubicBezTo>
                    <a:cubicBezTo>
                      <a:pt x="9744" y="15341"/>
                      <a:pt x="9898" y="15251"/>
                      <a:pt x="9992" y="15109"/>
                    </a:cubicBezTo>
                    <a:lnTo>
                      <a:pt x="12015" y="12074"/>
                    </a:lnTo>
                    <a:close/>
                    <a:moveTo>
                      <a:pt x="7823" y="1"/>
                    </a:moveTo>
                    <a:cubicBezTo>
                      <a:pt x="7476" y="1"/>
                      <a:pt x="7126" y="46"/>
                      <a:pt x="6779" y="141"/>
                    </a:cubicBezTo>
                    <a:cubicBezTo>
                      <a:pt x="5055" y="612"/>
                      <a:pt x="3859" y="2176"/>
                      <a:pt x="3859" y="3964"/>
                    </a:cubicBezTo>
                    <a:lnTo>
                      <a:pt x="3859" y="6304"/>
                    </a:lnTo>
                    <a:cubicBezTo>
                      <a:pt x="3859" y="7355"/>
                      <a:pt x="4279" y="8363"/>
                      <a:pt x="5022" y="9106"/>
                    </a:cubicBezTo>
                    <a:lnTo>
                      <a:pt x="5022" y="9489"/>
                    </a:lnTo>
                    <a:lnTo>
                      <a:pt x="3539" y="10921"/>
                    </a:lnTo>
                    <a:lnTo>
                      <a:pt x="1462" y="11528"/>
                    </a:lnTo>
                    <a:lnTo>
                      <a:pt x="1444" y="11534"/>
                    </a:lnTo>
                    <a:cubicBezTo>
                      <a:pt x="529" y="11842"/>
                      <a:pt x="0" y="12796"/>
                      <a:pt x="221" y="13735"/>
                    </a:cubicBezTo>
                    <a:lnTo>
                      <a:pt x="1223" y="18868"/>
                    </a:lnTo>
                    <a:cubicBezTo>
                      <a:pt x="1274" y="19131"/>
                      <a:pt x="1507" y="19324"/>
                      <a:pt x="1779" y="19324"/>
                    </a:cubicBezTo>
                    <a:cubicBezTo>
                      <a:pt x="1794" y="19324"/>
                      <a:pt x="1809" y="19324"/>
                      <a:pt x="1824" y="19321"/>
                    </a:cubicBezTo>
                    <a:cubicBezTo>
                      <a:pt x="1839" y="19321"/>
                      <a:pt x="1854" y="19324"/>
                      <a:pt x="1869" y="19324"/>
                    </a:cubicBezTo>
                    <a:lnTo>
                      <a:pt x="13856" y="19324"/>
                    </a:lnTo>
                    <a:cubicBezTo>
                      <a:pt x="14125" y="19324"/>
                      <a:pt x="14358" y="19134"/>
                      <a:pt x="14412" y="18871"/>
                    </a:cubicBezTo>
                    <a:lnTo>
                      <a:pt x="15469" y="13735"/>
                    </a:lnTo>
                    <a:cubicBezTo>
                      <a:pt x="15692" y="12796"/>
                      <a:pt x="15164" y="11842"/>
                      <a:pt x="14249" y="11534"/>
                    </a:cubicBezTo>
                    <a:lnTo>
                      <a:pt x="14225" y="11525"/>
                    </a:lnTo>
                    <a:lnTo>
                      <a:pt x="12108" y="10921"/>
                    </a:lnTo>
                    <a:lnTo>
                      <a:pt x="10623" y="9489"/>
                    </a:lnTo>
                    <a:lnTo>
                      <a:pt x="10623" y="9103"/>
                    </a:lnTo>
                    <a:cubicBezTo>
                      <a:pt x="11368" y="8363"/>
                      <a:pt x="11785" y="7355"/>
                      <a:pt x="11785" y="6304"/>
                    </a:cubicBezTo>
                    <a:lnTo>
                      <a:pt x="11785" y="3964"/>
                    </a:lnTo>
                    <a:cubicBezTo>
                      <a:pt x="11785" y="3281"/>
                      <a:pt x="11610" y="2611"/>
                      <a:pt x="11275" y="2019"/>
                    </a:cubicBezTo>
                    <a:cubicBezTo>
                      <a:pt x="11263" y="1995"/>
                      <a:pt x="11251" y="1971"/>
                      <a:pt x="11233" y="1950"/>
                    </a:cubicBezTo>
                    <a:cubicBezTo>
                      <a:pt x="10507" y="720"/>
                      <a:pt x="9197" y="1"/>
                      <a:pt x="7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4" name="Google Shape;4724;p65"/>
              <p:cNvSpPr/>
              <p:nvPr/>
            </p:nvSpPr>
            <p:spPr>
              <a:xfrm>
                <a:off x="3582300" y="4797475"/>
                <a:ext cx="56650" cy="28350"/>
              </a:xfrm>
              <a:custGeom>
                <a:rect b="b" l="l" r="r" t="t"/>
                <a:pathLst>
                  <a:path extrusionOk="0" h="1134" w="2266">
                    <a:moveTo>
                      <a:pt x="569" y="1"/>
                    </a:moveTo>
                    <a:cubicBezTo>
                      <a:pt x="254" y="1"/>
                      <a:pt x="1" y="255"/>
                      <a:pt x="1" y="569"/>
                    </a:cubicBezTo>
                    <a:cubicBezTo>
                      <a:pt x="1" y="880"/>
                      <a:pt x="254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80"/>
                      <a:pt x="2265" y="569"/>
                    </a:cubicBezTo>
                    <a:cubicBezTo>
                      <a:pt x="2265" y="255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25" name="Google Shape;4725;p65"/>
            <p:cNvGrpSpPr/>
            <p:nvPr/>
          </p:nvGrpSpPr>
          <p:grpSpPr>
            <a:xfrm>
              <a:off x="5884709" y="4018783"/>
              <a:ext cx="175481" cy="235004"/>
              <a:chOff x="3926225" y="4399275"/>
              <a:chExt cx="360775" cy="483150"/>
            </a:xfrm>
          </p:grpSpPr>
          <p:sp>
            <p:nvSpPr>
              <p:cNvPr id="4726" name="Google Shape;4726;p65"/>
              <p:cNvSpPr/>
              <p:nvPr/>
            </p:nvSpPr>
            <p:spPr>
              <a:xfrm>
                <a:off x="4163400" y="4797475"/>
                <a:ext cx="56650" cy="28350"/>
              </a:xfrm>
              <a:custGeom>
                <a:rect b="b" l="l" r="r" t="t"/>
                <a:pathLst>
                  <a:path extrusionOk="0" h="1134" w="2266">
                    <a:moveTo>
                      <a:pt x="568" y="1"/>
                    </a:moveTo>
                    <a:cubicBezTo>
                      <a:pt x="254" y="1"/>
                      <a:pt x="1" y="255"/>
                      <a:pt x="1" y="569"/>
                    </a:cubicBezTo>
                    <a:cubicBezTo>
                      <a:pt x="1" y="880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80"/>
                      <a:pt x="2265" y="569"/>
                    </a:cubicBezTo>
                    <a:cubicBezTo>
                      <a:pt x="2265" y="255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7" name="Google Shape;4727;p65"/>
              <p:cNvSpPr/>
              <p:nvPr/>
            </p:nvSpPr>
            <p:spPr>
              <a:xfrm>
                <a:off x="3926225" y="4399275"/>
                <a:ext cx="360775" cy="483150"/>
              </a:xfrm>
              <a:custGeom>
                <a:rect b="b" l="l" r="r" t="t"/>
                <a:pathLst>
                  <a:path extrusionOk="0" h="19326" w="14431">
                    <a:moveTo>
                      <a:pt x="10055" y="1134"/>
                    </a:moveTo>
                    <a:cubicBezTo>
                      <a:pt x="10547" y="1134"/>
                      <a:pt x="10985" y="1457"/>
                      <a:pt x="11133" y="1928"/>
                    </a:cubicBezTo>
                    <a:cubicBezTo>
                      <a:pt x="11281" y="2399"/>
                      <a:pt x="11106" y="2912"/>
                      <a:pt x="10698" y="3196"/>
                    </a:cubicBezTo>
                    <a:cubicBezTo>
                      <a:pt x="10692" y="3181"/>
                      <a:pt x="10683" y="3169"/>
                      <a:pt x="10677" y="3154"/>
                    </a:cubicBezTo>
                    <a:cubicBezTo>
                      <a:pt x="10665" y="3129"/>
                      <a:pt x="10650" y="3105"/>
                      <a:pt x="10635" y="3081"/>
                    </a:cubicBezTo>
                    <a:cubicBezTo>
                      <a:pt x="10270" y="2468"/>
                      <a:pt x="9750" y="1964"/>
                      <a:pt x="9125" y="1620"/>
                    </a:cubicBezTo>
                    <a:cubicBezTo>
                      <a:pt x="9337" y="1318"/>
                      <a:pt x="9684" y="1134"/>
                      <a:pt x="10055" y="1134"/>
                    </a:cubicBezTo>
                    <a:close/>
                    <a:moveTo>
                      <a:pt x="7223" y="2266"/>
                    </a:moveTo>
                    <a:cubicBezTo>
                      <a:pt x="8114" y="2266"/>
                      <a:pt x="8953" y="2686"/>
                      <a:pt x="9488" y="3398"/>
                    </a:cubicBezTo>
                    <a:cubicBezTo>
                      <a:pt x="8953" y="4111"/>
                      <a:pt x="8114" y="4527"/>
                      <a:pt x="7223" y="4531"/>
                    </a:cubicBezTo>
                    <a:lnTo>
                      <a:pt x="4448" y="4531"/>
                    </a:lnTo>
                    <a:cubicBezTo>
                      <a:pt x="4720" y="3214"/>
                      <a:pt x="5879" y="2269"/>
                      <a:pt x="7223" y="2266"/>
                    </a:cubicBezTo>
                    <a:close/>
                    <a:moveTo>
                      <a:pt x="9998" y="4527"/>
                    </a:moveTo>
                    <a:cubicBezTo>
                      <a:pt x="10034" y="4715"/>
                      <a:pt x="10055" y="4905"/>
                      <a:pt x="10055" y="5098"/>
                    </a:cubicBezTo>
                    <a:lnTo>
                      <a:pt x="10055" y="7363"/>
                    </a:lnTo>
                    <a:cubicBezTo>
                      <a:pt x="10055" y="8924"/>
                      <a:pt x="8787" y="10192"/>
                      <a:pt x="7223" y="10192"/>
                    </a:cubicBezTo>
                    <a:cubicBezTo>
                      <a:pt x="5659" y="10192"/>
                      <a:pt x="4394" y="8924"/>
                      <a:pt x="4394" y="7363"/>
                    </a:cubicBezTo>
                    <a:lnTo>
                      <a:pt x="4394" y="5663"/>
                    </a:lnTo>
                    <a:lnTo>
                      <a:pt x="7223" y="5663"/>
                    </a:lnTo>
                    <a:cubicBezTo>
                      <a:pt x="8262" y="5660"/>
                      <a:pt x="9255" y="5255"/>
                      <a:pt x="9998" y="4527"/>
                    </a:cubicBezTo>
                    <a:close/>
                    <a:moveTo>
                      <a:pt x="5526" y="10941"/>
                    </a:moveTo>
                    <a:cubicBezTo>
                      <a:pt x="6063" y="11196"/>
                      <a:pt x="6643" y="11324"/>
                      <a:pt x="7224" y="11324"/>
                    </a:cubicBezTo>
                    <a:cubicBezTo>
                      <a:pt x="7777" y="11324"/>
                      <a:pt x="8331" y="11208"/>
                      <a:pt x="8847" y="10977"/>
                    </a:cubicBezTo>
                    <a:lnTo>
                      <a:pt x="8847" y="11967"/>
                    </a:lnTo>
                    <a:cubicBezTo>
                      <a:pt x="8847" y="12227"/>
                      <a:pt x="9026" y="12454"/>
                      <a:pt x="9279" y="12517"/>
                    </a:cubicBezTo>
                    <a:lnTo>
                      <a:pt x="9466" y="12562"/>
                    </a:lnTo>
                    <a:cubicBezTo>
                      <a:pt x="8899" y="13298"/>
                      <a:pt x="8061" y="13665"/>
                      <a:pt x="7223" y="13665"/>
                    </a:cubicBezTo>
                    <a:cubicBezTo>
                      <a:pt x="6379" y="13665"/>
                      <a:pt x="5536" y="13293"/>
                      <a:pt x="4970" y="12547"/>
                    </a:cubicBezTo>
                    <a:lnTo>
                      <a:pt x="5097" y="12514"/>
                    </a:lnTo>
                    <a:cubicBezTo>
                      <a:pt x="5348" y="12454"/>
                      <a:pt x="5526" y="12227"/>
                      <a:pt x="5526" y="11964"/>
                    </a:cubicBezTo>
                    <a:lnTo>
                      <a:pt x="5526" y="10941"/>
                    </a:lnTo>
                    <a:close/>
                    <a:moveTo>
                      <a:pt x="3805" y="12837"/>
                    </a:moveTo>
                    <a:cubicBezTo>
                      <a:pt x="4515" y="14051"/>
                      <a:pt x="5813" y="14794"/>
                      <a:pt x="7217" y="14797"/>
                    </a:cubicBezTo>
                    <a:cubicBezTo>
                      <a:pt x="7220" y="14797"/>
                      <a:pt x="7223" y="14797"/>
                      <a:pt x="7225" y="14797"/>
                    </a:cubicBezTo>
                    <a:cubicBezTo>
                      <a:pt x="8626" y="14797"/>
                      <a:pt x="9924" y="14054"/>
                      <a:pt x="10635" y="12849"/>
                    </a:cubicBezTo>
                    <a:lnTo>
                      <a:pt x="11767" y="13124"/>
                    </a:lnTo>
                    <a:cubicBezTo>
                      <a:pt x="12649" y="13344"/>
                      <a:pt x="13201" y="14217"/>
                      <a:pt x="13020" y="15105"/>
                    </a:cubicBezTo>
                    <a:lnTo>
                      <a:pt x="12404" y="18194"/>
                    </a:lnTo>
                    <a:lnTo>
                      <a:pt x="2027" y="18194"/>
                    </a:lnTo>
                    <a:lnTo>
                      <a:pt x="1408" y="15105"/>
                    </a:lnTo>
                    <a:cubicBezTo>
                      <a:pt x="1229" y="14214"/>
                      <a:pt x="1782" y="13341"/>
                      <a:pt x="2661" y="13124"/>
                    </a:cubicBezTo>
                    <a:lnTo>
                      <a:pt x="3805" y="12837"/>
                    </a:lnTo>
                    <a:close/>
                    <a:moveTo>
                      <a:pt x="10061" y="0"/>
                    </a:moveTo>
                    <a:cubicBezTo>
                      <a:pt x="9256" y="0"/>
                      <a:pt x="8461" y="426"/>
                      <a:pt x="8047" y="1221"/>
                    </a:cubicBezTo>
                    <a:cubicBezTo>
                      <a:pt x="7767" y="1162"/>
                      <a:pt x="7489" y="1134"/>
                      <a:pt x="7216" y="1134"/>
                    </a:cubicBezTo>
                    <a:cubicBezTo>
                      <a:pt x="5084" y="1134"/>
                      <a:pt x="3261" y="2863"/>
                      <a:pt x="3261" y="5098"/>
                    </a:cubicBezTo>
                    <a:lnTo>
                      <a:pt x="3261" y="7363"/>
                    </a:lnTo>
                    <a:cubicBezTo>
                      <a:pt x="3258" y="8398"/>
                      <a:pt x="3666" y="9392"/>
                      <a:pt x="4394" y="10132"/>
                    </a:cubicBezTo>
                    <a:lnTo>
                      <a:pt x="4394" y="11524"/>
                    </a:lnTo>
                    <a:lnTo>
                      <a:pt x="2386" y="12025"/>
                    </a:lnTo>
                    <a:cubicBezTo>
                      <a:pt x="921" y="12390"/>
                      <a:pt x="0" y="13846"/>
                      <a:pt x="299" y="15328"/>
                    </a:cubicBezTo>
                    <a:lnTo>
                      <a:pt x="1006" y="18870"/>
                    </a:lnTo>
                    <a:cubicBezTo>
                      <a:pt x="1060" y="19136"/>
                      <a:pt x="1293" y="19326"/>
                      <a:pt x="1562" y="19326"/>
                    </a:cubicBezTo>
                    <a:lnTo>
                      <a:pt x="12866" y="19326"/>
                    </a:lnTo>
                    <a:cubicBezTo>
                      <a:pt x="13138" y="19326"/>
                      <a:pt x="13371" y="19136"/>
                      <a:pt x="13422" y="18870"/>
                    </a:cubicBezTo>
                    <a:lnTo>
                      <a:pt x="14131" y="15328"/>
                    </a:lnTo>
                    <a:cubicBezTo>
                      <a:pt x="14430" y="13842"/>
                      <a:pt x="13506" y="12387"/>
                      <a:pt x="12039" y="12025"/>
                    </a:cubicBezTo>
                    <a:lnTo>
                      <a:pt x="10569" y="11665"/>
                    </a:lnTo>
                    <a:lnTo>
                      <a:pt x="10565" y="11665"/>
                    </a:lnTo>
                    <a:cubicBezTo>
                      <a:pt x="10505" y="11638"/>
                      <a:pt x="10445" y="11626"/>
                      <a:pt x="10378" y="11620"/>
                    </a:cubicBezTo>
                    <a:lnTo>
                      <a:pt x="9980" y="11524"/>
                    </a:lnTo>
                    <a:lnTo>
                      <a:pt x="9980" y="10207"/>
                    </a:lnTo>
                    <a:cubicBezTo>
                      <a:pt x="10750" y="9461"/>
                      <a:pt x="11188" y="8435"/>
                      <a:pt x="11188" y="7363"/>
                    </a:cubicBezTo>
                    <a:lnTo>
                      <a:pt x="11188" y="5098"/>
                    </a:lnTo>
                    <a:cubicBezTo>
                      <a:pt x="11188" y="4820"/>
                      <a:pt x="11157" y="4546"/>
                      <a:pt x="11100" y="4274"/>
                    </a:cubicBezTo>
                    <a:cubicBezTo>
                      <a:pt x="12459" y="3567"/>
                      <a:pt x="12739" y="1747"/>
                      <a:pt x="11659" y="663"/>
                    </a:cubicBezTo>
                    <a:cubicBezTo>
                      <a:pt x="11209" y="214"/>
                      <a:pt x="10632" y="0"/>
                      <a:pt x="100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28" name="Google Shape;4728;p65"/>
            <p:cNvSpPr/>
            <p:nvPr/>
          </p:nvSpPr>
          <p:spPr>
            <a:xfrm>
              <a:off x="6203238" y="4018859"/>
              <a:ext cx="123923" cy="234956"/>
            </a:xfrm>
            <a:custGeom>
              <a:rect b="b" l="l" r="r" t="t"/>
              <a:pathLst>
                <a:path extrusionOk="0" h="19322" w="10191">
                  <a:moveTo>
                    <a:pt x="5102" y="1126"/>
                  </a:moveTo>
                  <a:cubicBezTo>
                    <a:pt x="5353" y="1126"/>
                    <a:pt x="5610" y="1220"/>
                    <a:pt x="5819" y="1429"/>
                  </a:cubicBezTo>
                  <a:cubicBezTo>
                    <a:pt x="6115" y="1724"/>
                    <a:pt x="6202" y="2165"/>
                    <a:pt x="6042" y="2549"/>
                  </a:cubicBezTo>
                  <a:cubicBezTo>
                    <a:pt x="5882" y="2932"/>
                    <a:pt x="5508" y="3180"/>
                    <a:pt x="5094" y="3180"/>
                  </a:cubicBezTo>
                  <a:cubicBezTo>
                    <a:pt x="4526" y="3180"/>
                    <a:pt x="4070" y="2721"/>
                    <a:pt x="4067" y="2156"/>
                  </a:cubicBezTo>
                  <a:cubicBezTo>
                    <a:pt x="4067" y="1537"/>
                    <a:pt x="4574" y="1126"/>
                    <a:pt x="5102" y="1126"/>
                  </a:cubicBezTo>
                  <a:close/>
                  <a:moveTo>
                    <a:pt x="7513" y="5432"/>
                  </a:moveTo>
                  <a:cubicBezTo>
                    <a:pt x="8364" y="5432"/>
                    <a:pt x="9059" y="6214"/>
                    <a:pt x="9059" y="7175"/>
                  </a:cubicBezTo>
                  <a:lnTo>
                    <a:pt x="9059" y="10433"/>
                  </a:lnTo>
                  <a:cubicBezTo>
                    <a:pt x="9059" y="10747"/>
                    <a:pt x="8805" y="11000"/>
                    <a:pt x="8491" y="11000"/>
                  </a:cubicBezTo>
                  <a:cubicBezTo>
                    <a:pt x="8177" y="11000"/>
                    <a:pt x="7926" y="10747"/>
                    <a:pt x="7926" y="10433"/>
                  </a:cubicBezTo>
                  <a:lnTo>
                    <a:pt x="7926" y="7395"/>
                  </a:lnTo>
                  <a:cubicBezTo>
                    <a:pt x="7926" y="7081"/>
                    <a:pt x="7673" y="6830"/>
                    <a:pt x="7359" y="6830"/>
                  </a:cubicBezTo>
                  <a:cubicBezTo>
                    <a:pt x="7045" y="6830"/>
                    <a:pt x="6794" y="7081"/>
                    <a:pt x="6794" y="7395"/>
                  </a:cubicBezTo>
                  <a:lnTo>
                    <a:pt x="6794" y="17625"/>
                  </a:lnTo>
                  <a:cubicBezTo>
                    <a:pt x="6794" y="17936"/>
                    <a:pt x="6540" y="18190"/>
                    <a:pt x="6226" y="18190"/>
                  </a:cubicBezTo>
                  <a:cubicBezTo>
                    <a:pt x="5912" y="18190"/>
                    <a:pt x="5662" y="17936"/>
                    <a:pt x="5662" y="17625"/>
                  </a:cubicBezTo>
                  <a:lnTo>
                    <a:pt x="5662" y="11867"/>
                  </a:lnTo>
                  <a:cubicBezTo>
                    <a:pt x="5662" y="11556"/>
                    <a:pt x="5408" y="11302"/>
                    <a:pt x="5094" y="11302"/>
                  </a:cubicBezTo>
                  <a:cubicBezTo>
                    <a:pt x="4780" y="11302"/>
                    <a:pt x="4529" y="11556"/>
                    <a:pt x="4529" y="11867"/>
                  </a:cubicBezTo>
                  <a:lnTo>
                    <a:pt x="4529" y="17625"/>
                  </a:lnTo>
                  <a:cubicBezTo>
                    <a:pt x="4529" y="17936"/>
                    <a:pt x="4276" y="18190"/>
                    <a:pt x="3962" y="18190"/>
                  </a:cubicBezTo>
                  <a:cubicBezTo>
                    <a:pt x="3648" y="18190"/>
                    <a:pt x="3397" y="17936"/>
                    <a:pt x="3397" y="17625"/>
                  </a:cubicBezTo>
                  <a:lnTo>
                    <a:pt x="3397" y="7395"/>
                  </a:lnTo>
                  <a:cubicBezTo>
                    <a:pt x="3397" y="7081"/>
                    <a:pt x="3143" y="6830"/>
                    <a:pt x="2829" y="6830"/>
                  </a:cubicBezTo>
                  <a:cubicBezTo>
                    <a:pt x="2515" y="6830"/>
                    <a:pt x="2265" y="7081"/>
                    <a:pt x="2265" y="7395"/>
                  </a:cubicBezTo>
                  <a:lnTo>
                    <a:pt x="2265" y="10433"/>
                  </a:lnTo>
                  <a:cubicBezTo>
                    <a:pt x="2265" y="10747"/>
                    <a:pt x="2011" y="11000"/>
                    <a:pt x="1697" y="11000"/>
                  </a:cubicBezTo>
                  <a:cubicBezTo>
                    <a:pt x="1383" y="11000"/>
                    <a:pt x="1133" y="10747"/>
                    <a:pt x="1133" y="10433"/>
                  </a:cubicBezTo>
                  <a:lnTo>
                    <a:pt x="1133" y="7175"/>
                  </a:lnTo>
                  <a:cubicBezTo>
                    <a:pt x="1133" y="6214"/>
                    <a:pt x="1824" y="5432"/>
                    <a:pt x="2675" y="5432"/>
                  </a:cubicBezTo>
                  <a:close/>
                  <a:moveTo>
                    <a:pt x="5094" y="0"/>
                  </a:moveTo>
                  <a:cubicBezTo>
                    <a:pt x="3950" y="0"/>
                    <a:pt x="3002" y="894"/>
                    <a:pt x="2938" y="2038"/>
                  </a:cubicBezTo>
                  <a:cubicBezTo>
                    <a:pt x="2878" y="3180"/>
                    <a:pt x="3720" y="4173"/>
                    <a:pt x="4859" y="4300"/>
                  </a:cubicBezTo>
                  <a:lnTo>
                    <a:pt x="2675" y="4300"/>
                  </a:lnTo>
                  <a:cubicBezTo>
                    <a:pt x="1199" y="4300"/>
                    <a:pt x="0" y="5589"/>
                    <a:pt x="0" y="7175"/>
                  </a:cubicBezTo>
                  <a:lnTo>
                    <a:pt x="0" y="10433"/>
                  </a:lnTo>
                  <a:cubicBezTo>
                    <a:pt x="0" y="11403"/>
                    <a:pt x="797" y="12134"/>
                    <a:pt x="1698" y="12134"/>
                  </a:cubicBezTo>
                  <a:cubicBezTo>
                    <a:pt x="1885" y="12134"/>
                    <a:pt x="2076" y="12103"/>
                    <a:pt x="2265" y="12036"/>
                  </a:cubicBezTo>
                  <a:lnTo>
                    <a:pt x="2265" y="17625"/>
                  </a:lnTo>
                  <a:cubicBezTo>
                    <a:pt x="2265" y="18561"/>
                    <a:pt x="3023" y="19322"/>
                    <a:pt x="3962" y="19322"/>
                  </a:cubicBezTo>
                  <a:cubicBezTo>
                    <a:pt x="4378" y="19322"/>
                    <a:pt x="4783" y="19168"/>
                    <a:pt x="5094" y="18887"/>
                  </a:cubicBezTo>
                  <a:cubicBezTo>
                    <a:pt x="5412" y="19172"/>
                    <a:pt x="5817" y="19321"/>
                    <a:pt x="6228" y="19321"/>
                  </a:cubicBezTo>
                  <a:cubicBezTo>
                    <a:pt x="6462" y="19321"/>
                    <a:pt x="6697" y="19272"/>
                    <a:pt x="6918" y="19174"/>
                  </a:cubicBezTo>
                  <a:cubicBezTo>
                    <a:pt x="7531" y="18899"/>
                    <a:pt x="7923" y="18292"/>
                    <a:pt x="7926" y="17625"/>
                  </a:cubicBezTo>
                  <a:lnTo>
                    <a:pt x="7926" y="12036"/>
                  </a:lnTo>
                  <a:cubicBezTo>
                    <a:pt x="8115" y="12103"/>
                    <a:pt x="8305" y="12134"/>
                    <a:pt x="8492" y="12134"/>
                  </a:cubicBezTo>
                  <a:cubicBezTo>
                    <a:pt x="9392" y="12134"/>
                    <a:pt x="10188" y="11403"/>
                    <a:pt x="10191" y="10433"/>
                  </a:cubicBezTo>
                  <a:lnTo>
                    <a:pt x="10191" y="7175"/>
                  </a:lnTo>
                  <a:cubicBezTo>
                    <a:pt x="10191" y="5589"/>
                    <a:pt x="8989" y="4300"/>
                    <a:pt x="7513" y="4300"/>
                  </a:cubicBezTo>
                  <a:lnTo>
                    <a:pt x="5330" y="4300"/>
                  </a:lnTo>
                  <a:cubicBezTo>
                    <a:pt x="6468" y="4173"/>
                    <a:pt x="7310" y="3180"/>
                    <a:pt x="7250" y="2038"/>
                  </a:cubicBezTo>
                  <a:cubicBezTo>
                    <a:pt x="7187" y="894"/>
                    <a:pt x="6238" y="0"/>
                    <a:pt x="50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29" name="Google Shape;4729;p65"/>
            <p:cNvGrpSpPr/>
            <p:nvPr/>
          </p:nvGrpSpPr>
          <p:grpSpPr>
            <a:xfrm>
              <a:off x="6441199" y="4018825"/>
              <a:ext cx="234931" cy="234919"/>
              <a:chOff x="5053975" y="4399375"/>
              <a:chExt cx="483000" cy="482975"/>
            </a:xfrm>
          </p:grpSpPr>
          <p:sp>
            <p:nvSpPr>
              <p:cNvPr id="4730" name="Google Shape;4730;p65"/>
              <p:cNvSpPr/>
              <p:nvPr/>
            </p:nvSpPr>
            <p:spPr>
              <a:xfrm>
                <a:off x="5053975" y="4399375"/>
                <a:ext cx="483000" cy="482975"/>
              </a:xfrm>
              <a:custGeom>
                <a:rect b="b" l="l" r="r" t="t"/>
                <a:pathLst>
                  <a:path extrusionOk="0" h="19319" w="19320">
                    <a:moveTo>
                      <a:pt x="9660" y="1130"/>
                    </a:moveTo>
                    <a:cubicBezTo>
                      <a:pt x="11822" y="1130"/>
                      <a:pt x="13981" y="1972"/>
                      <a:pt x="15666" y="3654"/>
                    </a:cubicBezTo>
                    <a:cubicBezTo>
                      <a:pt x="19033" y="7021"/>
                      <a:pt x="19033" y="12299"/>
                      <a:pt x="15666" y="15665"/>
                    </a:cubicBezTo>
                    <a:cubicBezTo>
                      <a:pt x="13983" y="17349"/>
                      <a:pt x="11821" y="18190"/>
                      <a:pt x="9660" y="18190"/>
                    </a:cubicBezTo>
                    <a:cubicBezTo>
                      <a:pt x="7499" y="18190"/>
                      <a:pt x="5338" y="17349"/>
                      <a:pt x="3655" y="15665"/>
                    </a:cubicBezTo>
                    <a:cubicBezTo>
                      <a:pt x="288" y="12299"/>
                      <a:pt x="288" y="7024"/>
                      <a:pt x="3655" y="3654"/>
                    </a:cubicBezTo>
                    <a:cubicBezTo>
                      <a:pt x="5339" y="1972"/>
                      <a:pt x="7498" y="1130"/>
                      <a:pt x="9660" y="1130"/>
                    </a:cubicBezTo>
                    <a:close/>
                    <a:moveTo>
                      <a:pt x="9660" y="0"/>
                    </a:moveTo>
                    <a:cubicBezTo>
                      <a:pt x="7112" y="0"/>
                      <a:pt x="4693" y="1015"/>
                      <a:pt x="2854" y="2854"/>
                    </a:cubicBezTo>
                    <a:cubicBezTo>
                      <a:pt x="1016" y="4693"/>
                      <a:pt x="1" y="7111"/>
                      <a:pt x="1" y="9660"/>
                    </a:cubicBezTo>
                    <a:cubicBezTo>
                      <a:pt x="1" y="12208"/>
                      <a:pt x="1016" y="14627"/>
                      <a:pt x="2854" y="16465"/>
                    </a:cubicBezTo>
                    <a:cubicBezTo>
                      <a:pt x="4693" y="18304"/>
                      <a:pt x="7112" y="19319"/>
                      <a:pt x="9660" y="19319"/>
                    </a:cubicBezTo>
                    <a:cubicBezTo>
                      <a:pt x="12209" y="19319"/>
                      <a:pt x="14627" y="18304"/>
                      <a:pt x="16466" y="16465"/>
                    </a:cubicBezTo>
                    <a:cubicBezTo>
                      <a:pt x="18305" y="14627"/>
                      <a:pt x="19319" y="12208"/>
                      <a:pt x="19319" y="9660"/>
                    </a:cubicBezTo>
                    <a:cubicBezTo>
                      <a:pt x="19319" y="7111"/>
                      <a:pt x="18305" y="4693"/>
                      <a:pt x="16466" y="2854"/>
                    </a:cubicBezTo>
                    <a:cubicBezTo>
                      <a:pt x="14627" y="1015"/>
                      <a:pt x="12209" y="0"/>
                      <a:pt x="96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1" name="Google Shape;4731;p65"/>
              <p:cNvSpPr/>
              <p:nvPr/>
            </p:nvSpPr>
            <p:spPr>
              <a:xfrm>
                <a:off x="5100725" y="4528375"/>
                <a:ext cx="309350" cy="296450"/>
              </a:xfrm>
              <a:custGeom>
                <a:rect b="b" l="l" r="r" t="t"/>
                <a:pathLst>
                  <a:path extrusionOk="0" h="11858" w="12374">
                    <a:moveTo>
                      <a:pt x="2352" y="1462"/>
                    </a:moveTo>
                    <a:lnTo>
                      <a:pt x="10828" y="9938"/>
                    </a:lnTo>
                    <a:cubicBezTo>
                      <a:pt x="9875" y="10469"/>
                      <a:pt x="8830" y="10728"/>
                      <a:pt x="7793" y="10728"/>
                    </a:cubicBezTo>
                    <a:cubicBezTo>
                      <a:pt x="6180" y="10728"/>
                      <a:pt x="4586" y="10102"/>
                      <a:pt x="3388" y="8902"/>
                    </a:cubicBezTo>
                    <a:cubicBezTo>
                      <a:pt x="1416" y="6933"/>
                      <a:pt x="993" y="3896"/>
                      <a:pt x="2352" y="1462"/>
                    </a:cubicBezTo>
                    <a:close/>
                    <a:moveTo>
                      <a:pt x="2253" y="0"/>
                    </a:moveTo>
                    <a:cubicBezTo>
                      <a:pt x="2078" y="0"/>
                      <a:pt x="1904" y="81"/>
                      <a:pt x="1794" y="236"/>
                    </a:cubicBezTo>
                    <a:cubicBezTo>
                      <a:pt x="257" y="2395"/>
                      <a:pt x="0" y="5215"/>
                      <a:pt x="1120" y="7616"/>
                    </a:cubicBezTo>
                    <a:cubicBezTo>
                      <a:pt x="2243" y="10016"/>
                      <a:pt x="4568" y="11628"/>
                      <a:pt x="7210" y="11837"/>
                    </a:cubicBezTo>
                    <a:lnTo>
                      <a:pt x="7210" y="11834"/>
                    </a:lnTo>
                    <a:cubicBezTo>
                      <a:pt x="7404" y="11849"/>
                      <a:pt x="7597" y="11858"/>
                      <a:pt x="7787" y="11858"/>
                    </a:cubicBezTo>
                    <a:cubicBezTo>
                      <a:pt x="9318" y="11858"/>
                      <a:pt x="10807" y="11384"/>
                      <a:pt x="12057" y="10502"/>
                    </a:cubicBezTo>
                    <a:cubicBezTo>
                      <a:pt x="12340" y="10297"/>
                      <a:pt x="12374" y="9886"/>
                      <a:pt x="12126" y="9639"/>
                    </a:cubicBezTo>
                    <a:lnTo>
                      <a:pt x="2654" y="167"/>
                    </a:lnTo>
                    <a:cubicBezTo>
                      <a:pt x="2542" y="55"/>
                      <a:pt x="2397" y="0"/>
                      <a:pt x="22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2" name="Google Shape;4732;p65"/>
              <p:cNvSpPr/>
              <p:nvPr/>
            </p:nvSpPr>
            <p:spPr>
              <a:xfrm>
                <a:off x="5180875" y="4456850"/>
                <a:ext cx="316625" cy="296575"/>
              </a:xfrm>
              <a:custGeom>
                <a:rect b="b" l="l" r="r" t="t"/>
                <a:pathLst>
                  <a:path extrusionOk="0" h="11863" w="12665">
                    <a:moveTo>
                      <a:pt x="4584" y="1128"/>
                    </a:moveTo>
                    <a:cubicBezTo>
                      <a:pt x="6196" y="1128"/>
                      <a:pt x="7791" y="1755"/>
                      <a:pt x="8987" y="2958"/>
                    </a:cubicBezTo>
                    <a:cubicBezTo>
                      <a:pt x="10964" y="4924"/>
                      <a:pt x="11387" y="7967"/>
                      <a:pt x="10022" y="10398"/>
                    </a:cubicBezTo>
                    <a:lnTo>
                      <a:pt x="1547" y="1923"/>
                    </a:lnTo>
                    <a:cubicBezTo>
                      <a:pt x="2499" y="1388"/>
                      <a:pt x="3545" y="1128"/>
                      <a:pt x="4584" y="1128"/>
                    </a:cubicBezTo>
                    <a:close/>
                    <a:moveTo>
                      <a:pt x="4578" y="1"/>
                    </a:moveTo>
                    <a:cubicBezTo>
                      <a:pt x="3095" y="1"/>
                      <a:pt x="1604" y="448"/>
                      <a:pt x="321" y="1361"/>
                    </a:cubicBezTo>
                    <a:cubicBezTo>
                      <a:pt x="34" y="1563"/>
                      <a:pt x="1" y="1977"/>
                      <a:pt x="248" y="2224"/>
                    </a:cubicBezTo>
                    <a:lnTo>
                      <a:pt x="9723" y="11697"/>
                    </a:lnTo>
                    <a:cubicBezTo>
                      <a:pt x="9829" y="11802"/>
                      <a:pt x="9971" y="11863"/>
                      <a:pt x="10122" y="11863"/>
                    </a:cubicBezTo>
                    <a:lnTo>
                      <a:pt x="10170" y="11863"/>
                    </a:lnTo>
                    <a:cubicBezTo>
                      <a:pt x="10336" y="11847"/>
                      <a:pt x="10487" y="11763"/>
                      <a:pt x="10584" y="11624"/>
                    </a:cubicBezTo>
                    <a:cubicBezTo>
                      <a:pt x="12664" y="8698"/>
                      <a:pt x="12326" y="4697"/>
                      <a:pt x="9787" y="2158"/>
                    </a:cubicBezTo>
                    <a:cubicBezTo>
                      <a:pt x="8361" y="733"/>
                      <a:pt x="6476" y="1"/>
                      <a:pt x="45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33" name="Google Shape;4733;p65"/>
            <p:cNvGrpSpPr/>
            <p:nvPr/>
          </p:nvGrpSpPr>
          <p:grpSpPr>
            <a:xfrm>
              <a:off x="6726351" y="4018789"/>
              <a:ext cx="234992" cy="234992"/>
              <a:chOff x="5648375" y="4399300"/>
              <a:chExt cx="483125" cy="483125"/>
            </a:xfrm>
          </p:grpSpPr>
          <p:sp>
            <p:nvSpPr>
              <p:cNvPr id="4734" name="Google Shape;4734;p65"/>
              <p:cNvSpPr/>
              <p:nvPr/>
            </p:nvSpPr>
            <p:spPr>
              <a:xfrm>
                <a:off x="5648375" y="439930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2" y="1133"/>
                    </a:moveTo>
                    <a:cubicBezTo>
                      <a:pt x="11906" y="1133"/>
                      <a:pt x="14041" y="2029"/>
                      <a:pt x="15668" y="3657"/>
                    </a:cubicBezTo>
                    <a:cubicBezTo>
                      <a:pt x="17295" y="5287"/>
                      <a:pt x="18192" y="7419"/>
                      <a:pt x="18192" y="9663"/>
                    </a:cubicBezTo>
                    <a:cubicBezTo>
                      <a:pt x="18192" y="11906"/>
                      <a:pt x="17295" y="14041"/>
                      <a:pt x="15668" y="15668"/>
                    </a:cubicBezTo>
                    <a:cubicBezTo>
                      <a:pt x="14041" y="17296"/>
                      <a:pt x="11906" y="18193"/>
                      <a:pt x="9662" y="18193"/>
                    </a:cubicBezTo>
                    <a:cubicBezTo>
                      <a:pt x="7419" y="18193"/>
                      <a:pt x="5284" y="17296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287" y="2029"/>
                      <a:pt x="7419" y="1133"/>
                      <a:pt x="9662" y="1133"/>
                    </a:cubicBezTo>
                    <a:close/>
                    <a:moveTo>
                      <a:pt x="9662" y="0"/>
                    </a:moveTo>
                    <a:cubicBezTo>
                      <a:pt x="7117" y="0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8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8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11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5" name="Google Shape;4735;p65"/>
              <p:cNvSpPr/>
              <p:nvPr/>
            </p:nvSpPr>
            <p:spPr>
              <a:xfrm>
                <a:off x="5734275" y="4598425"/>
                <a:ext cx="311400" cy="84950"/>
              </a:xfrm>
              <a:custGeom>
                <a:rect b="b" l="l" r="r" t="t"/>
                <a:pathLst>
                  <a:path extrusionOk="0" h="3398" w="12456">
                    <a:moveTo>
                      <a:pt x="11323" y="1133"/>
                    </a:moveTo>
                    <a:lnTo>
                      <a:pt x="11323" y="2265"/>
                    </a:lnTo>
                    <a:lnTo>
                      <a:pt x="1133" y="2265"/>
                    </a:lnTo>
                    <a:lnTo>
                      <a:pt x="1133" y="1133"/>
                    </a:lnTo>
                    <a:close/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lnTo>
                      <a:pt x="0" y="2830"/>
                    </a:lnTo>
                    <a:cubicBezTo>
                      <a:pt x="0" y="3144"/>
                      <a:pt x="251" y="3398"/>
                      <a:pt x="565" y="3398"/>
                    </a:cubicBezTo>
                    <a:lnTo>
                      <a:pt x="11888" y="3398"/>
                    </a:lnTo>
                    <a:cubicBezTo>
                      <a:pt x="12202" y="3398"/>
                      <a:pt x="12455" y="3144"/>
                      <a:pt x="12455" y="2830"/>
                    </a:cubicBezTo>
                    <a:lnTo>
                      <a:pt x="12455" y="565"/>
                    </a:lnTo>
                    <a:cubicBezTo>
                      <a:pt x="12455" y="251"/>
                      <a:pt x="12202" y="1"/>
                      <a:pt x="1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36" name="Google Shape;4736;p65"/>
            <p:cNvGrpSpPr/>
            <p:nvPr/>
          </p:nvGrpSpPr>
          <p:grpSpPr>
            <a:xfrm>
              <a:off x="7014762" y="4027045"/>
              <a:ext cx="238154" cy="218479"/>
              <a:chOff x="6239575" y="4416275"/>
              <a:chExt cx="489625" cy="449175"/>
            </a:xfrm>
          </p:grpSpPr>
          <p:sp>
            <p:nvSpPr>
              <p:cNvPr id="4737" name="Google Shape;4737;p65"/>
              <p:cNvSpPr/>
              <p:nvPr/>
            </p:nvSpPr>
            <p:spPr>
              <a:xfrm>
                <a:off x="6239575" y="4416275"/>
                <a:ext cx="489625" cy="449175"/>
              </a:xfrm>
              <a:custGeom>
                <a:rect b="b" l="l" r="r" t="t"/>
                <a:pathLst>
                  <a:path extrusionOk="0" h="17967" w="19585">
                    <a:moveTo>
                      <a:pt x="9792" y="1132"/>
                    </a:moveTo>
                    <a:cubicBezTo>
                      <a:pt x="10374" y="1132"/>
                      <a:pt x="10955" y="1424"/>
                      <a:pt x="11278" y="2009"/>
                    </a:cubicBezTo>
                    <a:lnTo>
                      <a:pt x="18111" y="14313"/>
                    </a:lnTo>
                    <a:cubicBezTo>
                      <a:pt x="18404" y="14838"/>
                      <a:pt x="18395" y="15481"/>
                      <a:pt x="18087" y="15998"/>
                    </a:cubicBezTo>
                    <a:cubicBezTo>
                      <a:pt x="17786" y="16518"/>
                      <a:pt x="17232" y="16834"/>
                      <a:pt x="16634" y="16834"/>
                    </a:cubicBezTo>
                    <a:cubicBezTo>
                      <a:pt x="16631" y="16834"/>
                      <a:pt x="16628" y="16834"/>
                      <a:pt x="16625" y="16834"/>
                    </a:cubicBezTo>
                    <a:lnTo>
                      <a:pt x="2962" y="16834"/>
                    </a:lnTo>
                    <a:cubicBezTo>
                      <a:pt x="1667" y="16834"/>
                      <a:pt x="849" y="15445"/>
                      <a:pt x="1474" y="14313"/>
                    </a:cubicBezTo>
                    <a:lnTo>
                      <a:pt x="8307" y="2009"/>
                    </a:lnTo>
                    <a:cubicBezTo>
                      <a:pt x="8630" y="1424"/>
                      <a:pt x="9211" y="1132"/>
                      <a:pt x="9792" y="1132"/>
                    </a:cubicBezTo>
                    <a:close/>
                    <a:moveTo>
                      <a:pt x="9792" y="1"/>
                    </a:moveTo>
                    <a:cubicBezTo>
                      <a:pt x="8763" y="1"/>
                      <a:pt x="7815" y="559"/>
                      <a:pt x="7317" y="1462"/>
                    </a:cubicBezTo>
                    <a:lnTo>
                      <a:pt x="483" y="13766"/>
                    </a:lnTo>
                    <a:cubicBezTo>
                      <a:pt x="0" y="14642"/>
                      <a:pt x="15" y="15711"/>
                      <a:pt x="523" y="16574"/>
                    </a:cubicBezTo>
                    <a:cubicBezTo>
                      <a:pt x="1033" y="17435"/>
                      <a:pt x="1960" y="17966"/>
                      <a:pt x="2962" y="17966"/>
                    </a:cubicBezTo>
                    <a:lnTo>
                      <a:pt x="16625" y="17966"/>
                    </a:lnTo>
                    <a:cubicBezTo>
                      <a:pt x="17625" y="17966"/>
                      <a:pt x="18555" y="17435"/>
                      <a:pt x="19062" y="16574"/>
                    </a:cubicBezTo>
                    <a:cubicBezTo>
                      <a:pt x="19572" y="15711"/>
                      <a:pt x="19585" y="14642"/>
                      <a:pt x="19101" y="13766"/>
                    </a:cubicBezTo>
                    <a:lnTo>
                      <a:pt x="12271" y="1462"/>
                    </a:lnTo>
                    <a:cubicBezTo>
                      <a:pt x="11770" y="559"/>
                      <a:pt x="10822" y="1"/>
                      <a:pt x="97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8" name="Google Shape;4738;p65"/>
              <p:cNvSpPr/>
              <p:nvPr/>
            </p:nvSpPr>
            <p:spPr>
              <a:xfrm>
                <a:off x="6438550" y="4723875"/>
                <a:ext cx="88350" cy="84950"/>
              </a:xfrm>
              <a:custGeom>
                <a:rect b="b" l="l" r="r" t="t"/>
                <a:pathLst>
                  <a:path extrusionOk="0" h="3398" w="3534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9" name="Google Shape;4739;p65"/>
              <p:cNvSpPr/>
              <p:nvPr/>
            </p:nvSpPr>
            <p:spPr>
              <a:xfrm>
                <a:off x="6441950" y="4497425"/>
                <a:ext cx="84950" cy="198250"/>
              </a:xfrm>
              <a:custGeom>
                <a:rect b="b" l="l" r="r" t="t"/>
                <a:pathLst>
                  <a:path extrusionOk="0" h="7930" w="3398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0" name="Google Shape;4740;p65"/>
            <p:cNvGrpSpPr/>
            <p:nvPr/>
          </p:nvGrpSpPr>
          <p:grpSpPr>
            <a:xfrm>
              <a:off x="7291876" y="3149952"/>
              <a:ext cx="234992" cy="234992"/>
              <a:chOff x="892750" y="4993750"/>
              <a:chExt cx="483125" cy="483125"/>
            </a:xfrm>
          </p:grpSpPr>
          <p:sp>
            <p:nvSpPr>
              <p:cNvPr id="4741" name="Google Shape;4741;p65"/>
              <p:cNvSpPr/>
              <p:nvPr/>
            </p:nvSpPr>
            <p:spPr>
              <a:xfrm>
                <a:off x="892750" y="49937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5" y="17352"/>
                      <a:pt x="11823" y="18193"/>
                      <a:pt x="9662" y="18193"/>
                    </a:cubicBezTo>
                    <a:cubicBezTo>
                      <a:pt x="7501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1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4" y="12208"/>
                      <a:pt x="19324" y="9663"/>
                    </a:cubicBezTo>
                    <a:cubicBezTo>
                      <a:pt x="19324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2" name="Google Shape;4742;p65"/>
              <p:cNvSpPr/>
              <p:nvPr/>
            </p:nvSpPr>
            <p:spPr>
              <a:xfrm>
                <a:off x="1021000" y="5052250"/>
                <a:ext cx="230775" cy="253450"/>
              </a:xfrm>
              <a:custGeom>
                <a:rect b="b" l="l" r="r" t="t"/>
                <a:pathLst>
                  <a:path extrusionOk="0" h="10138" w="9231">
                    <a:moveTo>
                      <a:pt x="4532" y="1133"/>
                    </a:moveTo>
                    <a:cubicBezTo>
                      <a:pt x="5450" y="1133"/>
                      <a:pt x="6326" y="1483"/>
                      <a:pt x="6936" y="2090"/>
                    </a:cubicBezTo>
                    <a:cubicBezTo>
                      <a:pt x="8261" y="3419"/>
                      <a:pt x="8261" y="5568"/>
                      <a:pt x="6936" y="6894"/>
                    </a:cubicBezTo>
                    <a:lnTo>
                      <a:pt x="6933" y="6894"/>
                    </a:lnTo>
                    <a:cubicBezTo>
                      <a:pt x="6688" y="7142"/>
                      <a:pt x="6404" y="7347"/>
                      <a:pt x="6096" y="7510"/>
                    </a:cubicBezTo>
                    <a:cubicBezTo>
                      <a:pt x="5595" y="7767"/>
                      <a:pt x="5275" y="8135"/>
                      <a:pt x="5154" y="8600"/>
                    </a:cubicBezTo>
                    <a:cubicBezTo>
                      <a:pt x="5079" y="8842"/>
                      <a:pt x="4856" y="9000"/>
                      <a:pt x="4614" y="9000"/>
                    </a:cubicBezTo>
                    <a:cubicBezTo>
                      <a:pt x="4566" y="9000"/>
                      <a:pt x="4517" y="8993"/>
                      <a:pt x="4469" y="8980"/>
                    </a:cubicBezTo>
                    <a:cubicBezTo>
                      <a:pt x="4176" y="8905"/>
                      <a:pt x="3995" y="8612"/>
                      <a:pt x="4058" y="8316"/>
                    </a:cubicBezTo>
                    <a:cubicBezTo>
                      <a:pt x="4254" y="7534"/>
                      <a:pt x="4765" y="6924"/>
                      <a:pt x="5574" y="6504"/>
                    </a:cubicBezTo>
                    <a:cubicBezTo>
                      <a:pt x="6936" y="5801"/>
                      <a:pt x="7220" y="3974"/>
                      <a:pt x="6136" y="2890"/>
                    </a:cubicBezTo>
                    <a:cubicBezTo>
                      <a:pt x="5690" y="2458"/>
                      <a:pt x="5113" y="2243"/>
                      <a:pt x="4535" y="2243"/>
                    </a:cubicBezTo>
                    <a:cubicBezTo>
                      <a:pt x="3958" y="2243"/>
                      <a:pt x="3380" y="2458"/>
                      <a:pt x="2935" y="2890"/>
                    </a:cubicBezTo>
                    <a:cubicBezTo>
                      <a:pt x="2506" y="3313"/>
                      <a:pt x="2268" y="3890"/>
                      <a:pt x="2268" y="4494"/>
                    </a:cubicBezTo>
                    <a:cubicBezTo>
                      <a:pt x="2268" y="4805"/>
                      <a:pt x="2014" y="5058"/>
                      <a:pt x="1703" y="5058"/>
                    </a:cubicBezTo>
                    <a:cubicBezTo>
                      <a:pt x="1389" y="5058"/>
                      <a:pt x="1135" y="4805"/>
                      <a:pt x="1135" y="4494"/>
                    </a:cubicBezTo>
                    <a:cubicBezTo>
                      <a:pt x="1132" y="3591"/>
                      <a:pt x="1492" y="2724"/>
                      <a:pt x="2132" y="2090"/>
                    </a:cubicBezTo>
                    <a:cubicBezTo>
                      <a:pt x="2739" y="1483"/>
                      <a:pt x="3614" y="1133"/>
                      <a:pt x="4532" y="1133"/>
                    </a:cubicBezTo>
                    <a:close/>
                    <a:moveTo>
                      <a:pt x="4532" y="1"/>
                    </a:moveTo>
                    <a:cubicBezTo>
                      <a:pt x="3315" y="1"/>
                      <a:pt x="2150" y="469"/>
                      <a:pt x="1332" y="1290"/>
                    </a:cubicBezTo>
                    <a:cubicBezTo>
                      <a:pt x="477" y="2135"/>
                      <a:pt x="0" y="3289"/>
                      <a:pt x="3" y="4494"/>
                    </a:cubicBezTo>
                    <a:cubicBezTo>
                      <a:pt x="3" y="5430"/>
                      <a:pt x="764" y="6190"/>
                      <a:pt x="1703" y="6190"/>
                    </a:cubicBezTo>
                    <a:cubicBezTo>
                      <a:pt x="2639" y="6190"/>
                      <a:pt x="3400" y="5430"/>
                      <a:pt x="3400" y="4494"/>
                    </a:cubicBezTo>
                    <a:cubicBezTo>
                      <a:pt x="3400" y="3830"/>
                      <a:pt x="3944" y="3358"/>
                      <a:pt x="4535" y="3358"/>
                    </a:cubicBezTo>
                    <a:cubicBezTo>
                      <a:pt x="4731" y="3358"/>
                      <a:pt x="4933" y="3410"/>
                      <a:pt x="5121" y="3524"/>
                    </a:cubicBezTo>
                    <a:cubicBezTo>
                      <a:pt x="5876" y="3986"/>
                      <a:pt x="5837" y="5094"/>
                      <a:pt x="5052" y="5499"/>
                    </a:cubicBezTo>
                    <a:cubicBezTo>
                      <a:pt x="3959" y="6064"/>
                      <a:pt x="3234" y="6945"/>
                      <a:pt x="2959" y="8041"/>
                    </a:cubicBezTo>
                    <a:cubicBezTo>
                      <a:pt x="2742" y="8941"/>
                      <a:pt x="3288" y="9850"/>
                      <a:pt x="4185" y="10083"/>
                    </a:cubicBezTo>
                    <a:cubicBezTo>
                      <a:pt x="4327" y="10119"/>
                      <a:pt x="4470" y="10137"/>
                      <a:pt x="4611" y="10137"/>
                    </a:cubicBezTo>
                    <a:cubicBezTo>
                      <a:pt x="5356" y="10137"/>
                      <a:pt x="6039" y="9642"/>
                      <a:pt x="6247" y="8893"/>
                    </a:cubicBezTo>
                    <a:cubicBezTo>
                      <a:pt x="6262" y="8832"/>
                      <a:pt x="6305" y="8675"/>
                      <a:pt x="6616" y="8515"/>
                    </a:cubicBezTo>
                    <a:cubicBezTo>
                      <a:pt x="7899" y="7851"/>
                      <a:pt x="8787" y="6613"/>
                      <a:pt x="9007" y="5188"/>
                    </a:cubicBezTo>
                    <a:cubicBezTo>
                      <a:pt x="9230" y="3760"/>
                      <a:pt x="8756" y="2313"/>
                      <a:pt x="7736" y="1290"/>
                    </a:cubicBezTo>
                    <a:cubicBezTo>
                      <a:pt x="6918" y="472"/>
                      <a:pt x="5749" y="1"/>
                      <a:pt x="45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3" name="Google Shape;4743;p65"/>
              <p:cNvSpPr/>
              <p:nvPr/>
            </p:nvSpPr>
            <p:spPr>
              <a:xfrm>
                <a:off x="1088475" y="5334425"/>
                <a:ext cx="88350" cy="84925"/>
              </a:xfrm>
              <a:custGeom>
                <a:rect b="b" l="l" r="r" t="t"/>
                <a:pathLst>
                  <a:path extrusionOk="0" h="3397" w="3534">
                    <a:moveTo>
                      <a:pt x="1829" y="1129"/>
                    </a:moveTo>
                    <a:cubicBezTo>
                      <a:pt x="2121" y="1129"/>
                      <a:pt x="2401" y="1356"/>
                      <a:pt x="2401" y="1697"/>
                    </a:cubicBezTo>
                    <a:cubicBezTo>
                      <a:pt x="2401" y="2011"/>
                      <a:pt x="2147" y="2265"/>
                      <a:pt x="1833" y="2265"/>
                    </a:cubicBezTo>
                    <a:cubicBezTo>
                      <a:pt x="1329" y="2265"/>
                      <a:pt x="1075" y="1655"/>
                      <a:pt x="1432" y="1296"/>
                    </a:cubicBezTo>
                    <a:cubicBezTo>
                      <a:pt x="1548" y="1181"/>
                      <a:pt x="1690" y="1129"/>
                      <a:pt x="1829" y="1129"/>
                    </a:cubicBezTo>
                    <a:close/>
                    <a:moveTo>
                      <a:pt x="1833" y="0"/>
                    </a:moveTo>
                    <a:cubicBezTo>
                      <a:pt x="1145" y="0"/>
                      <a:pt x="526" y="414"/>
                      <a:pt x="263" y="1048"/>
                    </a:cubicBezTo>
                    <a:cubicBezTo>
                      <a:pt x="0" y="1682"/>
                      <a:pt x="145" y="2413"/>
                      <a:pt x="631" y="2899"/>
                    </a:cubicBezTo>
                    <a:cubicBezTo>
                      <a:pt x="957" y="3224"/>
                      <a:pt x="1391" y="3397"/>
                      <a:pt x="1833" y="3397"/>
                    </a:cubicBezTo>
                    <a:cubicBezTo>
                      <a:pt x="2052" y="3397"/>
                      <a:pt x="2272" y="3354"/>
                      <a:pt x="2482" y="3267"/>
                    </a:cubicBezTo>
                    <a:cubicBezTo>
                      <a:pt x="3116" y="3005"/>
                      <a:pt x="3533" y="2386"/>
                      <a:pt x="3533" y="1697"/>
                    </a:cubicBezTo>
                    <a:cubicBezTo>
                      <a:pt x="3530" y="758"/>
                      <a:pt x="2772" y="0"/>
                      <a:pt x="18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4" name="Google Shape;4744;p65"/>
            <p:cNvGrpSpPr/>
            <p:nvPr/>
          </p:nvGrpSpPr>
          <p:grpSpPr>
            <a:xfrm>
              <a:off x="7291866" y="3439830"/>
              <a:ext cx="234992" cy="234992"/>
              <a:chOff x="1487200" y="4993750"/>
              <a:chExt cx="483125" cy="483125"/>
            </a:xfrm>
          </p:grpSpPr>
          <p:sp>
            <p:nvSpPr>
              <p:cNvPr id="4745" name="Google Shape;4745;p65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6" name="Google Shape;4746;p65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7" name="Google Shape;4747;p65"/>
            <p:cNvGrpSpPr/>
            <p:nvPr/>
          </p:nvGrpSpPr>
          <p:grpSpPr>
            <a:xfrm>
              <a:off x="7291856" y="3729327"/>
              <a:ext cx="234992" cy="234992"/>
              <a:chOff x="2081650" y="4993750"/>
              <a:chExt cx="483125" cy="483125"/>
            </a:xfrm>
          </p:grpSpPr>
          <p:sp>
            <p:nvSpPr>
              <p:cNvPr id="4748" name="Google Shape;4748;p65"/>
              <p:cNvSpPr/>
              <p:nvPr/>
            </p:nvSpPr>
            <p:spPr>
              <a:xfrm>
                <a:off x="2081650" y="49937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3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0"/>
                      <a:pt x="11824" y="18193"/>
                      <a:pt x="9663" y="18193"/>
                    </a:cubicBezTo>
                    <a:cubicBezTo>
                      <a:pt x="7501" y="18193"/>
                      <a:pt x="5342" y="17350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1" y="1133"/>
                      <a:pt x="9663" y="1133"/>
                    </a:cubicBezTo>
                    <a:close/>
                    <a:moveTo>
                      <a:pt x="9663" y="1"/>
                    </a:moveTo>
                    <a:cubicBezTo>
                      <a:pt x="7117" y="1"/>
                      <a:pt x="4699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9" y="18310"/>
                      <a:pt x="7117" y="19325"/>
                      <a:pt x="9663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9" name="Google Shape;4749;p65"/>
              <p:cNvSpPr/>
              <p:nvPr/>
            </p:nvSpPr>
            <p:spPr>
              <a:xfrm>
                <a:off x="2209375" y="5125625"/>
                <a:ext cx="227600" cy="219350"/>
              </a:xfrm>
              <a:custGeom>
                <a:rect b="b" l="l" r="r" t="t"/>
                <a:pathLst>
                  <a:path extrusionOk="0" h="8774" w="9104">
                    <a:moveTo>
                      <a:pt x="7232" y="1143"/>
                    </a:moveTo>
                    <a:cubicBezTo>
                      <a:pt x="7377" y="1143"/>
                      <a:pt x="7522" y="1198"/>
                      <a:pt x="7633" y="1308"/>
                    </a:cubicBezTo>
                    <a:cubicBezTo>
                      <a:pt x="7851" y="1528"/>
                      <a:pt x="7854" y="1882"/>
                      <a:pt x="7639" y="2102"/>
                    </a:cubicBezTo>
                    <a:lnTo>
                      <a:pt x="5755" y="3986"/>
                    </a:lnTo>
                    <a:cubicBezTo>
                      <a:pt x="5532" y="4210"/>
                      <a:pt x="5532" y="4566"/>
                      <a:pt x="5755" y="4789"/>
                    </a:cubicBezTo>
                    <a:lnTo>
                      <a:pt x="7639" y="6673"/>
                    </a:lnTo>
                    <a:cubicBezTo>
                      <a:pt x="7854" y="6894"/>
                      <a:pt x="7851" y="7247"/>
                      <a:pt x="7633" y="7468"/>
                    </a:cubicBezTo>
                    <a:cubicBezTo>
                      <a:pt x="7522" y="7577"/>
                      <a:pt x="7377" y="7633"/>
                      <a:pt x="7232" y="7633"/>
                    </a:cubicBezTo>
                    <a:cubicBezTo>
                      <a:pt x="7090" y="7633"/>
                      <a:pt x="6948" y="7580"/>
                      <a:pt x="6839" y="7474"/>
                    </a:cubicBezTo>
                    <a:lnTo>
                      <a:pt x="6830" y="7468"/>
                    </a:lnTo>
                    <a:lnTo>
                      <a:pt x="4946" y="5650"/>
                    </a:lnTo>
                    <a:cubicBezTo>
                      <a:pt x="4836" y="5544"/>
                      <a:pt x="4695" y="5491"/>
                      <a:pt x="4554" y="5491"/>
                    </a:cubicBezTo>
                    <a:cubicBezTo>
                      <a:pt x="4412" y="5491"/>
                      <a:pt x="4271" y="5544"/>
                      <a:pt x="4161" y="5650"/>
                    </a:cubicBezTo>
                    <a:lnTo>
                      <a:pt x="2277" y="7468"/>
                    </a:lnTo>
                    <a:lnTo>
                      <a:pt x="2268" y="7474"/>
                    </a:lnTo>
                    <a:cubicBezTo>
                      <a:pt x="2159" y="7580"/>
                      <a:pt x="2017" y="7633"/>
                      <a:pt x="1875" y="7633"/>
                    </a:cubicBezTo>
                    <a:cubicBezTo>
                      <a:pt x="1730" y="7633"/>
                      <a:pt x="1585" y="7577"/>
                      <a:pt x="1474" y="7468"/>
                    </a:cubicBezTo>
                    <a:cubicBezTo>
                      <a:pt x="1256" y="7247"/>
                      <a:pt x="1253" y="6894"/>
                      <a:pt x="1468" y="6673"/>
                    </a:cubicBezTo>
                    <a:lnTo>
                      <a:pt x="3352" y="4789"/>
                    </a:lnTo>
                    <a:cubicBezTo>
                      <a:pt x="3575" y="4566"/>
                      <a:pt x="3575" y="4210"/>
                      <a:pt x="3352" y="3986"/>
                    </a:cubicBezTo>
                    <a:lnTo>
                      <a:pt x="1468" y="2102"/>
                    </a:lnTo>
                    <a:cubicBezTo>
                      <a:pt x="1253" y="1882"/>
                      <a:pt x="1256" y="1528"/>
                      <a:pt x="1474" y="1308"/>
                    </a:cubicBezTo>
                    <a:cubicBezTo>
                      <a:pt x="1585" y="1198"/>
                      <a:pt x="1730" y="1143"/>
                      <a:pt x="1875" y="1143"/>
                    </a:cubicBezTo>
                    <a:cubicBezTo>
                      <a:pt x="2017" y="1143"/>
                      <a:pt x="2159" y="1196"/>
                      <a:pt x="2268" y="1302"/>
                    </a:cubicBezTo>
                    <a:lnTo>
                      <a:pt x="2277" y="1308"/>
                    </a:lnTo>
                    <a:lnTo>
                      <a:pt x="4161" y="3126"/>
                    </a:lnTo>
                    <a:cubicBezTo>
                      <a:pt x="4271" y="3231"/>
                      <a:pt x="4412" y="3284"/>
                      <a:pt x="4554" y="3284"/>
                    </a:cubicBezTo>
                    <a:cubicBezTo>
                      <a:pt x="4695" y="3284"/>
                      <a:pt x="4836" y="3231"/>
                      <a:pt x="4946" y="3126"/>
                    </a:cubicBezTo>
                    <a:lnTo>
                      <a:pt x="6830" y="1308"/>
                    </a:lnTo>
                    <a:lnTo>
                      <a:pt x="6839" y="1302"/>
                    </a:lnTo>
                    <a:cubicBezTo>
                      <a:pt x="6948" y="1196"/>
                      <a:pt x="7090" y="1143"/>
                      <a:pt x="7232" y="1143"/>
                    </a:cubicBezTo>
                    <a:close/>
                    <a:moveTo>
                      <a:pt x="1865" y="0"/>
                    </a:moveTo>
                    <a:cubicBezTo>
                      <a:pt x="1430" y="0"/>
                      <a:pt x="995" y="166"/>
                      <a:pt x="664" y="499"/>
                    </a:cubicBezTo>
                    <a:cubicBezTo>
                      <a:pt x="0" y="1163"/>
                      <a:pt x="3" y="2241"/>
                      <a:pt x="667" y="2902"/>
                    </a:cubicBezTo>
                    <a:lnTo>
                      <a:pt x="2153" y="4388"/>
                    </a:lnTo>
                    <a:lnTo>
                      <a:pt x="667" y="5873"/>
                    </a:lnTo>
                    <a:cubicBezTo>
                      <a:pt x="0" y="6535"/>
                      <a:pt x="0" y="7610"/>
                      <a:pt x="661" y="8274"/>
                    </a:cubicBezTo>
                    <a:cubicBezTo>
                      <a:pt x="995" y="8607"/>
                      <a:pt x="1431" y="8774"/>
                      <a:pt x="1868" y="8774"/>
                    </a:cubicBezTo>
                    <a:cubicBezTo>
                      <a:pt x="2301" y="8774"/>
                      <a:pt x="2734" y="8609"/>
                      <a:pt x="3065" y="8280"/>
                    </a:cubicBezTo>
                    <a:lnTo>
                      <a:pt x="4554" y="6846"/>
                    </a:lnTo>
                    <a:lnTo>
                      <a:pt x="6042" y="8280"/>
                    </a:lnTo>
                    <a:cubicBezTo>
                      <a:pt x="6373" y="8609"/>
                      <a:pt x="6806" y="8774"/>
                      <a:pt x="7239" y="8774"/>
                    </a:cubicBezTo>
                    <a:cubicBezTo>
                      <a:pt x="7675" y="8774"/>
                      <a:pt x="8111" y="8607"/>
                      <a:pt x="8443" y="8274"/>
                    </a:cubicBezTo>
                    <a:cubicBezTo>
                      <a:pt x="9104" y="7610"/>
                      <a:pt x="9104" y="6535"/>
                      <a:pt x="8440" y="5873"/>
                    </a:cubicBezTo>
                    <a:lnTo>
                      <a:pt x="6957" y="4388"/>
                    </a:lnTo>
                    <a:lnTo>
                      <a:pt x="8440" y="2902"/>
                    </a:lnTo>
                    <a:cubicBezTo>
                      <a:pt x="8760" y="2585"/>
                      <a:pt x="8938" y="2153"/>
                      <a:pt x="8938" y="1703"/>
                    </a:cubicBezTo>
                    <a:cubicBezTo>
                      <a:pt x="8938" y="1018"/>
                      <a:pt x="8524" y="399"/>
                      <a:pt x="7893" y="133"/>
                    </a:cubicBezTo>
                    <a:cubicBezTo>
                      <a:pt x="7682" y="46"/>
                      <a:pt x="7460" y="3"/>
                      <a:pt x="7239" y="3"/>
                    </a:cubicBezTo>
                    <a:cubicBezTo>
                      <a:pt x="6799" y="3"/>
                      <a:pt x="6366" y="174"/>
                      <a:pt x="6042" y="496"/>
                    </a:cubicBezTo>
                    <a:lnTo>
                      <a:pt x="4554" y="1930"/>
                    </a:lnTo>
                    <a:lnTo>
                      <a:pt x="3065" y="496"/>
                    </a:lnTo>
                    <a:cubicBezTo>
                      <a:pt x="2733" y="165"/>
                      <a:pt x="2299" y="0"/>
                      <a:pt x="18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50" name="Google Shape;4750;p65"/>
            <p:cNvGrpSpPr/>
            <p:nvPr/>
          </p:nvGrpSpPr>
          <p:grpSpPr>
            <a:xfrm>
              <a:off x="7584941" y="3149952"/>
              <a:ext cx="234992" cy="234992"/>
              <a:chOff x="2676100" y="4993750"/>
              <a:chExt cx="483125" cy="483125"/>
            </a:xfrm>
          </p:grpSpPr>
          <p:sp>
            <p:nvSpPr>
              <p:cNvPr id="4751" name="Google Shape;4751;p65"/>
              <p:cNvSpPr/>
              <p:nvPr/>
            </p:nvSpPr>
            <p:spPr>
              <a:xfrm>
                <a:off x="2676100" y="49937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17628" y="1133"/>
                    </a:moveTo>
                    <a:cubicBezTo>
                      <a:pt x="17939" y="1133"/>
                      <a:pt x="18193" y="1386"/>
                      <a:pt x="18193" y="1700"/>
                    </a:cubicBezTo>
                    <a:lnTo>
                      <a:pt x="18193" y="17628"/>
                    </a:lnTo>
                    <a:cubicBezTo>
                      <a:pt x="18193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3" y="17939"/>
                      <a:pt x="1133" y="17628"/>
                    </a:cubicBezTo>
                    <a:lnTo>
                      <a:pt x="1133" y="1700"/>
                    </a:lnTo>
                    <a:cubicBezTo>
                      <a:pt x="1133" y="1386"/>
                      <a:pt x="1386" y="1133"/>
                      <a:pt x="1700" y="1133"/>
                    </a:cubicBezTo>
                    <a:close/>
                    <a:moveTo>
                      <a:pt x="1700" y="1"/>
                    </a:moveTo>
                    <a:cubicBezTo>
                      <a:pt x="761" y="1"/>
                      <a:pt x="0" y="761"/>
                      <a:pt x="0" y="1700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0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2" name="Google Shape;4752;p65"/>
              <p:cNvSpPr/>
              <p:nvPr/>
            </p:nvSpPr>
            <p:spPr>
              <a:xfrm>
                <a:off x="2776125" y="5051350"/>
                <a:ext cx="141550" cy="367950"/>
              </a:xfrm>
              <a:custGeom>
                <a:rect b="b" l="l" r="r" t="t"/>
                <a:pathLst>
                  <a:path extrusionOk="0" h="14718" w="5662">
                    <a:moveTo>
                      <a:pt x="4529" y="4530"/>
                    </a:moveTo>
                    <a:lnTo>
                      <a:pt x="4529" y="5094"/>
                    </a:lnTo>
                    <a:cubicBezTo>
                      <a:pt x="4529" y="5408"/>
                      <a:pt x="4276" y="5662"/>
                      <a:pt x="3965" y="5662"/>
                    </a:cubicBezTo>
                    <a:cubicBezTo>
                      <a:pt x="3651" y="5662"/>
                      <a:pt x="3397" y="5912"/>
                      <a:pt x="3397" y="6226"/>
                    </a:cubicBezTo>
                    <a:lnTo>
                      <a:pt x="3397" y="13020"/>
                    </a:lnTo>
                    <a:cubicBezTo>
                      <a:pt x="3397" y="13334"/>
                      <a:pt x="3143" y="13585"/>
                      <a:pt x="2832" y="13585"/>
                    </a:cubicBezTo>
                    <a:cubicBezTo>
                      <a:pt x="2518" y="13585"/>
                      <a:pt x="2265" y="13334"/>
                      <a:pt x="2265" y="13020"/>
                    </a:cubicBezTo>
                    <a:lnTo>
                      <a:pt x="2265" y="6226"/>
                    </a:lnTo>
                    <a:cubicBezTo>
                      <a:pt x="2265" y="5912"/>
                      <a:pt x="2011" y="5662"/>
                      <a:pt x="1700" y="5662"/>
                    </a:cubicBezTo>
                    <a:cubicBezTo>
                      <a:pt x="1386" y="5662"/>
                      <a:pt x="1132" y="5408"/>
                      <a:pt x="1132" y="5094"/>
                    </a:cubicBezTo>
                    <a:lnTo>
                      <a:pt x="1132" y="4530"/>
                    </a:lnTo>
                    <a:close/>
                    <a:moveTo>
                      <a:pt x="568" y="0"/>
                    </a:moveTo>
                    <a:cubicBezTo>
                      <a:pt x="254" y="0"/>
                      <a:pt x="0" y="251"/>
                      <a:pt x="0" y="565"/>
                    </a:cubicBezTo>
                    <a:lnTo>
                      <a:pt x="0" y="5094"/>
                    </a:lnTo>
                    <a:cubicBezTo>
                      <a:pt x="0" y="5813"/>
                      <a:pt x="453" y="6456"/>
                      <a:pt x="1132" y="6694"/>
                    </a:cubicBezTo>
                    <a:lnTo>
                      <a:pt x="1132" y="13020"/>
                    </a:lnTo>
                    <a:cubicBezTo>
                      <a:pt x="1132" y="13959"/>
                      <a:pt x="1893" y="14717"/>
                      <a:pt x="2832" y="14717"/>
                    </a:cubicBezTo>
                    <a:cubicBezTo>
                      <a:pt x="3768" y="14717"/>
                      <a:pt x="4529" y="13959"/>
                      <a:pt x="4529" y="13020"/>
                    </a:cubicBezTo>
                    <a:lnTo>
                      <a:pt x="4529" y="6694"/>
                    </a:lnTo>
                    <a:cubicBezTo>
                      <a:pt x="5209" y="6456"/>
                      <a:pt x="5662" y="5813"/>
                      <a:pt x="5662" y="5094"/>
                    </a:cubicBezTo>
                    <a:lnTo>
                      <a:pt x="5662" y="565"/>
                    </a:lnTo>
                    <a:cubicBezTo>
                      <a:pt x="5662" y="251"/>
                      <a:pt x="5408" y="0"/>
                      <a:pt x="5097" y="0"/>
                    </a:cubicBezTo>
                    <a:cubicBezTo>
                      <a:pt x="4783" y="0"/>
                      <a:pt x="4529" y="251"/>
                      <a:pt x="4529" y="565"/>
                    </a:cubicBezTo>
                    <a:lnTo>
                      <a:pt x="4529" y="3397"/>
                    </a:lnTo>
                    <a:lnTo>
                      <a:pt x="3397" y="3397"/>
                    </a:lnTo>
                    <a:lnTo>
                      <a:pt x="3397" y="565"/>
                    </a:lnTo>
                    <a:cubicBezTo>
                      <a:pt x="3397" y="251"/>
                      <a:pt x="3143" y="0"/>
                      <a:pt x="2832" y="0"/>
                    </a:cubicBezTo>
                    <a:cubicBezTo>
                      <a:pt x="2518" y="0"/>
                      <a:pt x="2265" y="251"/>
                      <a:pt x="2265" y="565"/>
                    </a:cubicBezTo>
                    <a:lnTo>
                      <a:pt x="2265" y="3397"/>
                    </a:lnTo>
                    <a:lnTo>
                      <a:pt x="1132" y="3397"/>
                    </a:lnTo>
                    <a:lnTo>
                      <a:pt x="1132" y="565"/>
                    </a:lnTo>
                    <a:cubicBezTo>
                      <a:pt x="1132" y="251"/>
                      <a:pt x="879" y="0"/>
                      <a:pt x="5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3" name="Google Shape;4753;p65"/>
              <p:cNvSpPr/>
              <p:nvPr/>
            </p:nvSpPr>
            <p:spPr>
              <a:xfrm>
                <a:off x="2945950" y="5051350"/>
                <a:ext cx="113275" cy="367950"/>
              </a:xfrm>
              <a:custGeom>
                <a:rect b="b" l="l" r="r" t="t"/>
                <a:pathLst>
                  <a:path extrusionOk="0" h="14718" w="4531">
                    <a:moveTo>
                      <a:pt x="3398" y="1187"/>
                    </a:moveTo>
                    <a:lnTo>
                      <a:pt x="3398" y="13020"/>
                    </a:lnTo>
                    <a:cubicBezTo>
                      <a:pt x="3398" y="13334"/>
                      <a:pt x="3144" y="13585"/>
                      <a:pt x="2833" y="13585"/>
                    </a:cubicBezTo>
                    <a:cubicBezTo>
                      <a:pt x="2519" y="13585"/>
                      <a:pt x="2266" y="13334"/>
                      <a:pt x="2266" y="13020"/>
                    </a:cubicBezTo>
                    <a:lnTo>
                      <a:pt x="2266" y="8491"/>
                    </a:lnTo>
                    <a:cubicBezTo>
                      <a:pt x="2266" y="8177"/>
                      <a:pt x="2012" y="7926"/>
                      <a:pt x="1701" y="7926"/>
                    </a:cubicBezTo>
                    <a:lnTo>
                      <a:pt x="1133" y="7926"/>
                    </a:lnTo>
                    <a:lnTo>
                      <a:pt x="1133" y="3962"/>
                    </a:lnTo>
                    <a:cubicBezTo>
                      <a:pt x="1136" y="2618"/>
                      <a:pt x="2081" y="1459"/>
                      <a:pt x="3398" y="1187"/>
                    </a:cubicBezTo>
                    <a:close/>
                    <a:moveTo>
                      <a:pt x="3965" y="0"/>
                    </a:moveTo>
                    <a:cubicBezTo>
                      <a:pt x="1776" y="0"/>
                      <a:pt x="4" y="1773"/>
                      <a:pt x="1" y="3962"/>
                    </a:cubicBezTo>
                    <a:lnTo>
                      <a:pt x="1" y="8491"/>
                    </a:lnTo>
                    <a:cubicBezTo>
                      <a:pt x="1" y="8805"/>
                      <a:pt x="255" y="9059"/>
                      <a:pt x="569" y="9059"/>
                    </a:cubicBezTo>
                    <a:lnTo>
                      <a:pt x="1133" y="9059"/>
                    </a:lnTo>
                    <a:lnTo>
                      <a:pt x="1133" y="13020"/>
                    </a:lnTo>
                    <a:cubicBezTo>
                      <a:pt x="1133" y="13959"/>
                      <a:pt x="1894" y="14717"/>
                      <a:pt x="2833" y="14717"/>
                    </a:cubicBezTo>
                    <a:cubicBezTo>
                      <a:pt x="3769" y="14717"/>
                      <a:pt x="4530" y="13959"/>
                      <a:pt x="4530" y="13020"/>
                    </a:cubicBezTo>
                    <a:lnTo>
                      <a:pt x="4530" y="565"/>
                    </a:lnTo>
                    <a:cubicBezTo>
                      <a:pt x="4530" y="251"/>
                      <a:pt x="4276" y="0"/>
                      <a:pt x="39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54" name="Google Shape;4754;p65"/>
            <p:cNvGrpSpPr/>
            <p:nvPr/>
          </p:nvGrpSpPr>
          <p:grpSpPr>
            <a:xfrm>
              <a:off x="7291836" y="4018782"/>
              <a:ext cx="234992" cy="234992"/>
              <a:chOff x="3270550" y="4993750"/>
              <a:chExt cx="483125" cy="483125"/>
            </a:xfrm>
          </p:grpSpPr>
          <p:sp>
            <p:nvSpPr>
              <p:cNvPr id="4755" name="Google Shape;4755;p65"/>
              <p:cNvSpPr/>
              <p:nvPr/>
            </p:nvSpPr>
            <p:spPr>
              <a:xfrm>
                <a:off x="3270550" y="49937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17628" y="1133"/>
                    </a:moveTo>
                    <a:cubicBezTo>
                      <a:pt x="17939" y="1133"/>
                      <a:pt x="18193" y="1386"/>
                      <a:pt x="18193" y="1700"/>
                    </a:cubicBezTo>
                    <a:lnTo>
                      <a:pt x="18193" y="17628"/>
                    </a:lnTo>
                    <a:cubicBezTo>
                      <a:pt x="18193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3" y="17939"/>
                      <a:pt x="1133" y="17628"/>
                    </a:cubicBezTo>
                    <a:lnTo>
                      <a:pt x="1133" y="1700"/>
                    </a:lnTo>
                    <a:cubicBezTo>
                      <a:pt x="1133" y="1386"/>
                      <a:pt x="1386" y="1133"/>
                      <a:pt x="1700" y="1133"/>
                    </a:cubicBezTo>
                    <a:close/>
                    <a:moveTo>
                      <a:pt x="1700" y="1"/>
                    </a:moveTo>
                    <a:cubicBezTo>
                      <a:pt x="761" y="1"/>
                      <a:pt x="1" y="761"/>
                      <a:pt x="1" y="1700"/>
                    </a:cubicBezTo>
                    <a:lnTo>
                      <a:pt x="1" y="17628"/>
                    </a:lnTo>
                    <a:cubicBezTo>
                      <a:pt x="1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0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6" name="Google Shape;4756;p65"/>
              <p:cNvSpPr/>
              <p:nvPr/>
            </p:nvSpPr>
            <p:spPr>
              <a:xfrm>
                <a:off x="3469675" y="50796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8" y="1135"/>
                    </a:moveTo>
                    <a:cubicBezTo>
                      <a:pt x="2202" y="1135"/>
                      <a:pt x="2456" y="1742"/>
                      <a:pt x="2099" y="2101"/>
                    </a:cubicBezTo>
                    <a:cubicBezTo>
                      <a:pt x="1983" y="2216"/>
                      <a:pt x="1842" y="2268"/>
                      <a:pt x="1703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4" y="1135"/>
                      <a:pt x="1698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9" y="42"/>
                      <a:pt x="1049" y="129"/>
                    </a:cubicBezTo>
                    <a:cubicBezTo>
                      <a:pt x="415" y="392"/>
                      <a:pt x="1" y="1011"/>
                      <a:pt x="1" y="1700"/>
                    </a:cubicBezTo>
                    <a:cubicBezTo>
                      <a:pt x="1" y="2639"/>
                      <a:pt x="759" y="3397"/>
                      <a:pt x="1698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1" y="1715"/>
                      <a:pt x="3386" y="984"/>
                      <a:pt x="2900" y="498"/>
                    </a:cubicBezTo>
                    <a:cubicBezTo>
                      <a:pt x="2574" y="173"/>
                      <a:pt x="2140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7" name="Google Shape;4757;p65"/>
              <p:cNvSpPr/>
              <p:nvPr/>
            </p:nvSpPr>
            <p:spPr>
              <a:xfrm>
                <a:off x="3441375" y="5192875"/>
                <a:ext cx="141475" cy="198175"/>
              </a:xfrm>
              <a:custGeom>
                <a:rect b="b" l="l" r="r" t="t"/>
                <a:pathLst>
                  <a:path extrusionOk="0" h="7927" w="5659">
                    <a:moveTo>
                      <a:pt x="3397" y="1133"/>
                    </a:moveTo>
                    <a:lnTo>
                      <a:pt x="3397" y="6795"/>
                    </a:lnTo>
                    <a:lnTo>
                      <a:pt x="2265" y="6795"/>
                    </a:lnTo>
                    <a:lnTo>
                      <a:pt x="2265" y="1133"/>
                    </a:lnTo>
                    <a:close/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1133" y="1133"/>
                    </a:lnTo>
                    <a:lnTo>
                      <a:pt x="1133" y="6795"/>
                    </a:lnTo>
                    <a:lnTo>
                      <a:pt x="565" y="6795"/>
                    </a:lnTo>
                    <a:cubicBezTo>
                      <a:pt x="251" y="6795"/>
                      <a:pt x="1" y="7045"/>
                      <a:pt x="1" y="7359"/>
                    </a:cubicBezTo>
                    <a:cubicBezTo>
                      <a:pt x="1" y="7673"/>
                      <a:pt x="251" y="7927"/>
                      <a:pt x="565" y="7927"/>
                    </a:cubicBezTo>
                    <a:lnTo>
                      <a:pt x="5094" y="7927"/>
                    </a:lnTo>
                    <a:cubicBezTo>
                      <a:pt x="5408" y="7927"/>
                      <a:pt x="5659" y="7673"/>
                      <a:pt x="5659" y="7359"/>
                    </a:cubicBezTo>
                    <a:cubicBezTo>
                      <a:pt x="5659" y="7045"/>
                      <a:pt x="5408" y="6795"/>
                      <a:pt x="5094" y="6795"/>
                    </a:cubicBezTo>
                    <a:lnTo>
                      <a:pt x="4530" y="6795"/>
                    </a:lnTo>
                    <a:lnTo>
                      <a:pt x="4530" y="565"/>
                    </a:lnTo>
                    <a:cubicBezTo>
                      <a:pt x="4530" y="251"/>
                      <a:pt x="4276" y="1"/>
                      <a:pt x="39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58" name="Google Shape;4758;p65"/>
            <p:cNvSpPr/>
            <p:nvPr/>
          </p:nvSpPr>
          <p:spPr>
            <a:xfrm>
              <a:off x="7584980" y="3439853"/>
              <a:ext cx="235004" cy="23506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4" y="5208"/>
                  </a:lnTo>
                  <a:lnTo>
                    <a:pt x="14283" y="6820"/>
                  </a:lnTo>
                  <a:lnTo>
                    <a:pt x="6360" y="2756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149" y="3405"/>
                  </a:moveTo>
                  <a:lnTo>
                    <a:pt x="13027" y="7448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149" y="3405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6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0" y="6132"/>
                  </a:moveTo>
                  <a:lnTo>
                    <a:pt x="18190" y="13629"/>
                  </a:lnTo>
                  <a:cubicBezTo>
                    <a:pt x="18193" y="13744"/>
                    <a:pt x="18126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2" y="10592"/>
                    <a:pt x="14862" y="10281"/>
                  </a:cubicBezTo>
                  <a:lnTo>
                    <a:pt x="14862" y="7796"/>
                  </a:lnTo>
                  <a:lnTo>
                    <a:pt x="18190" y="6132"/>
                  </a:lnTo>
                  <a:close/>
                  <a:moveTo>
                    <a:pt x="9473" y="0"/>
                  </a:moveTo>
                  <a:cubicBezTo>
                    <a:pt x="9238" y="0"/>
                    <a:pt x="9003" y="58"/>
                    <a:pt x="8790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19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31" y="160"/>
                  </a:lnTo>
                  <a:cubicBezTo>
                    <a:pt x="9924" y="53"/>
                    <a:pt x="9698" y="0"/>
                    <a:pt x="9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59" name="Google Shape;4759;p65"/>
            <p:cNvGrpSpPr/>
            <p:nvPr/>
          </p:nvGrpSpPr>
          <p:grpSpPr>
            <a:xfrm>
              <a:off x="7584905" y="3729291"/>
              <a:ext cx="235004" cy="235065"/>
              <a:chOff x="4459450" y="4993700"/>
              <a:chExt cx="483150" cy="483275"/>
            </a:xfrm>
          </p:grpSpPr>
          <p:sp>
            <p:nvSpPr>
              <p:cNvPr id="4760" name="Google Shape;4760;p65"/>
              <p:cNvSpPr/>
              <p:nvPr/>
            </p:nvSpPr>
            <p:spPr>
              <a:xfrm>
                <a:off x="4459450" y="4993700"/>
                <a:ext cx="483150" cy="483275"/>
              </a:xfrm>
              <a:custGeom>
                <a:rect b="b" l="l" r="r" t="t"/>
                <a:pathLst>
                  <a:path extrusionOk="0" h="19331" w="19326">
                    <a:moveTo>
                      <a:pt x="9470" y="1131"/>
                    </a:moveTo>
                    <a:cubicBezTo>
                      <a:pt x="9519" y="1131"/>
                      <a:pt x="9569" y="1143"/>
                      <a:pt x="9615" y="1165"/>
                    </a:cubicBezTo>
                    <a:lnTo>
                      <a:pt x="17505" y="5208"/>
                    </a:lnTo>
                    <a:lnTo>
                      <a:pt x="14283" y="6820"/>
                    </a:lnTo>
                    <a:lnTo>
                      <a:pt x="6429" y="2720"/>
                    </a:lnTo>
                    <a:lnTo>
                      <a:pt x="9325" y="1168"/>
                    </a:lnTo>
                    <a:cubicBezTo>
                      <a:pt x="9369" y="1143"/>
                      <a:pt x="9419" y="1131"/>
                      <a:pt x="9470" y="1131"/>
                    </a:cubicBezTo>
                    <a:close/>
                    <a:moveTo>
                      <a:pt x="5221" y="3366"/>
                    </a:moveTo>
                    <a:lnTo>
                      <a:pt x="13033" y="7445"/>
                    </a:lnTo>
                    <a:lnTo>
                      <a:pt x="9467" y="9230"/>
                    </a:lnTo>
                    <a:lnTo>
                      <a:pt x="1779" y="5208"/>
                    </a:lnTo>
                    <a:lnTo>
                      <a:pt x="5221" y="3366"/>
                    </a:lnTo>
                    <a:close/>
                    <a:moveTo>
                      <a:pt x="1133" y="6150"/>
                    </a:moveTo>
                    <a:lnTo>
                      <a:pt x="8896" y="10208"/>
                    </a:lnTo>
                    <a:lnTo>
                      <a:pt x="8896" y="17935"/>
                    </a:lnTo>
                    <a:lnTo>
                      <a:pt x="1299" y="13916"/>
                    </a:lnTo>
                    <a:cubicBezTo>
                      <a:pt x="1197" y="13862"/>
                      <a:pt x="1133" y="13753"/>
                      <a:pt x="1133" y="13638"/>
                    </a:cubicBezTo>
                    <a:lnTo>
                      <a:pt x="1133" y="6150"/>
                    </a:lnTo>
                    <a:close/>
                    <a:moveTo>
                      <a:pt x="18193" y="6132"/>
                    </a:moveTo>
                    <a:lnTo>
                      <a:pt x="18193" y="13629"/>
                    </a:lnTo>
                    <a:cubicBezTo>
                      <a:pt x="18193" y="13744"/>
                      <a:pt x="18127" y="13853"/>
                      <a:pt x="18021" y="13907"/>
                    </a:cubicBezTo>
                    <a:lnTo>
                      <a:pt x="10028" y="17953"/>
                    </a:lnTo>
                    <a:lnTo>
                      <a:pt x="10028" y="10217"/>
                    </a:lnTo>
                    <a:lnTo>
                      <a:pt x="13730" y="8363"/>
                    </a:lnTo>
                    <a:lnTo>
                      <a:pt x="13730" y="10281"/>
                    </a:lnTo>
                    <a:cubicBezTo>
                      <a:pt x="13730" y="10592"/>
                      <a:pt x="13984" y="10845"/>
                      <a:pt x="14298" y="10845"/>
                    </a:cubicBezTo>
                    <a:cubicBezTo>
                      <a:pt x="14609" y="10845"/>
                      <a:pt x="14863" y="10592"/>
                      <a:pt x="14863" y="10281"/>
                    </a:cubicBezTo>
                    <a:lnTo>
                      <a:pt x="14863" y="7796"/>
                    </a:lnTo>
                    <a:lnTo>
                      <a:pt x="18193" y="6132"/>
                    </a:lnTo>
                    <a:close/>
                    <a:moveTo>
                      <a:pt x="9472" y="0"/>
                    </a:moveTo>
                    <a:cubicBezTo>
                      <a:pt x="9237" y="0"/>
                      <a:pt x="9002" y="58"/>
                      <a:pt x="8787" y="172"/>
                    </a:cubicBezTo>
                    <a:lnTo>
                      <a:pt x="765" y="4468"/>
                    </a:lnTo>
                    <a:cubicBezTo>
                      <a:pt x="294" y="4719"/>
                      <a:pt x="1" y="5208"/>
                      <a:pt x="1" y="5739"/>
                    </a:cubicBezTo>
                    <a:lnTo>
                      <a:pt x="1" y="13638"/>
                    </a:lnTo>
                    <a:cubicBezTo>
                      <a:pt x="1" y="14173"/>
                      <a:pt x="297" y="14665"/>
                      <a:pt x="771" y="14913"/>
                    </a:cubicBezTo>
                    <a:lnTo>
                      <a:pt x="8796" y="19164"/>
                    </a:lnTo>
                    <a:cubicBezTo>
                      <a:pt x="9008" y="19275"/>
                      <a:pt x="9240" y="19331"/>
                      <a:pt x="9473" y="19331"/>
                    </a:cubicBezTo>
                    <a:cubicBezTo>
                      <a:pt x="9696" y="19331"/>
                      <a:pt x="9920" y="19279"/>
                      <a:pt x="10125" y="19176"/>
                    </a:cubicBezTo>
                    <a:lnTo>
                      <a:pt x="18534" y="14916"/>
                    </a:lnTo>
                    <a:cubicBezTo>
                      <a:pt x="19020" y="14671"/>
                      <a:pt x="19325" y="14173"/>
                      <a:pt x="19325" y="13629"/>
                    </a:cubicBezTo>
                    <a:lnTo>
                      <a:pt x="19325" y="5752"/>
                    </a:lnTo>
                    <a:cubicBezTo>
                      <a:pt x="19325" y="5208"/>
                      <a:pt x="19023" y="4713"/>
                      <a:pt x="18537" y="4465"/>
                    </a:cubicBezTo>
                    <a:lnTo>
                      <a:pt x="10128" y="160"/>
                    </a:lnTo>
                    <a:cubicBezTo>
                      <a:pt x="9922" y="53"/>
                      <a:pt x="9697" y="0"/>
                      <a:pt x="94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61" name="Google Shape;4761;p65"/>
              <p:cNvSpPr/>
              <p:nvPr/>
            </p:nvSpPr>
            <p:spPr>
              <a:xfrm>
                <a:off x="4530800" y="5235675"/>
                <a:ext cx="99650" cy="118650"/>
              </a:xfrm>
              <a:custGeom>
                <a:rect b="b" l="l" r="r" t="t"/>
                <a:pathLst>
                  <a:path extrusionOk="0" h="4746" w="3986">
                    <a:moveTo>
                      <a:pt x="859" y="1"/>
                    </a:moveTo>
                    <a:cubicBezTo>
                      <a:pt x="757" y="1"/>
                      <a:pt x="654" y="28"/>
                      <a:pt x="562" y="85"/>
                    </a:cubicBezTo>
                    <a:cubicBezTo>
                      <a:pt x="296" y="251"/>
                      <a:pt x="215" y="596"/>
                      <a:pt x="378" y="861"/>
                    </a:cubicBezTo>
                    <a:lnTo>
                      <a:pt x="1136" y="2081"/>
                    </a:lnTo>
                    <a:lnTo>
                      <a:pt x="432" y="2374"/>
                    </a:lnTo>
                    <a:cubicBezTo>
                      <a:pt x="139" y="2492"/>
                      <a:pt x="0" y="2827"/>
                      <a:pt x="121" y="3117"/>
                    </a:cubicBezTo>
                    <a:cubicBezTo>
                      <a:pt x="211" y="3335"/>
                      <a:pt x="422" y="3466"/>
                      <a:pt x="644" y="3466"/>
                    </a:cubicBezTo>
                    <a:cubicBezTo>
                      <a:pt x="719" y="3466"/>
                      <a:pt x="796" y="3451"/>
                      <a:pt x="870" y="3419"/>
                    </a:cubicBezTo>
                    <a:lnTo>
                      <a:pt x="1742" y="3054"/>
                    </a:lnTo>
                    <a:lnTo>
                      <a:pt x="2627" y="4476"/>
                    </a:lnTo>
                    <a:cubicBezTo>
                      <a:pt x="2733" y="4650"/>
                      <a:pt x="2919" y="4746"/>
                      <a:pt x="3110" y="4746"/>
                    </a:cubicBezTo>
                    <a:cubicBezTo>
                      <a:pt x="3212" y="4746"/>
                      <a:pt x="3316" y="4718"/>
                      <a:pt x="3409" y="4660"/>
                    </a:cubicBezTo>
                    <a:cubicBezTo>
                      <a:pt x="3675" y="4494"/>
                      <a:pt x="3756" y="4144"/>
                      <a:pt x="3587" y="3878"/>
                    </a:cubicBezTo>
                    <a:lnTo>
                      <a:pt x="2802" y="2613"/>
                    </a:lnTo>
                    <a:lnTo>
                      <a:pt x="3560" y="2296"/>
                    </a:lnTo>
                    <a:cubicBezTo>
                      <a:pt x="3850" y="2175"/>
                      <a:pt x="3986" y="1843"/>
                      <a:pt x="3865" y="1556"/>
                    </a:cubicBezTo>
                    <a:cubicBezTo>
                      <a:pt x="3774" y="1338"/>
                      <a:pt x="3564" y="1207"/>
                      <a:pt x="3343" y="1207"/>
                    </a:cubicBezTo>
                    <a:cubicBezTo>
                      <a:pt x="3270" y="1207"/>
                      <a:pt x="3196" y="1221"/>
                      <a:pt x="3125" y="1251"/>
                    </a:cubicBezTo>
                    <a:lnTo>
                      <a:pt x="2195" y="1637"/>
                    </a:lnTo>
                    <a:lnTo>
                      <a:pt x="1338" y="264"/>
                    </a:lnTo>
                    <a:cubicBezTo>
                      <a:pt x="1230" y="93"/>
                      <a:pt x="1047" y="1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62" name="Google Shape;4762;p65"/>
            <p:cNvGrpSpPr/>
            <p:nvPr/>
          </p:nvGrpSpPr>
          <p:grpSpPr>
            <a:xfrm>
              <a:off x="7584895" y="4018745"/>
              <a:ext cx="235004" cy="235065"/>
              <a:chOff x="5053900" y="4993700"/>
              <a:chExt cx="483150" cy="483275"/>
            </a:xfrm>
          </p:grpSpPr>
          <p:sp>
            <p:nvSpPr>
              <p:cNvPr id="4763" name="Google Shape;4763;p65"/>
              <p:cNvSpPr/>
              <p:nvPr/>
            </p:nvSpPr>
            <p:spPr>
              <a:xfrm>
                <a:off x="5053900" y="4993700"/>
                <a:ext cx="483150" cy="483275"/>
              </a:xfrm>
              <a:custGeom>
                <a:rect b="b" l="l" r="r" t="t"/>
                <a:pathLst>
                  <a:path extrusionOk="0" h="19331" w="19326">
                    <a:moveTo>
                      <a:pt x="9470" y="1131"/>
                    </a:moveTo>
                    <a:cubicBezTo>
                      <a:pt x="9519" y="1131"/>
                      <a:pt x="9569" y="1143"/>
                      <a:pt x="9615" y="1165"/>
                    </a:cubicBezTo>
                    <a:lnTo>
                      <a:pt x="17505" y="5208"/>
                    </a:lnTo>
                    <a:lnTo>
                      <a:pt x="14283" y="6820"/>
                    </a:lnTo>
                    <a:lnTo>
                      <a:pt x="6429" y="2720"/>
                    </a:lnTo>
                    <a:lnTo>
                      <a:pt x="9325" y="1168"/>
                    </a:lnTo>
                    <a:cubicBezTo>
                      <a:pt x="9369" y="1143"/>
                      <a:pt x="9419" y="1131"/>
                      <a:pt x="9470" y="1131"/>
                    </a:cubicBezTo>
                    <a:close/>
                    <a:moveTo>
                      <a:pt x="5222" y="3366"/>
                    </a:moveTo>
                    <a:lnTo>
                      <a:pt x="13033" y="7445"/>
                    </a:lnTo>
                    <a:lnTo>
                      <a:pt x="9467" y="9230"/>
                    </a:lnTo>
                    <a:lnTo>
                      <a:pt x="1779" y="5208"/>
                    </a:lnTo>
                    <a:lnTo>
                      <a:pt x="5222" y="3366"/>
                    </a:lnTo>
                    <a:close/>
                    <a:moveTo>
                      <a:pt x="1133" y="6150"/>
                    </a:moveTo>
                    <a:lnTo>
                      <a:pt x="8896" y="10208"/>
                    </a:lnTo>
                    <a:lnTo>
                      <a:pt x="8896" y="17935"/>
                    </a:lnTo>
                    <a:lnTo>
                      <a:pt x="1299" y="13916"/>
                    </a:lnTo>
                    <a:cubicBezTo>
                      <a:pt x="1197" y="13862"/>
                      <a:pt x="1133" y="13753"/>
                      <a:pt x="1133" y="13638"/>
                    </a:cubicBezTo>
                    <a:lnTo>
                      <a:pt x="1133" y="6150"/>
                    </a:lnTo>
                    <a:close/>
                    <a:moveTo>
                      <a:pt x="18193" y="6132"/>
                    </a:moveTo>
                    <a:lnTo>
                      <a:pt x="18193" y="13629"/>
                    </a:lnTo>
                    <a:cubicBezTo>
                      <a:pt x="18193" y="13744"/>
                      <a:pt x="18127" y="13853"/>
                      <a:pt x="18021" y="13907"/>
                    </a:cubicBezTo>
                    <a:lnTo>
                      <a:pt x="10029" y="17953"/>
                    </a:lnTo>
                    <a:lnTo>
                      <a:pt x="10029" y="10217"/>
                    </a:lnTo>
                    <a:lnTo>
                      <a:pt x="13730" y="8363"/>
                    </a:lnTo>
                    <a:lnTo>
                      <a:pt x="13730" y="10281"/>
                    </a:lnTo>
                    <a:cubicBezTo>
                      <a:pt x="13730" y="10592"/>
                      <a:pt x="13984" y="10845"/>
                      <a:pt x="14298" y="10845"/>
                    </a:cubicBezTo>
                    <a:cubicBezTo>
                      <a:pt x="14609" y="10845"/>
                      <a:pt x="14863" y="10592"/>
                      <a:pt x="14863" y="10281"/>
                    </a:cubicBezTo>
                    <a:lnTo>
                      <a:pt x="14863" y="7796"/>
                    </a:lnTo>
                    <a:lnTo>
                      <a:pt x="18193" y="6132"/>
                    </a:lnTo>
                    <a:close/>
                    <a:moveTo>
                      <a:pt x="9472" y="0"/>
                    </a:moveTo>
                    <a:cubicBezTo>
                      <a:pt x="9237" y="0"/>
                      <a:pt x="9002" y="58"/>
                      <a:pt x="8788" y="172"/>
                    </a:cubicBezTo>
                    <a:lnTo>
                      <a:pt x="765" y="4468"/>
                    </a:lnTo>
                    <a:cubicBezTo>
                      <a:pt x="294" y="4719"/>
                      <a:pt x="1" y="5208"/>
                      <a:pt x="1" y="5739"/>
                    </a:cubicBezTo>
                    <a:lnTo>
                      <a:pt x="1" y="13638"/>
                    </a:lnTo>
                    <a:cubicBezTo>
                      <a:pt x="1" y="14173"/>
                      <a:pt x="297" y="14665"/>
                      <a:pt x="771" y="14913"/>
                    </a:cubicBezTo>
                    <a:lnTo>
                      <a:pt x="8797" y="19164"/>
                    </a:lnTo>
                    <a:cubicBezTo>
                      <a:pt x="9008" y="19275"/>
                      <a:pt x="9240" y="19331"/>
                      <a:pt x="9473" y="19331"/>
                    </a:cubicBezTo>
                    <a:cubicBezTo>
                      <a:pt x="9696" y="19331"/>
                      <a:pt x="9920" y="19279"/>
                      <a:pt x="10125" y="19176"/>
                    </a:cubicBezTo>
                    <a:lnTo>
                      <a:pt x="18534" y="14916"/>
                    </a:lnTo>
                    <a:cubicBezTo>
                      <a:pt x="19020" y="14671"/>
                      <a:pt x="19325" y="14173"/>
                      <a:pt x="19325" y="13629"/>
                    </a:cubicBezTo>
                    <a:lnTo>
                      <a:pt x="19325" y="5752"/>
                    </a:lnTo>
                    <a:cubicBezTo>
                      <a:pt x="19325" y="5208"/>
                      <a:pt x="19023" y="4713"/>
                      <a:pt x="18537" y="4465"/>
                    </a:cubicBezTo>
                    <a:lnTo>
                      <a:pt x="10128" y="160"/>
                    </a:lnTo>
                    <a:cubicBezTo>
                      <a:pt x="9923" y="53"/>
                      <a:pt x="9698" y="0"/>
                      <a:pt x="94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64" name="Google Shape;4764;p65"/>
              <p:cNvSpPr/>
              <p:nvPr/>
            </p:nvSpPr>
            <p:spPr>
              <a:xfrm>
                <a:off x="5123725" y="5264025"/>
                <a:ext cx="105200" cy="61775"/>
              </a:xfrm>
              <a:custGeom>
                <a:rect b="b" l="l" r="r" t="t"/>
                <a:pathLst>
                  <a:path extrusionOk="0" h="2471" w="4208">
                    <a:moveTo>
                      <a:pt x="3561" y="1"/>
                    </a:moveTo>
                    <a:cubicBezTo>
                      <a:pt x="3462" y="1"/>
                      <a:pt x="3362" y="26"/>
                      <a:pt x="3271" y="81"/>
                    </a:cubicBezTo>
                    <a:lnTo>
                      <a:pt x="1523" y="1122"/>
                    </a:lnTo>
                    <a:lnTo>
                      <a:pt x="1139" y="449"/>
                    </a:lnTo>
                    <a:cubicBezTo>
                      <a:pt x="1035" y="266"/>
                      <a:pt x="844" y="162"/>
                      <a:pt x="647" y="162"/>
                    </a:cubicBezTo>
                    <a:cubicBezTo>
                      <a:pt x="551" y="162"/>
                      <a:pt x="455" y="187"/>
                      <a:pt x="366" y="238"/>
                    </a:cubicBezTo>
                    <a:cubicBezTo>
                      <a:pt x="95" y="392"/>
                      <a:pt x="1" y="736"/>
                      <a:pt x="155" y="1008"/>
                    </a:cubicBezTo>
                    <a:lnTo>
                      <a:pt x="825" y="2185"/>
                    </a:lnTo>
                    <a:lnTo>
                      <a:pt x="831" y="2191"/>
                    </a:lnTo>
                    <a:cubicBezTo>
                      <a:pt x="831" y="2194"/>
                      <a:pt x="831" y="2194"/>
                      <a:pt x="831" y="2194"/>
                    </a:cubicBezTo>
                    <a:cubicBezTo>
                      <a:pt x="834" y="2200"/>
                      <a:pt x="837" y="2203"/>
                      <a:pt x="840" y="2206"/>
                    </a:cubicBezTo>
                    <a:lnTo>
                      <a:pt x="849" y="2224"/>
                    </a:lnTo>
                    <a:lnTo>
                      <a:pt x="861" y="2240"/>
                    </a:lnTo>
                    <a:lnTo>
                      <a:pt x="874" y="2255"/>
                    </a:lnTo>
                    <a:lnTo>
                      <a:pt x="883" y="2270"/>
                    </a:lnTo>
                    <a:lnTo>
                      <a:pt x="898" y="2282"/>
                    </a:lnTo>
                    <a:lnTo>
                      <a:pt x="910" y="2297"/>
                    </a:lnTo>
                    <a:lnTo>
                      <a:pt x="922" y="2312"/>
                    </a:lnTo>
                    <a:lnTo>
                      <a:pt x="937" y="2324"/>
                    </a:lnTo>
                    <a:lnTo>
                      <a:pt x="949" y="2336"/>
                    </a:lnTo>
                    <a:lnTo>
                      <a:pt x="964" y="2348"/>
                    </a:lnTo>
                    <a:cubicBezTo>
                      <a:pt x="970" y="2351"/>
                      <a:pt x="973" y="2354"/>
                      <a:pt x="979" y="2357"/>
                    </a:cubicBezTo>
                    <a:lnTo>
                      <a:pt x="994" y="2369"/>
                    </a:lnTo>
                    <a:lnTo>
                      <a:pt x="1009" y="2378"/>
                    </a:lnTo>
                    <a:lnTo>
                      <a:pt x="1028" y="2391"/>
                    </a:lnTo>
                    <a:lnTo>
                      <a:pt x="1040" y="2400"/>
                    </a:lnTo>
                    <a:lnTo>
                      <a:pt x="1058" y="2409"/>
                    </a:lnTo>
                    <a:lnTo>
                      <a:pt x="1073" y="2415"/>
                    </a:lnTo>
                    <a:cubicBezTo>
                      <a:pt x="1079" y="2418"/>
                      <a:pt x="1085" y="2421"/>
                      <a:pt x="1091" y="2424"/>
                    </a:cubicBezTo>
                    <a:lnTo>
                      <a:pt x="1106" y="2430"/>
                    </a:lnTo>
                    <a:lnTo>
                      <a:pt x="1124" y="2436"/>
                    </a:lnTo>
                    <a:lnTo>
                      <a:pt x="1139" y="2442"/>
                    </a:lnTo>
                    <a:lnTo>
                      <a:pt x="1160" y="2448"/>
                    </a:lnTo>
                    <a:lnTo>
                      <a:pt x="1176" y="2454"/>
                    </a:lnTo>
                    <a:lnTo>
                      <a:pt x="1197" y="2457"/>
                    </a:lnTo>
                    <a:lnTo>
                      <a:pt x="1212" y="2460"/>
                    </a:lnTo>
                    <a:lnTo>
                      <a:pt x="1233" y="2463"/>
                    </a:lnTo>
                    <a:lnTo>
                      <a:pt x="1245" y="2466"/>
                    </a:lnTo>
                    <a:cubicBezTo>
                      <a:pt x="1254" y="2466"/>
                      <a:pt x="1263" y="2466"/>
                      <a:pt x="1269" y="2469"/>
                    </a:cubicBezTo>
                    <a:cubicBezTo>
                      <a:pt x="1272" y="2470"/>
                      <a:pt x="1274" y="2470"/>
                      <a:pt x="1276" y="2470"/>
                    </a:cubicBezTo>
                    <a:cubicBezTo>
                      <a:pt x="1279" y="2470"/>
                      <a:pt x="1279" y="2469"/>
                      <a:pt x="1281" y="2469"/>
                    </a:cubicBezTo>
                    <a:lnTo>
                      <a:pt x="1369" y="2469"/>
                    </a:lnTo>
                    <a:lnTo>
                      <a:pt x="1393" y="2466"/>
                    </a:lnTo>
                    <a:lnTo>
                      <a:pt x="1408" y="2463"/>
                    </a:lnTo>
                    <a:cubicBezTo>
                      <a:pt x="1414" y="2463"/>
                      <a:pt x="1420" y="2463"/>
                      <a:pt x="1426" y="2460"/>
                    </a:cubicBezTo>
                    <a:lnTo>
                      <a:pt x="1444" y="2457"/>
                    </a:lnTo>
                    <a:lnTo>
                      <a:pt x="1462" y="2451"/>
                    </a:lnTo>
                    <a:lnTo>
                      <a:pt x="1480" y="2448"/>
                    </a:lnTo>
                    <a:lnTo>
                      <a:pt x="1499" y="2442"/>
                    </a:lnTo>
                    <a:lnTo>
                      <a:pt x="1517" y="2436"/>
                    </a:lnTo>
                    <a:cubicBezTo>
                      <a:pt x="1523" y="2433"/>
                      <a:pt x="1529" y="2430"/>
                      <a:pt x="1535" y="2427"/>
                    </a:cubicBezTo>
                    <a:lnTo>
                      <a:pt x="1553" y="2421"/>
                    </a:lnTo>
                    <a:lnTo>
                      <a:pt x="1568" y="2412"/>
                    </a:lnTo>
                    <a:lnTo>
                      <a:pt x="1586" y="2403"/>
                    </a:lnTo>
                    <a:cubicBezTo>
                      <a:pt x="1589" y="2403"/>
                      <a:pt x="1595" y="2400"/>
                      <a:pt x="1598" y="2397"/>
                    </a:cubicBezTo>
                    <a:cubicBezTo>
                      <a:pt x="1600" y="2395"/>
                      <a:pt x="1600" y="2395"/>
                      <a:pt x="1601" y="2395"/>
                    </a:cubicBezTo>
                    <a:cubicBezTo>
                      <a:pt x="1601" y="2395"/>
                      <a:pt x="1601" y="2395"/>
                      <a:pt x="1601" y="2394"/>
                    </a:cubicBezTo>
                    <a:lnTo>
                      <a:pt x="1607" y="2391"/>
                    </a:lnTo>
                    <a:lnTo>
                      <a:pt x="3851" y="1053"/>
                    </a:lnTo>
                    <a:cubicBezTo>
                      <a:pt x="4119" y="893"/>
                      <a:pt x="4207" y="546"/>
                      <a:pt x="4047" y="277"/>
                    </a:cubicBezTo>
                    <a:cubicBezTo>
                      <a:pt x="3941" y="99"/>
                      <a:pt x="3753" y="1"/>
                      <a:pt x="35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768" name="Shape 4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9" name="Google Shape;4769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70" name="Google Shape;4770;p6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71" name="Google Shape;4771;p66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66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3" name="Google Shape;4773;p6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74" name="Google Shape;4774;p66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6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6" name="Google Shape;4776;p6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77" name="Google Shape;4777;p66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6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9" name="Google Shape;4779;p6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80" name="Google Shape;4780;p66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66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2" name="Google Shape;4782;p66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3" name="Google Shape;4783;p6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84" name="Google Shape;4784;p66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66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6" name="Google Shape;4786;p6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87" name="Google Shape;4787;p66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66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66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6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1" name="Google Shape;4791;p6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92" name="Google Shape;4792;p66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66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66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5" name="Google Shape;4795;p6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96" name="Google Shape;4796;p66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6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66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66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66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1" name="Google Shape;4801;p6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802" name="Google Shape;4802;p66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66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6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5" name="Google Shape;4805;p6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806" name="Google Shape;4806;p66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66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8" name="Google Shape;4808;p6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809" name="Google Shape;4809;p66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66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1" name="Google Shape;4811;p66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2" name="Google Shape;4812;p6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813" name="Google Shape;4813;p66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6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5" name="Google Shape;4815;p6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816" name="Google Shape;4816;p66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66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6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9" name="Google Shape;4819;p6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820" name="Google Shape;4820;p66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66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2" name="Google Shape;4822;p66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3" name="Google Shape;4823;p6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824" name="Google Shape;4824;p66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66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66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66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66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66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0" name="Google Shape;4830;p6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831" name="Google Shape;4831;p66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66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3" name="Google Shape;4833;p6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834" name="Google Shape;4834;p66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66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66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66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66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66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0" name="Google Shape;4840;p6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841" name="Google Shape;4841;p66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66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66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4" name="Google Shape;4844;p6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45" name="Google Shape;4845;p6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7" name="Google Shape;4847;p66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48" name="Google Shape;4848;p6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49" name="Google Shape;4849;p66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66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1" name="Google Shape;4851;p6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52" name="Google Shape;4852;p66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66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4" name="Google Shape;4854;p6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55" name="Google Shape;4855;p66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6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7" name="Google Shape;4857;p6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58" name="Google Shape;4858;p66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66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0" name="Google Shape;4860;p6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61" name="Google Shape;4861;p66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6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66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4" name="Google Shape;4864;p6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65" name="Google Shape;4865;p66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6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7" name="Google Shape;4867;p6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68" name="Google Shape;4868;p66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6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6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66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66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6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66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5" name="Google Shape;4875;p66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6" name="Google Shape;4876;p66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7" name="Google Shape;4877;p6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78" name="Google Shape;4878;p66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6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0" name="Google Shape;4880;p6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81" name="Google Shape;4881;p66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66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3" name="Google Shape;4883;p6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84" name="Google Shape;4884;p66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66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66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6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6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9" name="Google Shape;4889;p6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90" name="Google Shape;4890;p66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66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66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66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4" name="Google Shape;4894;p6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95" name="Google Shape;4895;p66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66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66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66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9" name="Google Shape;4899;p6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900" name="Google Shape;4900;p66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01" name="Google Shape;4901;p6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902" name="Google Shape;4902;p6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6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4" name="Google Shape;4904;p6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6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6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6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6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09" name="Google Shape;4909;p6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910" name="Google Shape;4910;p66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66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2" name="Google Shape;4912;p6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913" name="Google Shape;4913;p66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66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66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66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66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66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66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6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6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6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6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924" name="Google Shape;4924;p66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6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6" name="Google Shape;4926;p6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927" name="Google Shape;4927;p66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66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9" name="Google Shape;4929;p6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930" name="Google Shape;4930;p66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66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2" name="Google Shape;4932;p6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933" name="Google Shape;4933;p66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66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6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66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7" name="Google Shape;4937;p6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938" name="Google Shape;4938;p66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6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0" name="Google Shape;4940;p6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941" name="Google Shape;4941;p66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66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6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4" name="Google Shape;4944;p6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45" name="Google Shape;4945;p66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66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66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6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49" name="Google Shape;4949;p66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0" name="Google Shape;4950;p6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51" name="Google Shape;4951;p66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66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66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66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5" name="Google Shape;4955;p6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56" name="Google Shape;4956;p66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6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8" name="Google Shape;4958;p66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9" name="Google Shape;4959;p6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60" name="Google Shape;4960;p66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6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2" name="Google Shape;4962;p6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63" name="Google Shape;4963;p66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66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66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6" name="Google Shape;4966;p66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7" name="Google Shape;4967;p6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68" name="Google Shape;4968;p66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66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66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1" name="Google Shape;4971;p6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72" name="Google Shape;4972;p66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66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6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66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66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66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66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66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6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1" name="Google Shape;4981;p6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82" name="Google Shape;4982;p66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66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6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5" name="Google Shape;4985;p6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86" name="Google Shape;4986;p66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6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66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9" name="Google Shape;4989;p6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90" name="Google Shape;4990;p66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66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2" name="Google Shape;4992;p6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93" name="Google Shape;4993;p66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66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66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66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6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6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66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66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66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2" name="Google Shape;5002;p6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003" name="Google Shape;5003;p66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6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66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66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7" name="Google Shape;5007;p66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8" name="Google Shape;5008;p66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9" name="Google Shape;5009;p66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0" name="Google Shape;5010;p6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011" name="Google Shape;5011;p66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66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66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66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6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6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66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66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66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6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6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66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66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6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5" name="Google Shape;5025;p6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026" name="Google Shape;5026;p66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6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8" name="Google Shape;5028;p6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029" name="Google Shape;5029;p66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66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66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2" name="Google Shape;5032;p6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033" name="Google Shape;5033;p66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6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66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6" name="Google Shape;5036;p6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037" name="Google Shape;5037;p66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66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66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6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66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2" name="Google Shape;5042;p6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43" name="Google Shape;5043;p66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6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66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66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7" name="Google Shape;5047;p6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48" name="Google Shape;5048;p66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66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0" name="Google Shape;5050;p66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1" name="Google Shape;5051;p6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52" name="Google Shape;5052;p66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66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66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5" name="Google Shape;5055;p66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6" name="Google Shape;5056;p6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57" name="Google Shape;5057;p66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66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9" name="Google Shape;5059;p6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60" name="Google Shape;5060;p66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66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66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66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66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5" name="Google Shape;5065;p6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66" name="Google Shape;5066;p66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66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66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66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66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1" name="Google Shape;5071;p66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2" name="Google Shape;5072;p6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73" name="Google Shape;5073;p66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66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6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6" name="Google Shape;5076;p6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77" name="Google Shape;5077;p66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66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66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6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66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66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3" name="Google Shape;5083;p6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84" name="Google Shape;5084;p66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6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66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7" name="Google Shape;5087;p6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88" name="Google Shape;5088;p66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6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66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1" name="Google Shape;5091;p6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92" name="Google Shape;5092;p66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6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6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66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6" name="Google Shape;5096;p6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97" name="Google Shape;5097;p66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66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9" name="Google Shape;5099;p6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100" name="Google Shape;5100;p66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66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2" name="Google Shape;5102;p6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103" name="Google Shape;5103;p66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66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66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66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7" name="Google Shape;5107;p6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108" name="Google Shape;5108;p66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66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66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66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6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113" name="Google Shape;5113;p66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66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66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66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66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6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6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0" name="Google Shape;5120;p6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121" name="Google Shape;5121;p66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6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23" name="Google Shape;5123;p66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24" name="Google Shape;5124;p6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125" name="Google Shape;5125;p66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66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66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66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29" name="Google Shape;5129;p66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0" name="Google Shape;5130;p6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131" name="Google Shape;5131;p66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6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6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4" name="Google Shape;5134;p6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135" name="Google Shape;5135;p66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6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6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6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66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66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6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2" name="Google Shape;5142;p6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43" name="Google Shape;5143;p66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66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5" name="Google Shape;5145;p66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6" name="Google Shape;5146;p66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7" name="Google Shape;5147;p66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8" name="Google Shape;5148;p6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49" name="Google Shape;5149;p66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66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66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66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3" name="Google Shape;5153;p6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54" name="Google Shape;5154;p66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6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66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66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66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6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6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164" name="Shape 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5" name="Google Shape;5165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66" name="Google Shape;5166;p6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67" name="Google Shape;5167;p67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67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7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7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1" name="Google Shape;5171;p6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72" name="Google Shape;5172;p67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67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67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7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6" name="Google Shape;5176;p6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77" name="Google Shape;5177;p67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67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67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67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1" name="Google Shape;5181;p6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82" name="Google Shape;5182;p67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7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4" name="Google Shape;5184;p6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85" name="Google Shape;5185;p67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7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7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67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9" name="Google Shape;5189;p6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90" name="Google Shape;5190;p67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7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7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7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4" name="Google Shape;5194;p6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95" name="Google Shape;5195;p67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67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7" name="Google Shape;5197;p6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98" name="Google Shape;5198;p67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7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67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67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2" name="Google Shape;5202;p6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203" name="Google Shape;5203;p67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7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7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67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7" name="Google Shape;5207;p6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208" name="Google Shape;5208;p67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7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7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67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2" name="Google Shape;5212;p6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213" name="Google Shape;5213;p67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7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7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67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7" name="Google Shape;5217;p6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218" name="Google Shape;5218;p67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67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67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7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7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3" name="Google Shape;5223;p6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224" name="Google Shape;5224;p67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67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6" name="Google Shape;5226;p6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227" name="Google Shape;5227;p67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67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67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67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67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67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3" name="Google Shape;5233;p6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234" name="Google Shape;5234;p67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67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7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7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8" name="Google Shape;5238;p6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239" name="Google Shape;5239;p67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67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67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7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3" name="Google Shape;5243;p6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44" name="Google Shape;5244;p67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7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67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67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8" name="Google Shape;5248;p6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49" name="Google Shape;5249;p67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67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67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7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3" name="Google Shape;5253;p6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54" name="Google Shape;5254;p67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67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7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7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7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9" name="Google Shape;5259;p6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60" name="Google Shape;5260;p67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7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7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67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67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5" name="Google Shape;5265;p6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66" name="Google Shape;5266;p67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7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67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67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0" name="Google Shape;5270;p6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71" name="Google Shape;5271;p67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67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3" name="Google Shape;5273;p6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74" name="Google Shape;5274;p67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7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67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67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67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9" name="Google Shape;5279;p6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80" name="Google Shape;5280;p67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67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67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67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4" name="Google Shape;5284;p6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85" name="Google Shape;5285;p67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7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7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7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6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90" name="Google Shape;5290;p67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67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67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3" name="Google Shape;5293;p6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94" name="Google Shape;5294;p67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67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6" name="Google Shape;5296;p6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97" name="Google Shape;5297;p67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7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7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67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1" name="Google Shape;5301;p6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302" name="Google Shape;5302;p67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7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67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67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6" name="Google Shape;5306;p6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307" name="Google Shape;5307;p67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7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9" name="Google Shape;5309;p6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310" name="Google Shape;5310;p67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7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7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3" name="Google Shape;5313;p6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314" name="Google Shape;5314;p67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67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7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7" name="Google Shape;5317;p6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318" name="Google Shape;5318;p67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67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67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1" name="Google Shape;5321;p6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322" name="Google Shape;5322;p67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67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7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67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6" name="Google Shape;5326;p6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327" name="Google Shape;5327;p67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67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67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7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1" name="Google Shape;5331;p6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332" name="Google Shape;5332;p67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7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4" name="Google Shape;5334;p6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335" name="Google Shape;5335;p67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67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67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8" name="Google Shape;5338;p6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339" name="Google Shape;5339;p67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67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67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67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3" name="Google Shape;5343;p6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44" name="Google Shape;5344;p67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67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67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7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8" name="Google Shape;5348;p6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49" name="Google Shape;5349;p67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67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67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2" name="Google Shape;5352;p6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53" name="Google Shape;5353;p67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67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67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7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7" name="Google Shape;5357;p6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58" name="Google Shape;5358;p67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67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7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67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2" name="Google Shape;5362;p6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63" name="Google Shape;5363;p67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67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67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67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67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8" name="Google Shape;5368;p6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69" name="Google Shape;5369;p67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67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67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7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7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4" name="Google Shape;5374;p6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75" name="Google Shape;5375;p67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67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7" name="Google Shape;5377;p6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78" name="Google Shape;5378;p67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67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67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7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2" name="Google Shape;5382;p6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83" name="Google Shape;5383;p67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67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67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67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7" name="Google Shape;5387;p6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88" name="Google Shape;5388;p67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67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67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1" name="Google Shape;5391;p6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92" name="Google Shape;5392;p67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67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67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67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67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7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67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9" name="Google Shape;5399;p6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400" name="Google Shape;5400;p67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67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67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67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7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5" name="Google Shape;5405;p6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406" name="Google Shape;5406;p67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67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7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7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0" name="Google Shape;5410;p6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411" name="Google Shape;5411;p67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67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7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67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5" name="Google Shape;5415;p6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416" name="Google Shape;5416;p67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67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67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7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7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1" name="Google Shape;5421;p6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422" name="Google Shape;5422;p67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67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67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67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67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7" name="Google Shape;5427;p6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428" name="Google Shape;5428;p67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7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67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67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67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67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67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67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6" name="Google Shape;5436;p6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437" name="Google Shape;5437;p67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7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7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7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67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67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3" name="Google Shape;5443;p6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44" name="Google Shape;5444;p67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67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67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67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8" name="Google Shape;5448;p6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49" name="Google Shape;5449;p67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67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7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7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67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67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7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7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67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67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67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0" name="Google Shape;5460;p6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61" name="Google Shape;5461;p67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67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67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7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7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67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7" name="Google Shape;5467;p6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68" name="Google Shape;5468;p67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67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7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7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2" name="Google Shape;5472;p6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73" name="Google Shape;5473;p67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7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67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67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7" name="Google Shape;5477;p6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78" name="Google Shape;5478;p67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67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67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7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2" name="Google Shape;5482;p6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83" name="Google Shape;5483;p67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67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67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67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7" name="Google Shape;5487;p6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88" name="Google Shape;5488;p67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67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7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67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67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7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4" name="Google Shape;5494;p6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95" name="Google Shape;5495;p67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67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67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8" name="Google Shape;5498;p6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499" name="Google Shape;5499;p67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7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67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2" name="Google Shape;5502;p6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503" name="Google Shape;5503;p67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67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67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67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67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67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67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67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1" name="Google Shape;5511;p6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512" name="Google Shape;5512;p67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67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67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67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67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67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67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6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520" name="Google Shape;5520;p67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67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67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67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4" name="Google Shape;5524;p6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525" name="Google Shape;5525;p67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67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67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67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67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0" name="Google Shape;5530;p6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531" name="Google Shape;5531;p67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67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67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67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67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7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67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67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9" name="Google Shape;5539;p6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540" name="Google Shape;5540;p67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67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2" name="Google Shape;5542;p6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43" name="Google Shape;5543;p67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67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7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67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67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8" name="Google Shape;5548;p6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49" name="Google Shape;5549;p67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67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67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2" name="Google Shape;5552;p6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53" name="Google Shape;5553;p67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7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67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67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67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7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67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67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1" name="Google Shape;5561;p6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62" name="Google Shape;5562;p67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7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7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7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67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7" name="Google Shape;5567;p6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68" name="Google Shape;5568;p67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7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67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67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67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67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7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5" name="Google Shape;5575;p6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76" name="Google Shape;5576;p67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67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7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7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67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67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67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7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7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5" name="Google Shape;5585;p6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86" name="Google Shape;5586;p67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67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7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67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67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7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7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3" name="Google Shape;5593;p6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94" name="Google Shape;5594;p67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67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67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67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8" name="Google Shape;5598;p6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599" name="Google Shape;5599;p67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67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67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7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7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7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67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6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607" name="Google Shape;5607;p67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7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67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67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7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7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67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4" name="Google Shape;5614;p6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615" name="Google Shape;5615;p67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7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7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7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7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7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7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2" name="Google Shape;5622;p67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3" name="Google Shape;5623;p67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4" name="Google Shape;5624;p6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625" name="Google Shape;5625;p67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7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7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7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7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7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7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2" name="Google Shape;5632;p6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633" name="Google Shape;5633;p67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7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7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7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7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7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7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7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1" name="Google Shape;5641;p6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42" name="Google Shape;5642;p67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7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7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7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7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7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8" name="Google Shape;5648;p6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49" name="Google Shape;5649;p67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7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7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7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7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4" name="Google Shape;5654;p6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55" name="Google Shape;5655;p67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7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7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7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7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7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7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2" name="Google Shape;5662;p6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63" name="Google Shape;5663;p67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7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7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7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7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7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9" name="Google Shape;5669;p6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70" name="Google Shape;5670;p67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7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7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3" name="Google Shape;5673;p6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74" name="Google Shape;5674;p67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7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7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7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7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7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7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7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2" name="Google Shape;5682;p6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83" name="Google Shape;5683;p67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7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7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7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7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7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7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7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7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7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7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4" name="Google Shape;5694;p6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95" name="Google Shape;5695;p67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7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7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7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7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7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1" name="Google Shape;5701;p6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702" name="Google Shape;5702;p67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7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7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7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7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7" name="Google Shape;5707;p6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708" name="Google Shape;5708;p67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7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7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7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7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7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7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7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6" name="Google Shape;5716;p6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717" name="Google Shape;5717;p67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7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7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7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7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7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7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4" name="Google Shape;5724;p6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725" name="Google Shape;5725;p67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7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7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7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7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7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7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7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3" name="Google Shape;5733;p6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734" name="Google Shape;5734;p67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7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7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7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7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7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7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7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7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3" name="Google Shape;5743;p6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44" name="Google Shape;5744;p67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7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7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7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7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9" name="Google Shape;5749;p67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0" name="Google Shape;5750;p67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1" name="Google Shape;5751;p6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3" name="Google Shape;5753;p67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757" name="Shape 5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8" name="Google Shape;5758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59" name="Google Shape;5759;p6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60" name="Google Shape;5760;p68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8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2" name="Google Shape;5762;p6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63" name="Google Shape;5763;p68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8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5" name="Google Shape;5765;p6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66" name="Google Shape;5766;p68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8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8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8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8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8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6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73" name="Google Shape;5773;p68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8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5" name="Google Shape;5775;p6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76" name="Google Shape;5776;p68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8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68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8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8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8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8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8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4" name="Google Shape;5784;p6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85" name="Google Shape;5785;p68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8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7" name="Google Shape;5787;p6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88" name="Google Shape;5788;p68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8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6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91" name="Google Shape;5791;p68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8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3" name="Google Shape;5793;p6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94" name="Google Shape;5794;p68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8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6" name="Google Shape;5796;p68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7" name="Google Shape;5797;p6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98" name="Google Shape;5798;p68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8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0" name="Google Shape;5800;p6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801" name="Google Shape;5801;p68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8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6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804" name="Google Shape;5804;p68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8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6" name="Google Shape;5806;p6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807" name="Google Shape;5807;p68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8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8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8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8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8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3" name="Google Shape;5813;p6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814" name="Google Shape;5814;p68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8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8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7" name="Google Shape;5817;p6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818" name="Google Shape;5818;p68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8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8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8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2" name="Google Shape;5822;p6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823" name="Google Shape;5823;p68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8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8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8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7" name="Google Shape;5827;p68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28" name="Google Shape;5828;p6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829" name="Google Shape;5829;p68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8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8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2" name="Google Shape;5832;p68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3" name="Google Shape;5833;p6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834" name="Google Shape;5834;p68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8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8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8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8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8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8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1" name="Google Shape;5841;p68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2" name="Google Shape;5842;p68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3" name="Google Shape;5843;p6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44" name="Google Shape;5844;p68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8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8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7" name="Google Shape;5847;p6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48" name="Google Shape;5848;p68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8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8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68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2" name="Google Shape;5852;p6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53" name="Google Shape;5853;p68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8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8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6" name="Google Shape;5856;p6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57" name="Google Shape;5857;p68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8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8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0" name="Google Shape;5860;p6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61" name="Google Shape;5861;p68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8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8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8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8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8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68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68" name="Google Shape;5868;p68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9" name="Google Shape;5869;p68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0" name="Google Shape;5870;p68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1" name="Google Shape;5871;p68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2" name="Google Shape;5872;p68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3" name="Google Shape;5873;p6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74" name="Google Shape;5874;p68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8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8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7" name="Google Shape;5877;p6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78" name="Google Shape;5878;p68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8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8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8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8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3" name="Google Shape;5883;p6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84" name="Google Shape;5884;p68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8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6" name="Google Shape;5886;p6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87" name="Google Shape;5887;p68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8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8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8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8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8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3" name="Google Shape;5893;p68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4" name="Google Shape;5894;p6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95" name="Google Shape;5895;p68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8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8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8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8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8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8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2" name="Google Shape;5902;p6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903" name="Google Shape;5903;p68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8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8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8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7" name="Google Shape;5907;p6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908" name="Google Shape;5908;p68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8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8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8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8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8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8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5" name="Google Shape;5915;p68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6" name="Google Shape;5916;p6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917" name="Google Shape;5917;p68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8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8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8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1" name="Google Shape;5921;p68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2" name="Google Shape;5922;p6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923" name="Google Shape;5923;p68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8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5" name="Google Shape;5925;p6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926" name="Google Shape;5926;p68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8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8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8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8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1" name="Google Shape;5931;p6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932" name="Google Shape;5932;p68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8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8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8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8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8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8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9" name="Google Shape;5939;p68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0" name="Google Shape;5940;p6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941" name="Google Shape;5941;p68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8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8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8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5" name="Google Shape;5945;p6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46" name="Google Shape;5946;p68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8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8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8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0" name="Google Shape;5950;p68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1" name="Google Shape;5951;p6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52" name="Google Shape;5952;p68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8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8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5" name="Google Shape;5955;p6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56" name="Google Shape;5956;p68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8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8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8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0" name="Google Shape;5960;p6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61" name="Google Shape;5961;p68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8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8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8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8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6" name="Google Shape;5966;p6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67" name="Google Shape;5967;p68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8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8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0" name="Google Shape;5970;p6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71" name="Google Shape;5971;p68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8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8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8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8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8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8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8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8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8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1" name="Google Shape;5981;p6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82" name="Google Shape;5982;p68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8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8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8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6" name="Google Shape;5986;p6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87" name="Google Shape;5987;p68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8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8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8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8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2" name="Google Shape;5992;p6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93" name="Google Shape;5993;p68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8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8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8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7" name="Google Shape;5997;p6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98" name="Google Shape;5998;p68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68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0" name="Google Shape;6000;p6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001" name="Google Shape;6001;p68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8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8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8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8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6" name="Google Shape;6006;p6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007" name="Google Shape;6007;p68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8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8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8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68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68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8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8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8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8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7" name="Google Shape;6017;p6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018" name="Google Shape;6018;p68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8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0" name="Google Shape;6020;p6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021" name="Google Shape;6021;p68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68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8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4" name="Google Shape;6024;p6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025" name="Google Shape;6025;p68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8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68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8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8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8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8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8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8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4" name="Google Shape;6034;p6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035" name="Google Shape;6035;p68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8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8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8" name="Google Shape;6038;p6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039" name="Google Shape;6039;p68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8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8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8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3" name="Google Shape;6043;p6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44" name="Google Shape;6044;p68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68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68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68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68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9" name="Google Shape;6049;p6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50" name="Google Shape;6050;p68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8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8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68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68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5" name="Google Shape;6055;p6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56" name="Google Shape;6056;p68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68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8" name="Google Shape;6058;p6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59" name="Google Shape;6059;p68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8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68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68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68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4" name="Google Shape;6064;p6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65" name="Google Shape;6065;p68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68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8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8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68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68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68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68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68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4" name="Google Shape;6074;p6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75" name="Google Shape;6075;p68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8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8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68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68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68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68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8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68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68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68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6" name="Google Shape;6086;p6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87" name="Google Shape;6087;p68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68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68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8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1" name="Google Shape;6091;p6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92" name="Google Shape;6092;p68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68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68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8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68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68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8" name="Google Shape;6098;p6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099" name="Google Shape;6099;p68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68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8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68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8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8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5" name="Google Shape;6105;p6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106" name="Google Shape;6106;p68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8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8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8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68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8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68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68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4" name="Google Shape;6114;p6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115" name="Google Shape;6115;p68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68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68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68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68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68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1" name="Google Shape;6121;p6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122" name="Google Shape;6122;p68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68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68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8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6" name="Google Shape;6126;p6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127" name="Google Shape;6127;p68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68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68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68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68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68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68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68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68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8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7" name="Google Shape;6137;p6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138" name="Google Shape;6138;p68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68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68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68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68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68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4" name="Google Shape;6144;p6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45" name="Google Shape;6145;p68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68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68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68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68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8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68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2" name="Google Shape;6152;p6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53" name="Google Shape;6153;p68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8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68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68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68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68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68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68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68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68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68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4" name="Google Shape;6164;p6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65" name="Google Shape;6165;p68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8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8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68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68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8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8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6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73" name="Google Shape;6173;p68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8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8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8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8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8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8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8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8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8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8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8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8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6" name="Google Shape;6186;p6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87" name="Google Shape;6187;p68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8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8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8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8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2" name="Google Shape;6192;p6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93" name="Google Shape;6193;p68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8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8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8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8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8" name="Google Shape;6198;p6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199" name="Google Shape;6199;p68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8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8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2" name="Google Shape;6202;p6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203" name="Google Shape;6203;p68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8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5" name="Google Shape;6205;p6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206" name="Google Shape;6206;p68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8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8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8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68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8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6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213" name="Google Shape;6213;p68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8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8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6" name="Google Shape;6216;p6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217" name="Google Shape;6217;p68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8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68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8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6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222" name="Google Shape;6222;p68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8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8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8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8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8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8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8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8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8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2" name="Google Shape;6232;p6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233" name="Google Shape;6233;p68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68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8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8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8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8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9" name="Google Shape;6239;p6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240" name="Google Shape;6240;p68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8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8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8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8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68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6" name="Google Shape;6246;p6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47" name="Google Shape;6247;p68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8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8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68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8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8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3" name="Google Shape;6253;p6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54" name="Google Shape;6254;p68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8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8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8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8" name="Google Shape;6258;p6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59" name="Google Shape;6259;p68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8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68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2" name="Google Shape;6262;p6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63" name="Google Shape;6263;p68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8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8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8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8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8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9" name="Google Shape;6269;p6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70" name="Google Shape;6270;p68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68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8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8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4" name="Google Shape;6274;p6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75" name="Google Shape;6275;p68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8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8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8" name="Google Shape;6278;p6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79" name="Google Shape;6279;p68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6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8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82" name="Google Shape;6282;p68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83" name="Google Shape;6283;p6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84" name="Google Shape;6284;p68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8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8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8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8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Mercury’</a:t>
            </a:r>
            <a:r>
              <a:rPr lang="es"/>
              <a:t>s name has nothing to do with the liquid metal since it was named after the Roman messenger god</a:t>
            </a:r>
            <a:r>
              <a:rPr lang="es"/>
              <a:t>, Mercury</a:t>
            </a:r>
            <a:endParaRPr/>
          </a:p>
        </p:txBody>
      </p:sp>
      <p:sp>
        <p:nvSpPr>
          <p:cNvPr id="220" name="Google Shape;220;p33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chemeClr val="dk2"/>
                </a:solidFill>
              </a:rPr>
              <a:t>I</a:t>
            </a:r>
            <a:r>
              <a:rPr b="1" lang="es" sz="3600">
                <a:solidFill>
                  <a:schemeClr val="dk2"/>
                </a:solidFill>
              </a:rPr>
              <a:t>mportant </a:t>
            </a:r>
            <a:r>
              <a:rPr b="1" lang="es" sz="3600">
                <a:solidFill>
                  <a:schemeClr val="dk2"/>
                </a:solidFill>
              </a:rPr>
              <a:t>i</a:t>
            </a:r>
            <a:r>
              <a:rPr b="1" lang="es" sz="3600">
                <a:solidFill>
                  <a:schemeClr val="dk2"/>
                </a:solidFill>
              </a:rPr>
              <a:t>nformation</a:t>
            </a:r>
            <a:endParaRPr b="1" sz="3600">
              <a:solidFill>
                <a:schemeClr val="dk2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292" name="Shape 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3" name="Google Shape;6293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94" name="Google Shape;6294;p69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5" name="Google Shape;6295;p69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6" name="Google Shape;6296;p69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7" name="Google Shape;6297;p6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98" name="Google Shape;6298;p69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9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9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9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2" name="Google Shape;6302;p6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303" name="Google Shape;6303;p69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9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5" name="Google Shape;6305;p69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6" name="Google Shape;6306;p69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7" name="Google Shape;6307;p69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69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9" name="Google Shape;6309;p69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0" name="Google Shape;6310;p69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1" name="Google Shape;6311;p6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312" name="Google Shape;6312;p69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9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9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5" name="Google Shape;6315;p6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316" name="Google Shape;6316;p69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9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8" name="Google Shape;6318;p6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319" name="Google Shape;6319;p69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9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69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9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9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4" name="Google Shape;6324;p69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5" name="Google Shape;6325;p69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6" name="Google Shape;6326;p69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7" name="Google Shape;6327;p69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8" name="Google Shape;6328;p69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9" name="Google Shape;6329;p6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330" name="Google Shape;6330;p69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69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2" name="Google Shape;6332;p69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3" name="Google Shape;6333;p69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4" name="Google Shape;6334;p6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335" name="Google Shape;6335;p69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9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9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9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9" name="Google Shape;6339;p69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0" name="Google Shape;6340;p69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1" name="Google Shape;6341;p69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2" name="Google Shape;6342;p69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3" name="Google Shape;6343;p69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4" name="Google Shape;6344;p69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5" name="Google Shape;6345;p6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46" name="Google Shape;6346;p69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9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8" name="Google Shape;6348;p6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49" name="Google Shape;6349;p69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9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1" name="Google Shape;6351;p6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52" name="Google Shape;6352;p69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9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4" name="Google Shape;6354;p69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5" name="Google Shape;6355;p6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56" name="Google Shape;6356;p69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9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8" name="Google Shape;6358;p69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9" name="Google Shape;6359;p6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60" name="Google Shape;6360;p69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9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69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9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4" name="Google Shape;6364;p6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65" name="Google Shape;6365;p69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9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9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9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9" name="Google Shape;6369;p6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70" name="Google Shape;6370;p69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9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2" name="Google Shape;6372;p6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73" name="Google Shape;6373;p69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9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5" name="Google Shape;6375;p69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6" name="Google Shape;6376;p69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77" name="Google Shape;6377;p6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78" name="Google Shape;6378;p69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9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9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9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9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3" name="Google Shape;6383;p69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4" name="Google Shape;6384;p6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85" name="Google Shape;6385;p69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9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6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88" name="Google Shape;6388;p69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9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9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1" name="Google Shape;6391;p6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92" name="Google Shape;6392;p69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9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4" name="Google Shape;6394;p6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95" name="Google Shape;6395;p69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9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7" name="Google Shape;6397;p69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8" name="Google Shape;6398;p6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399" name="Google Shape;6399;p69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9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9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2" name="Google Shape;6402;p6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403" name="Google Shape;6403;p69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9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9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9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9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8" name="Google Shape;6408;p69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9" name="Google Shape;6409;p69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0" name="Google Shape;6410;p6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411" name="Google Shape;6411;p69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9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9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4" name="Google Shape;6414;p6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415" name="Google Shape;6415;p69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9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9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8" name="Google Shape;6418;p6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419" name="Google Shape;6419;p69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69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9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2" name="Google Shape;6422;p6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423" name="Google Shape;6423;p69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69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69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9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7" name="Google Shape;6427;p6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428" name="Google Shape;6428;p69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69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9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1" name="Google Shape;6431;p69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2" name="Google Shape;6432;p6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433" name="Google Shape;6433;p69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69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5" name="Google Shape;6435;p6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436" name="Google Shape;6436;p69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9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8" name="Google Shape;6438;p69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9" name="Google Shape;6439;p69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0" name="Google Shape;6440;p6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441" name="Google Shape;6441;p69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9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9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9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5" name="Google Shape;6445;p6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46" name="Google Shape;6446;p69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9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8" name="Google Shape;6448;p69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9" name="Google Shape;6449;p6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50" name="Google Shape;6450;p69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9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9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9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9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9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6" name="Google Shape;6456;p6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57" name="Google Shape;6457;p69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9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9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9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9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9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69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4" name="Google Shape;6464;p6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65" name="Google Shape;6465;p69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69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7" name="Google Shape;6467;p6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68" name="Google Shape;6468;p69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9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9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69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2" name="Google Shape;6472;p6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73" name="Google Shape;6473;p69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9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9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6" name="Google Shape;6476;p69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77" name="Google Shape;6477;p69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78" name="Google Shape;6478;p69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9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0" name="Google Shape;6480;p69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1" name="Google Shape;6481;p69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2" name="Google Shape;6482;p6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83" name="Google Shape;6483;p69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9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5" name="Google Shape;6485;p6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86" name="Google Shape;6486;p69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69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69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9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0" name="Google Shape;6490;p6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91" name="Google Shape;6491;p69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9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9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4" name="Google Shape;6494;p69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5" name="Google Shape;6495;p6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96" name="Google Shape;6496;p69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69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69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9" name="Google Shape;6499;p6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500" name="Google Shape;6500;p69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69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69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69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4" name="Google Shape;6504;p6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505" name="Google Shape;6505;p69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69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7" name="Google Shape;6507;p69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508" name="Google Shape;6508;p69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9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0" name="Google Shape;6510;p6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511" name="Google Shape;6511;p69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9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69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9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9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6" name="Google Shape;6516;p6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517" name="Google Shape;6517;p69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9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9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9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1" name="Google Shape;6521;p69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2" name="Google Shape;6522;p69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23" name="Google Shape;6523;p6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524" name="Google Shape;6524;p69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9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6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527" name="Google Shape;6527;p69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9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9" name="Google Shape;6529;p6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530" name="Google Shape;6530;p69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9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2" name="Google Shape;6532;p6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533" name="Google Shape;6533;p69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9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9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9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9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9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9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9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1" name="Google Shape;6541;p6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42" name="Google Shape;6542;p69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9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4" name="Google Shape;6544;p69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5" name="Google Shape;6545;p6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46" name="Google Shape;6546;p69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9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8" name="Google Shape;6548;p6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49" name="Google Shape;6549;p69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9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1" name="Google Shape;6551;p6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52" name="Google Shape;6552;p69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9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9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5" name="Google Shape;6555;p6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56" name="Google Shape;6556;p69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9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8" name="Google Shape;6558;p69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9" name="Google Shape;6559;p6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60" name="Google Shape;6560;p69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9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9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3" name="Google Shape;6563;p6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64" name="Google Shape;6564;p69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9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6" name="Google Shape;6566;p69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67" name="Google Shape;6567;p69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9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9" name="Google Shape;6569;p6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70" name="Google Shape;6570;p69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9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9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3" name="Google Shape;6573;p69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577" name="Shape 6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8" name="Google Shape;6578;p7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79" name="Google Shape;6579;p7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80" name="Google Shape;6580;p70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70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2" name="Google Shape;6582;p7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83" name="Google Shape;6583;p70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70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70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6" name="Google Shape;6586;p7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87" name="Google Shape;6587;p70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70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70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70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70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2" name="Google Shape;6592;p7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93" name="Google Shape;6593;p70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70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70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70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7" name="Google Shape;6597;p70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8" name="Google Shape;6598;p7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599" name="Google Shape;6599;p70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70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70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2" name="Google Shape;6602;p7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603" name="Google Shape;6603;p70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70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70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6" name="Google Shape;6606;p7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607" name="Google Shape;6607;p70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70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9" name="Google Shape;6609;p70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0" name="Google Shape;6610;p7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611" name="Google Shape;6611;p70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70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70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4" name="Google Shape;6614;p70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5" name="Google Shape;6615;p7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616" name="Google Shape;6616;p70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70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70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70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0" name="Google Shape;6620;p7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621" name="Google Shape;6621;p70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70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70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70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5" name="Google Shape;6625;p7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626" name="Google Shape;6626;p70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70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70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9" name="Google Shape;6629;p7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630" name="Google Shape;6630;p70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70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2" name="Google Shape;6632;p7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633" name="Google Shape;6633;p70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70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5" name="Google Shape;6635;p70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6" name="Google Shape;6636;p7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637" name="Google Shape;6637;p70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70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9" name="Google Shape;6639;p70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0" name="Google Shape;6640;p7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641" name="Google Shape;6641;p70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70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70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4" name="Google Shape;6644;p7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45" name="Google Shape;6645;p70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70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70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70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9" name="Google Shape;6649;p7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50" name="Google Shape;6650;p70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70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70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70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4" name="Google Shape;6654;p70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5" name="Google Shape;6655;p7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56" name="Google Shape;6656;p70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70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70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9" name="Google Shape;6659;p70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0" name="Google Shape;6660;p7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61" name="Google Shape;6661;p70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70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70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70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70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70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70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70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70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70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70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2" name="Google Shape;6672;p7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73" name="Google Shape;6673;p70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70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70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6" name="Google Shape;6676;p70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7" name="Google Shape;6677;p70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8" name="Google Shape;6678;p7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79" name="Google Shape;6679;p70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70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70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2" name="Google Shape;6682;p7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83" name="Google Shape;6683;p70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70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70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6" name="Google Shape;6686;p7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87" name="Google Shape;6687;p70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70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70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0" name="Google Shape;6690;p7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91" name="Google Shape;6691;p70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70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3" name="Google Shape;6693;p70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4" name="Google Shape;6694;p70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95" name="Google Shape;6695;p7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96" name="Google Shape;6696;p70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70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70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70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70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70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70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70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70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70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70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7" name="Google Shape;6707;p7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708" name="Google Shape;6708;p70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70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70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1" name="Google Shape;6711;p7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712" name="Google Shape;6712;p70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70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70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70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6" name="Google Shape;6716;p70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7" name="Google Shape;6717;p7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718" name="Google Shape;6718;p70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70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0" name="Google Shape;6720;p7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721" name="Google Shape;6721;p70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70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70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70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70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7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727" name="Google Shape;6727;p70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70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70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70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1" name="Google Shape;6731;p70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2" name="Google Shape;6732;p70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3" name="Google Shape;6733;p70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4" name="Google Shape;6734;p7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735" name="Google Shape;6735;p70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70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7" name="Google Shape;6737;p7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738" name="Google Shape;6738;p70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70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70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70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2" name="Google Shape;6742;p7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43" name="Google Shape;6743;p70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70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70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6" name="Google Shape;6746;p7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47" name="Google Shape;6747;p70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70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70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0" name="Google Shape;6750;p7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51" name="Google Shape;6751;p70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70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70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70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70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70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70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8" name="Google Shape;6758;p7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59" name="Google Shape;6759;p70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70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70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70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70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70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70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6" name="Google Shape;6766;p70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7" name="Google Shape;6767;p7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68" name="Google Shape;6768;p70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70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70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70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70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3" name="Google Shape;6773;p7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74" name="Google Shape;6774;p70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70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70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70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70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9" name="Google Shape;6779;p7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80" name="Google Shape;6780;p70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70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70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3" name="Google Shape;6783;p7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84" name="Google Shape;6784;p70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70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70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70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8" name="Google Shape;6788;p70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9" name="Google Shape;6789;p70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0" name="Google Shape;6790;p7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91" name="Google Shape;6791;p70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70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70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70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70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6" name="Google Shape;6796;p7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97" name="Google Shape;6797;p70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70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70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70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70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70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70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4" name="Google Shape;6804;p7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805" name="Google Shape;6805;p70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70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70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8" name="Google Shape;6808;p7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809" name="Google Shape;6809;p70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70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70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70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70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70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70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70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7" name="Google Shape;6817;p7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818" name="Google Shape;6818;p70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70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70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70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70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70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70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7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826" name="Google Shape;6826;p70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70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8" name="Google Shape;6828;p7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829" name="Google Shape;6829;p70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70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70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70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70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70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70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70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70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70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9" name="Google Shape;6839;p7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840" name="Google Shape;6840;p70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70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70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70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4" name="Google Shape;6844;p7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45" name="Google Shape;6845;p70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70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70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70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70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70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70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2" name="Google Shape;6852;p7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53" name="Google Shape;6853;p70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70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70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6" name="Google Shape;6856;p7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57" name="Google Shape;6857;p70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70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70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70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70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70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3" name="Google Shape;6863;p7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64" name="Google Shape;6864;p70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70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70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70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8" name="Google Shape;6868;p7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69" name="Google Shape;6869;p70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70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1" name="Google Shape;6871;p7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72" name="Google Shape;6872;p70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70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4" name="Google Shape;6874;p7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75" name="Google Shape;6875;p70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70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70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70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70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70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70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2" name="Google Shape;6882;p7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83" name="Google Shape;6883;p70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70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70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70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70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8" name="Google Shape;6888;p7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89" name="Google Shape;6889;p70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70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70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70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3" name="Google Shape;6893;p7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94" name="Google Shape;6894;p70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70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70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70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8" name="Google Shape;6898;p7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899" name="Google Shape;6899;p70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70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70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70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3" name="Google Shape;6903;p7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904" name="Google Shape;6904;p70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70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6" name="Google Shape;6906;p7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907" name="Google Shape;6907;p70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70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70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70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70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2" name="Google Shape;6912;p7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913" name="Google Shape;6913;p70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70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70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70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70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70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70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7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921" name="Google Shape;6921;p70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70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70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4" name="Google Shape;6924;p70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5" name="Google Shape;6925;p7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926" name="Google Shape;6926;p70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70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70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70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70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1" name="Google Shape;6931;p7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932" name="Google Shape;6932;p70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70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70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70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70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7" name="Google Shape;6937;p7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938" name="Google Shape;6938;p70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70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70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70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70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70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70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70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70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7" name="Google Shape;6947;p7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48" name="Google Shape;6948;p70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70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70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70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70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70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70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70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7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57" name="Google Shape;6957;p70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70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70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70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1" name="Google Shape;6961;p7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62" name="Google Shape;6962;p70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70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4" name="Google Shape;6964;p7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65" name="Google Shape;6965;p70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70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70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70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70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70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1" name="Google Shape;6971;p7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72" name="Google Shape;6972;p70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70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70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70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6" name="Google Shape;6976;p7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77" name="Google Shape;6977;p70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70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70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0" name="Google Shape;6980;p7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81" name="Google Shape;6981;p70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70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70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70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70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70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70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8" name="Google Shape;6988;p7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89" name="Google Shape;6989;p70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70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1" name="Google Shape;6991;p7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92" name="Google Shape;6992;p70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70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4" name="Google Shape;6994;p7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95" name="Google Shape;6995;p70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70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7" name="Google Shape;6997;p7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98" name="Google Shape;6998;p70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70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70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70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70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70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70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5" name="Google Shape;7005;p7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006" name="Google Shape;7006;p70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70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8" name="Google Shape;7008;p7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009" name="Google Shape;7009;p70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70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1" name="Google Shape;7011;p70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2" name="Google Shape;7012;p7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013" name="Google Shape;7013;p70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70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70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019" name="Shape 7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0" name="Google Shape;7020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21" name="Google Shape;7021;p71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2" name="Google Shape;7022;p7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023" name="Google Shape;7023;p71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71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5" name="Google Shape;7025;p7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026" name="Google Shape;7026;p71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71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9" name="Google Shape;7029;p7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030" name="Google Shape;7030;p71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71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71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71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71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5" name="Google Shape;7035;p7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036" name="Google Shape;7036;p71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71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71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71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1" name="Google Shape;7041;p7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42" name="Google Shape;7042;p71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71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71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71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71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71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71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71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4" name="Google Shape;7054;p7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55" name="Google Shape;7055;p71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71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7" name="Google Shape;7057;p7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58" name="Google Shape;7058;p71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71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71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71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2" name="Google Shape;7062;p71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3" name="Google Shape;7063;p7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64" name="Google Shape;7064;p71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71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71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71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71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71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0" name="Google Shape;7070;p71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1" name="Google Shape;7071;p71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2" name="Google Shape;7072;p7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73" name="Google Shape;7073;p71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71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71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71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71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8" name="Google Shape;7078;p7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79" name="Google Shape;7079;p71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71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71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71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71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71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71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71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7" name="Google Shape;7087;p7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88" name="Google Shape;7088;p71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71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0" name="Google Shape;7090;p7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91" name="Google Shape;7091;p71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71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71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4" name="Google Shape;7094;p7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95" name="Google Shape;7095;p71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71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7" name="Google Shape;7097;p7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98" name="Google Shape;7098;p71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71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71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71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71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71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71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5" name="Google Shape;7105;p7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106" name="Google Shape;7106;p71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71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8" name="Google Shape;7108;p7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109" name="Google Shape;7109;p71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71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71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2" name="Google Shape;7112;p7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113" name="Google Shape;7113;p71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71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5" name="Google Shape;7115;p7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116" name="Google Shape;7116;p71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71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71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9" name="Google Shape;7119;p71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0" name="Google Shape;7120;p71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1" name="Google Shape;7121;p7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122" name="Google Shape;7122;p71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71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71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71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71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71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8" name="Google Shape;7128;p71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9" name="Google Shape;7129;p7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130" name="Google Shape;7130;p71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71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71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3" name="Google Shape;7133;p7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134" name="Google Shape;7134;p71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71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6" name="Google Shape;7136;p71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7" name="Google Shape;7137;p7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138" name="Google Shape;7138;p71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71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71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7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42" name="Google Shape;7142;p71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71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4" name="Google Shape;7144;p71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5" name="Google Shape;7145;p71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6" name="Google Shape;7146;p71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7" name="Google Shape;7147;p7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48" name="Google Shape;7148;p71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71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0" name="Google Shape;7150;p71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1" name="Google Shape;7151;p7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52" name="Google Shape;7152;p71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71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4" name="Google Shape;7154;p71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5" name="Google Shape;7155;p71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6" name="Google Shape;7156;p71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7" name="Google Shape;7157;p7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58" name="Google Shape;7158;p71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71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71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1" name="Google Shape;7161;p7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62" name="Google Shape;7162;p71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71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4" name="Google Shape;7164;p7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65" name="Google Shape;7165;p71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71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7" name="Google Shape;7167;p71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8" name="Google Shape;7168;p7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69" name="Google Shape;7169;p71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71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71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71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71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71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71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71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71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8" name="Google Shape;7178;p71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9" name="Google Shape;7179;p7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80" name="Google Shape;7180;p71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71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71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71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4" name="Google Shape;7184;p7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85" name="Google Shape;7185;p71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71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7" name="Google Shape;7187;p7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88" name="Google Shape;7188;p71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71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0" name="Google Shape;7190;p71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1" name="Google Shape;7191;p7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92" name="Google Shape;7192;p71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71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71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5" name="Google Shape;7195;p7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96" name="Google Shape;7196;p71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71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71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71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71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71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2" name="Google Shape;7202;p7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203" name="Google Shape;7203;p71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71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5" name="Google Shape;7205;p7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206" name="Google Shape;7206;p71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71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7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209" name="Google Shape;7209;p71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71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71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71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71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4" name="Google Shape;7214;p7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215" name="Google Shape;7215;p71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71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71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71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9" name="Google Shape;7219;p71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0" name="Google Shape;7220;p7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221" name="Google Shape;7221;p71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71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71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71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5" name="Google Shape;7225;p7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226" name="Google Shape;7226;p71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71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71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9" name="Google Shape;7229;p7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230" name="Google Shape;7230;p71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71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71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3" name="Google Shape;7233;p7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234" name="Google Shape;7234;p71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71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71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71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71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71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71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71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71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3" name="Google Shape;7243;p71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4" name="Google Shape;7244;p7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45" name="Google Shape;7245;p71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71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71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8" name="Google Shape;7248;p7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49" name="Google Shape;7249;p71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71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1" name="Google Shape;7251;p7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52" name="Google Shape;7252;p71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71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4" name="Google Shape;7254;p71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5" name="Google Shape;7255;p7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56" name="Google Shape;7256;p71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71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8" name="Google Shape;7258;p7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59" name="Google Shape;7259;p71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71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1" name="Google Shape;7261;p7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62" name="Google Shape;7262;p71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71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4" name="Google Shape;7264;p7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65" name="Google Shape;7265;p71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71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7" name="Google Shape;7267;p7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68" name="Google Shape;7268;p71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71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71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71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2" name="Google Shape;7272;p7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73" name="Google Shape;7273;p71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71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5" name="Google Shape;7275;p7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76" name="Google Shape;7276;p71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71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8" name="Google Shape;7278;p7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79" name="Google Shape;7279;p71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71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71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71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71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4" name="Google Shape;7284;p7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85" name="Google Shape;7285;p71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71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71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71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3" name="Google Shape;7293;p7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94" name="Google Shape;7294;p71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7" name="Google Shape;7297;p7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98" name="Google Shape;7298;p71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71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2" name="Google Shape;7302;p7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303" name="Google Shape;7303;p71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71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5" name="Google Shape;7305;p71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6" name="Google Shape;7306;p7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307" name="Google Shape;7307;p71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71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7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312" name="Google Shape;7312;p71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71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71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6" name="Google Shape;7316;p7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317" name="Google Shape;7317;p71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321" name="Google Shape;7321;p71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324" name="Google Shape;7324;p71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7" name="Google Shape;7327;p7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328" name="Google Shape;7328;p71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331" name="Google Shape;7331;p71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7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334" name="Google Shape;7334;p71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8" name="Google Shape;7338;p71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9" name="Google Shape;7339;p7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340" name="Google Shape;7340;p71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71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71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3" name="Google Shape;7343;p71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4" name="Google Shape;7344;p7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45" name="Google Shape;7345;p71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71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8" name="Google Shape;7348;p71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7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50" name="Google Shape;7350;p71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71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71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3" name="Google Shape;7353;p7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54" name="Google Shape;7354;p71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71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71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7" name="Google Shape;7357;p7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58" name="Google Shape;7358;p71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71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71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71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3" name="Google Shape;7363;p71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4" name="Google Shape;7364;p7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65" name="Google Shape;7365;p71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71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71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8" name="Google Shape;7368;p71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9" name="Google Shape;7369;p7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70" name="Google Shape;7370;p71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71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71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71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71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1" name="Google Shape;7381;p71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385" name="Shape 7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6" name="Google Shape;7386;p7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87" name="Google Shape;7387;p72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8" name="Google Shape;7388;p7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89" name="Google Shape;7389;p72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72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72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2" name="Google Shape;7392;p7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93" name="Google Shape;7393;p72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72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72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72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72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72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72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72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72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72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72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72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5" name="Google Shape;7405;p72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6" name="Google Shape;7406;p72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7" name="Google Shape;7407;p72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8" name="Google Shape;7408;p7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409" name="Google Shape;7409;p72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72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72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72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3" name="Google Shape;7413;p72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4" name="Google Shape;7414;p7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415" name="Google Shape;7415;p72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72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72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72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72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0" name="Google Shape;7420;p72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1" name="Google Shape;7421;p72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2" name="Google Shape;7422;p72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3" name="Google Shape;7423;p7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424" name="Google Shape;7424;p72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72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6" name="Google Shape;7426;p7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427" name="Google Shape;7427;p72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72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72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72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1" name="Google Shape;7431;p72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2" name="Google Shape;7432;p72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3" name="Google Shape;7433;p7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434" name="Google Shape;7434;p72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72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72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7" name="Google Shape;7437;p72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8" name="Google Shape;7438;p7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439" name="Google Shape;7439;p72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72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72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2" name="Google Shape;7442;p72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3" name="Google Shape;7443;p72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4" name="Google Shape;7444;p7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45" name="Google Shape;7445;p72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72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7" name="Google Shape;7447;p7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48" name="Google Shape;7448;p72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72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0" name="Google Shape;7450;p7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51" name="Google Shape;7451;p72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72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3" name="Google Shape;7453;p7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54" name="Google Shape;7454;p72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72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72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72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72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72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72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72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72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3" name="Google Shape;7463;p7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64" name="Google Shape;7464;p72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72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72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7" name="Google Shape;7467;p7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68" name="Google Shape;7468;p72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72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2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2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2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2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2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2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6" name="Google Shape;7476;p7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77" name="Google Shape;7477;p72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2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2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2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2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2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2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4" name="Google Shape;7484;p7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85" name="Google Shape;7485;p72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2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7" name="Google Shape;7487;p72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8" name="Google Shape;7488;p7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89" name="Google Shape;7489;p72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2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2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97" name="Google Shape;7497;p72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0" name="Google Shape;7500;p7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501" name="Google Shape;7501;p72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2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4" name="Google Shape;7504;p72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5" name="Google Shape;7505;p7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506" name="Google Shape;7506;p72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2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2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9" name="Google Shape;7509;p7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510" name="Google Shape;7510;p72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3" name="Google Shape;7513;p72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4" name="Google Shape;7514;p72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5" name="Google Shape;7515;p7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516" name="Google Shape;7516;p72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2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2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1" name="Google Shape;7521;p7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522" name="Google Shape;7522;p72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2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2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8" name="Google Shape;7528;p7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529" name="Google Shape;7529;p72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2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2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2" name="Google Shape;7532;p7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533" name="Google Shape;7533;p72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5" name="Google Shape;7535;p7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536" name="Google Shape;7536;p72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2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9" name="Google Shape;7539;p7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540" name="Google Shape;7540;p72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5" name="Google Shape;7545;p72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6" name="Google Shape;7546;p72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7" name="Google Shape;7547;p72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8" name="Google Shape;7548;p72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9" name="Google Shape;7549;p7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50" name="Google Shape;7550;p72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4" name="Google Shape;7554;p7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55" name="Google Shape;7555;p72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2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2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2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7" name="Google Shape;7567;p7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68" name="Google Shape;7568;p72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72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2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2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2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2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7" name="Google Shape;7577;p7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78" name="Google Shape;7578;p72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7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82" name="Google Shape;7582;p72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2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2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7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89" name="Google Shape;7589;p72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2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2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4" name="Google Shape;7594;p7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95" name="Google Shape;7595;p72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2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2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2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2" name="Google Shape;7602;p7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603" name="Google Shape;7603;p72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2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2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2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610" name="Google Shape;7610;p72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2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2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9" name="Google Shape;7619;p7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620" name="Google Shape;7620;p72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624" name="Google Shape;7624;p72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2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2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8" name="Google Shape;7628;p7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629" name="Google Shape;7629;p72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2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1" name="Google Shape;7631;p7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632" name="Google Shape;7632;p72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6" name="Google Shape;7636;p7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637" name="Google Shape;7637;p72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7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42" name="Google Shape;7642;p72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2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2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1" name="Google Shape;7651;p7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52" name="Google Shape;7652;p72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2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4" name="Google Shape;7654;p7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55" name="Google Shape;7655;p72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2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72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2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2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2" name="Google Shape;7662;p7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63" name="Google Shape;7663;p72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2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2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2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2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2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2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2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0" name="Google Shape;7680;p7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81" name="Google Shape;7681;p72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2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2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7" name="Google Shape;7687;p7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88" name="Google Shape;7688;p72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72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0" name="Google Shape;7690;p7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91" name="Google Shape;7691;p72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2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2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2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2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8" name="Google Shape;7698;p7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699" name="Google Shape;7699;p72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2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2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2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5" name="Google Shape;7705;p7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706" name="Google Shape;7706;p72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2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1" name="Google Shape;7711;p7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712" name="Google Shape;7712;p72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2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2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2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2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9" name="Google Shape;7719;p7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720" name="Google Shape;7720;p72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4" name="Google Shape;7724;p7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725" name="Google Shape;7725;p72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2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8" name="Google Shape;7728;p7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729" name="Google Shape;7729;p72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2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2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2" name="Google Shape;7732;p7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733" name="Google Shape;7733;p72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2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2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2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2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2" name="Google Shape;7742;p72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3" name="Google Shape;7743;p7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44" name="Google Shape;7744;p72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2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2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2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2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2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2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1" name="Google Shape;7751;p7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52" name="Google Shape;7752;p72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2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2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2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2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2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8" name="Google Shape;7758;p7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59" name="Google Shape;7759;p72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2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2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2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2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2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2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2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7" name="Google Shape;7767;p7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68" name="Google Shape;7768;p72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2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2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2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2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3" name="Google Shape;7773;p7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74" name="Google Shape;7774;p72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2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72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72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2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2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0" name="Google Shape;7780;p7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81" name="Google Shape;7781;p72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2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2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4" name="Google Shape;7784;p7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85" name="Google Shape;7785;p72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2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2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2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2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2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2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2" name="Google Shape;7792;p7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93" name="Google Shape;7793;p72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2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2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2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2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2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2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0" name="Google Shape;7800;p7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801" name="Google Shape;7801;p72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2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2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2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2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2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2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8" name="Google Shape;7808;p7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809" name="Google Shape;7809;p72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2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2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2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2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4" name="Google Shape;7814;p7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815" name="Google Shape;7815;p72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2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2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8" name="Google Shape;7818;p7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819" name="Google Shape;7819;p72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2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2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2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2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4" name="Google Shape;7824;p7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825" name="Google Shape;7825;p72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2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2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2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2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2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1" name="Google Shape;7831;p7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832" name="Google Shape;7832;p72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2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2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2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2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2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2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9" name="Google Shape;7839;p7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840" name="Google Shape;7840;p72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2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2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2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4" name="Google Shape;7844;p7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45" name="Google Shape;7845;p72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2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2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2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2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2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2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2" name="Google Shape;7852;p7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53" name="Google Shape;7853;p72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2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2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2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57" name="Google Shape;7857;p72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58" name="Google Shape;7858;p7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59" name="Google Shape;7859;p72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2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2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2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3" name="Google Shape;7863;p72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4" name="Google Shape;7864;p7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65" name="Google Shape;7865;p72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2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2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68" name="Google Shape;7868;p7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69" name="Google Shape;7869;p7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0" name="Google Shape;7870;p7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71" name="Google Shape;7871;p7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72" name="Google Shape;7872;p7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2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2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2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2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2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2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9" name="Google Shape;7879;p7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80" name="Google Shape;7880;p72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2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2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85" name="Google Shape;7885;p72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889" name="Shape 7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0" name="Google Shape;7890;p7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91" name="Google Shape;7891;p7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92" name="Google Shape;7892;p73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3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3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3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3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97" name="Google Shape;7897;p73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8" name="Google Shape;7898;p73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9" name="Google Shape;7899;p7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900" name="Google Shape;7900;p73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3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3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3" name="Google Shape;7903;p7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904" name="Google Shape;7904;p73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3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6" name="Google Shape;7906;p7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907" name="Google Shape;7907;p73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3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3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3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1" name="Google Shape;7911;p73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2" name="Google Shape;7912;p7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913" name="Google Shape;7913;p73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3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5" name="Google Shape;7915;p73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6" name="Google Shape;7916;p7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917" name="Google Shape;7917;p73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73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9" name="Google Shape;7919;p7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920" name="Google Shape;7920;p73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3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3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3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3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3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3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3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8" name="Google Shape;7928;p7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929" name="Google Shape;7929;p73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3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1" name="Google Shape;7931;p7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932" name="Google Shape;7932;p73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3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3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5" name="Google Shape;7935;p73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6" name="Google Shape;7936;p73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7" name="Google Shape;7937;p7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938" name="Google Shape;7938;p73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3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0" name="Google Shape;7940;p7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941" name="Google Shape;7941;p73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3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3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3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3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3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7" name="Google Shape;7947;p73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8" name="Google Shape;7948;p7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49" name="Google Shape;7949;p73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3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3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3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3" name="Google Shape;7953;p7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54" name="Google Shape;7954;p73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3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3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7" name="Google Shape;7957;p73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8" name="Google Shape;7958;p7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59" name="Google Shape;7959;p73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3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3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3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3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3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3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3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7" name="Google Shape;7967;p73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8" name="Google Shape;7968;p7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69" name="Google Shape;7969;p73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3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3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3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3" name="Google Shape;7973;p73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4" name="Google Shape;7974;p73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5" name="Google Shape;7975;p7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76" name="Google Shape;7976;p73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3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8" name="Google Shape;7978;p7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79" name="Google Shape;7979;p73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3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3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2" name="Google Shape;7982;p73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3" name="Google Shape;7983;p7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84" name="Google Shape;7984;p73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3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3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7" name="Google Shape;7987;p7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88" name="Google Shape;7988;p73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3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3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3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3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3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4" name="Google Shape;7994;p7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95" name="Google Shape;7995;p73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3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73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3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9" name="Google Shape;7999;p7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000" name="Google Shape;8000;p73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3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2" name="Google Shape;8002;p73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3" name="Google Shape;8003;p7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004" name="Google Shape;8004;p73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3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3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3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3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3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0" name="Google Shape;8010;p7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011" name="Google Shape;8011;p73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73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3" name="Google Shape;8013;p7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014" name="Google Shape;8014;p73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3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6" name="Google Shape;8016;p73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7" name="Google Shape;8017;p73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8" name="Google Shape;8018;p7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019" name="Google Shape;8019;p73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73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1" name="Google Shape;8021;p7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022" name="Google Shape;8022;p73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3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3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3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73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3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8" name="Google Shape;8028;p73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9" name="Google Shape;8029;p7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030" name="Google Shape;8030;p73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3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3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7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034" name="Google Shape;8034;p73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3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3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3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3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73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73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1" name="Google Shape;8041;p7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42" name="Google Shape;8042;p73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3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3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3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3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3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8" name="Google Shape;8048;p7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49" name="Google Shape;8049;p73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3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73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73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73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73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5" name="Google Shape;8055;p7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56" name="Google Shape;8056;p73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3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73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9" name="Google Shape;8059;p7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60" name="Google Shape;8060;p73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3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73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73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3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5" name="Google Shape;8065;p7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66" name="Google Shape;8066;p73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73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73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73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3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73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2" name="Google Shape;8072;p7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73" name="Google Shape;8073;p73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3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73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3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73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8" name="Google Shape;8078;p7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79" name="Google Shape;8079;p73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73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73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3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3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3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3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3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3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3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9" name="Google Shape;8089;p7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90" name="Google Shape;8090;p73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3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3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3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3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3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3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3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3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3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3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1" name="Google Shape;8101;p7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102" name="Google Shape;8102;p73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3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3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3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3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7" name="Google Shape;8107;p73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8" name="Google Shape;8108;p7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109" name="Google Shape;8109;p73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3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3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3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73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73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3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3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3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3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3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0" name="Google Shape;8120;p7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121" name="Google Shape;8121;p73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73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3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3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3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3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3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3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9" name="Google Shape;8129;p7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130" name="Google Shape;8130;p73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3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3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3" name="Google Shape;8133;p7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134" name="Google Shape;8134;p73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3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3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7" name="Google Shape;8137;p7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138" name="Google Shape;8138;p73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3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3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3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3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3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7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45" name="Google Shape;8145;p73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3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3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3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3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3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1" name="Google Shape;8151;p7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52" name="Google Shape;8152;p73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3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3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3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7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57" name="Google Shape;8157;p73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3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3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0" name="Google Shape;8160;p7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61" name="Google Shape;8161;p73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3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3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3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5" name="Google Shape;8165;p7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66" name="Google Shape;8166;p73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3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3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3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3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3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3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3" name="Google Shape;8173;p7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74" name="Google Shape;8174;p73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3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3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3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3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73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0" name="Google Shape;8180;p7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81" name="Google Shape;8181;p73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3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3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3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73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6" name="Google Shape;8186;p7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87" name="Google Shape;8187;p73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3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3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3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3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73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3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3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3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7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97" name="Google Shape;8197;p73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3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3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3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3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3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3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3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3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7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207" name="Google Shape;8207;p73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3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3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3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3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3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3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7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215" name="Google Shape;8215;p73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3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3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73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3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3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1" name="Google Shape;8221;p7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222" name="Google Shape;8222;p73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3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3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3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3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3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3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3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3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1" name="Google Shape;8231;p7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232" name="Google Shape;8232;p73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3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3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73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3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3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8" name="Google Shape;8238;p7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239" name="Google Shape;8239;p73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3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3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3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3" name="Google Shape;8243;p7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44" name="Google Shape;8244;p73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3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3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3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73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73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73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73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73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73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4" name="Google Shape;8254;p73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5" name="Google Shape;8255;p7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56" name="Google Shape;8256;p73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73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3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3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73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73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2" name="Google Shape;8262;p7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63" name="Google Shape;8263;p73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73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5" name="Google Shape;8265;p7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66" name="Google Shape;8266;p73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73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8" name="Google Shape;8268;p7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69" name="Google Shape;8269;p73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73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73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73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73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73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5" name="Google Shape;8275;p7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76" name="Google Shape;8276;p73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73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73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9" name="Google Shape;8279;p7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80" name="Google Shape;8280;p73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7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285" name="Shape 8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6" name="Google Shape;8286;p7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87" name="Google Shape;8287;p74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8" name="Google Shape;8288;p74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89" name="Google Shape;8289;p74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4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1" name="Google Shape;8291;p74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2" name="Google Shape;8292;p74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93" name="Google Shape;8293;p74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74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5" name="Google Shape;8295;p74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6" name="Google Shape;8296;p74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97" name="Google Shape;8297;p74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4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9" name="Google Shape;8299;p74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300" name="Google Shape;8300;p74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4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74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3" name="Google Shape;8303;p74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304" name="Google Shape;8304;p74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4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4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4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74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9" name="Google Shape;8309;p74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310" name="Google Shape;8310;p74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74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74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74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74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74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74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74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8" name="Google Shape;8318;p74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9" name="Google Shape;8319;p74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0" name="Google Shape;8320;p74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1" name="Google Shape;8321;p74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322" name="Google Shape;8322;p74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74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74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4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6" name="Google Shape;8326;p74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327" name="Google Shape;8327;p74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74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9" name="Google Shape;8329;p74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330" name="Google Shape;8330;p74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74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2" name="Google Shape;8332;p74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333" name="Google Shape;8333;p74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74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4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4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4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8" name="Google Shape;8338;p74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339" name="Google Shape;8339;p74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74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74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2" name="Google Shape;8342;p74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43" name="Google Shape;8343;p74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74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74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74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4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74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74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74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51" name="Google Shape;8351;p74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74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74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4" name="Google Shape;8354;p74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55" name="Google Shape;8355;p74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4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4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74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74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4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74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74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3" name="Google Shape;8363;p74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64" name="Google Shape;8364;p74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4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74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74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4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4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4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4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4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3" name="Google Shape;8373;p74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74" name="Google Shape;8374;p74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74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6" name="Google Shape;8376;p74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77" name="Google Shape;8377;p74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4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4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0" name="Google Shape;8380;p74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81" name="Google Shape;8381;p74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4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4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4" name="Google Shape;8384;p74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5" name="Google Shape;8385;p74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86" name="Google Shape;8386;p74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4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74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74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4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4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74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3" name="Google Shape;8393;p74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4" name="Google Shape;8394;p74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95" name="Google Shape;8395;p74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74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7" name="Google Shape;8397;p74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98" name="Google Shape;8398;p74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4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0" name="Google Shape;8400;p74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401" name="Google Shape;8401;p74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4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4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4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5" name="Google Shape;8405;p74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406" name="Google Shape;8406;p74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4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8" name="Google Shape;8408;p74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409" name="Google Shape;8409;p74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4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1" name="Google Shape;8411;p74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412" name="Google Shape;8412;p74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74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4" name="Google Shape;8414;p74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415" name="Google Shape;8415;p74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74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7" name="Google Shape;8417;p74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8" name="Google Shape;8418;p74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9" name="Google Shape;8419;p74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420" name="Google Shape;8420;p74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4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2" name="Google Shape;8422;p74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423" name="Google Shape;8423;p74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4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4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6" name="Google Shape;8426;p74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427" name="Google Shape;8427;p74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4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4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0" name="Google Shape;8430;p74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1" name="Google Shape;8431;p74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32" name="Google Shape;8432;p74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433" name="Google Shape;8433;p74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4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74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4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4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4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4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0" name="Google Shape;8440;p74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441" name="Google Shape;8441;p74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4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4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4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5" name="Google Shape;8445;p74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46" name="Google Shape;8446;p74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4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4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4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0" name="Google Shape;8450;p74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51" name="Google Shape;8451;p74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74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4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74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5" name="Google Shape;8455;p74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6" name="Google Shape;8456;p74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57" name="Google Shape;8457;p74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4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74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74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4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74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3" name="Google Shape;8463;p74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64" name="Google Shape;8464;p74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4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74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7" name="Google Shape;8467;p74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68" name="Google Shape;8468;p74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74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0" name="Google Shape;8470;p74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71" name="Google Shape;8471;p74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4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4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4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74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6" name="Google Shape;8476;p74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77" name="Google Shape;8477;p74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74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74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4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4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4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74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74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4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4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4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4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9" name="Google Shape;8489;p74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0" name="Google Shape;8490;p74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91" name="Google Shape;8491;p74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74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74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4" name="Google Shape;8494;p74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95" name="Google Shape;8495;p74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4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74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4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4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74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1" name="Google Shape;8501;p74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502" name="Google Shape;8502;p74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4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4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4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74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507" name="Google Shape;8507;p74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74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4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74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1" name="Google Shape;8511;p74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512" name="Google Shape;8512;p74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4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4" name="Google Shape;8514;p74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515" name="Google Shape;8515;p74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74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74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74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9" name="Google Shape;8519;p74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520" name="Google Shape;8520;p74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4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74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3" name="Google Shape;8523;p74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524" name="Google Shape;8524;p74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4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4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74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528" name="Google Shape;8528;p74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4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4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4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2" name="Google Shape;8532;p74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533" name="Google Shape;8533;p74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74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4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6" name="Google Shape;8536;p74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537" name="Google Shape;8537;p74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74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74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0" name="Google Shape;8540;p74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541" name="Google Shape;8541;p74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74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3" name="Google Shape;8543;p74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44" name="Google Shape;8544;p74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4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4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74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4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9" name="Google Shape;8549;p74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50" name="Google Shape;8550;p74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74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2" name="Google Shape;8552;p74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53" name="Google Shape;8553;p74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4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4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4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7" name="Google Shape;8557;p74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58" name="Google Shape;8558;p74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4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4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4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4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4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4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4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4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74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68" name="Google Shape;8568;p74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74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0" name="Google Shape;8570;p74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71" name="Google Shape;8571;p74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74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74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4" name="Google Shape;8574;p74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75" name="Google Shape;8575;p74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4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74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74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9" name="Google Shape;8579;p74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80" name="Google Shape;8580;p74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74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2" name="Google Shape;8582;p74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83" name="Google Shape;8583;p74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4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74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6" name="Google Shape;8586;p74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87" name="Google Shape;8587;p74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74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74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74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1" name="Google Shape;8591;p74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92" name="Google Shape;8592;p74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4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4" name="Google Shape;8594;p74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95" name="Google Shape;8595;p74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74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74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74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9" name="Google Shape;8599;p74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600" name="Google Shape;8600;p74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74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2" name="Google Shape;8602;p74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603" name="Google Shape;8603;p74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74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4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4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74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74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74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0" name="Google Shape;8610;p74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611" name="Google Shape;8611;p74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74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74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74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74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6" name="Google Shape;8616;p74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617" name="Google Shape;8617;p74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74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9" name="Google Shape;8619;p74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620" name="Google Shape;8620;p74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74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74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74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4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4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74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74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74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74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630" name="Google Shape;8630;p74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4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74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3" name="Google Shape;8633;p74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634" name="Google Shape;8634;p74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74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74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74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638" name="Google Shape;8638;p74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74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74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74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4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3" name="Google Shape;8643;p74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44" name="Google Shape;8644;p74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74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4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7" name="Google Shape;8647;p74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48" name="Google Shape;8648;p74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74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74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74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2" name="Google Shape;8652;p74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53" name="Google Shape;8653;p74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74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5" name="Google Shape;8655;p74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56" name="Google Shape;8656;p74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4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74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74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74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74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74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74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64" name="Google Shape;8664;p74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4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74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74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68" name="Google Shape;8668;p74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74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74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74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74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4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74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5" name="Google Shape;8675;p74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76" name="Google Shape;8676;p74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74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4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74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74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1" name="Google Shape;8681;p74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82" name="Google Shape;8682;p74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74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4" name="Google Shape;8684;p74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85" name="Google Shape;8685;p74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74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7" name="Google Shape;8687;p74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88" name="Google Shape;8688;p74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74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74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1" name="Google Shape;8691;p74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92" name="Google Shape;8692;p74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74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4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74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74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74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98" name="Google Shape;8698;p74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74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74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74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702" name="Google Shape;8702;p74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4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4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74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74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707" name="Google Shape;8707;p74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74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4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4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74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74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3" name="Google Shape;8713;p74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714" name="Google Shape;8714;p74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6" name="Google Shape;8716;p74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717" name="Google Shape;8717;p74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7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722" name="Shape 8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3" name="Google Shape;8723;p75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24" name="Google Shape;8724;p7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725" name="Google Shape;8725;p75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5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5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5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9" name="Google Shape;8729;p7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730" name="Google Shape;8730;p75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75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75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3" name="Google Shape;8733;p75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4" name="Google Shape;8734;p7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735" name="Google Shape;8735;p75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5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7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738" name="Google Shape;8738;p75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75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0" name="Google Shape;8740;p75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1" name="Google Shape;8741;p7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42" name="Google Shape;8742;p75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75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75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5" name="Google Shape;8745;p75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6" name="Google Shape;8746;p75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7" name="Google Shape;8747;p75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8" name="Google Shape;8748;p75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9" name="Google Shape;8749;p7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50" name="Google Shape;8750;p75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75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75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5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4" name="Google Shape;8754;p7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55" name="Google Shape;8755;p75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75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7" name="Google Shape;8757;p7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58" name="Google Shape;8758;p75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5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5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1" name="Google Shape;8761;p7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62" name="Google Shape;8762;p75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75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4" name="Google Shape;8764;p75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65" name="Google Shape;8765;p7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66" name="Google Shape;8766;p75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75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75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5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5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1" name="Google Shape;8771;p75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2" name="Google Shape;8772;p75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3" name="Google Shape;8773;p7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74" name="Google Shape;8774;p75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75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5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75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8" name="Google Shape;8778;p7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79" name="Google Shape;8779;p75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75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1" name="Google Shape;8781;p75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2" name="Google Shape;8782;p7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83" name="Google Shape;8783;p75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75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75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75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7" name="Google Shape;8787;p75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8" name="Google Shape;8788;p75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9" name="Google Shape;8789;p75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0" name="Google Shape;8790;p7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91" name="Google Shape;8791;p75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5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3" name="Google Shape;8793;p7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94" name="Google Shape;8794;p75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5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5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7" name="Google Shape;8797;p75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8" name="Google Shape;8798;p7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799" name="Google Shape;8799;p75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5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5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5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5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4" name="Google Shape;8804;p7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805" name="Google Shape;8805;p75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75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5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5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9" name="Google Shape;8809;p7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810" name="Google Shape;8810;p75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5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12" name="Google Shape;8812;p75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13" name="Google Shape;8813;p7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814" name="Google Shape;8814;p75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75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5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7" name="Google Shape;8817;p7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818" name="Google Shape;8818;p75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75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0" name="Google Shape;8820;p75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1" name="Google Shape;8821;p7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822" name="Google Shape;8822;p75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75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75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75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5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5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75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75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0" name="Google Shape;8830;p75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1" name="Google Shape;8831;p7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832" name="Google Shape;8832;p75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75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4" name="Google Shape;8834;p7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835" name="Google Shape;8835;p75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75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75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5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9" name="Google Shape;8839;p7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840" name="Google Shape;8840;p75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5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75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75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4" name="Google Shape;8844;p7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45" name="Google Shape;8845;p75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75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7" name="Google Shape;8847;p7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48" name="Google Shape;8848;p75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5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75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75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2" name="Google Shape;8852;p7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53" name="Google Shape;8853;p75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75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75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5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7" name="Google Shape;8857;p7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58" name="Google Shape;8858;p75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75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5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5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5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75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75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75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75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75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75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5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5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75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75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75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4" name="Google Shape;8874;p7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75" name="Google Shape;8875;p75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75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5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8" name="Google Shape;8878;p75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9" name="Google Shape;8879;p7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80" name="Google Shape;8880;p75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5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75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75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75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5" name="Google Shape;8885;p7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86" name="Google Shape;8886;p75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5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8" name="Google Shape;8888;p75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9" name="Google Shape;8889;p7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90" name="Google Shape;8890;p75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5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5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3" name="Google Shape;8893;p7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94" name="Google Shape;8894;p75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5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75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75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75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9" name="Google Shape;8899;p7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900" name="Google Shape;8900;p75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5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75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75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75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75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75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7" name="Google Shape;8907;p7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908" name="Google Shape;8908;p75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5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5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1" name="Google Shape;8911;p7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912" name="Google Shape;8912;p75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75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5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5" name="Google Shape;8915;p7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916" name="Google Shape;8916;p75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75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75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75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0" name="Google Shape;8920;p7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921" name="Google Shape;8921;p75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5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75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75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75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7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927" name="Google Shape;8927;p75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75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9" name="Google Shape;8929;p7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930" name="Google Shape;8930;p75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75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75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75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75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75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75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7" name="Google Shape;8937;p7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938" name="Google Shape;8938;p75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75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75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75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75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75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75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5" name="Google Shape;8945;p7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46" name="Google Shape;8946;p75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75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75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75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75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1" name="Google Shape;8951;p7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52" name="Google Shape;8952;p75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75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75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75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75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75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8" name="Google Shape;8958;p7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59" name="Google Shape;8959;p75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75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75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75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3" name="Google Shape;8963;p7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64" name="Google Shape;8964;p75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75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75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75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75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75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75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75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2" name="Google Shape;8972;p7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73" name="Google Shape;8973;p75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75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75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75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75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8" name="Google Shape;8978;p7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79" name="Google Shape;8979;p75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75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75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75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3" name="Google Shape;8983;p7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84" name="Google Shape;8984;p75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75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75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75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75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9" name="Google Shape;8989;p7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90" name="Google Shape;8990;p75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75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75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75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75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75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75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75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75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75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75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75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2" name="Google Shape;9002;p7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003" name="Google Shape;9003;p75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75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75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75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75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75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9" name="Google Shape;9009;p7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010" name="Google Shape;9010;p75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5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5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5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5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5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75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7" name="Google Shape;9017;p7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018" name="Google Shape;9018;p75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75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75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1" name="Google Shape;9021;p75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2" name="Google Shape;9022;p7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023" name="Google Shape;9023;p75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75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75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75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7" name="Google Shape;9027;p7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028" name="Google Shape;9028;p75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75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75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75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75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3" name="Google Shape;9033;p75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4" name="Google Shape;9034;p7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035" name="Google Shape;9035;p75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75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75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8" name="Google Shape;9038;p7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039" name="Google Shape;9039;p75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75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75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75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75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75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5" name="Google Shape;9045;p7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46" name="Google Shape;9046;p75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75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75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75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75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75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75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3" name="Google Shape;9053;p7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54" name="Google Shape;9054;p75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75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75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7" name="Google Shape;9057;p7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58" name="Google Shape;9058;p75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75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75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75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75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75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4" name="Google Shape;9064;p7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65" name="Google Shape;9065;p75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5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75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7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69" name="Google Shape;9069;p75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75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75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2" name="Google Shape;9072;p7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73" name="Google Shape;9073;p75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75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75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6" name="Google Shape;9076;p7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77" name="Google Shape;9077;p75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75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75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75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75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75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75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75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5" name="Google Shape;9085;p7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86" name="Google Shape;9086;p75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75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75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75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75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75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75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75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4" name="Google Shape;9094;p7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95" name="Google Shape;9095;p75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75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75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7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099" name="Google Shape;9099;p75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75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75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75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75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75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75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75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7" name="Google Shape;9107;p7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108" name="Google Shape;9108;p75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75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75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75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75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75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75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75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6" name="Google Shape;9116;p7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117" name="Google Shape;9117;p75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75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75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75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7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122" name="Google Shape;9122;p75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75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75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75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75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75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75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9" name="Google Shape;9129;p7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130" name="Google Shape;9130;p75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75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75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75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75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75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6" name="Google Shape;9136;p7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137" name="Google Shape;9137;p75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75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75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75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75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2" name="Google Shape;9142;p7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43" name="Google Shape;9143;p75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75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75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7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47" name="Google Shape;9147;p75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75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75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75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75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75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75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4" name="Google Shape;9154;p7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55" name="Google Shape;9155;p75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75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75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8" name="Google Shape;9158;p7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59" name="Google Shape;9159;p75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75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75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75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75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4" name="Google Shape;9164;p7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65" name="Google Shape;9165;p75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75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75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75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9" name="Google Shape;9169;p7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70" name="Google Shape;9170;p75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75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75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75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75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5" name="Google Shape;9175;p7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76" name="Google Shape;9176;p75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75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75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75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75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75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75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3" name="Google Shape;9183;p7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84" name="Google Shape;9184;p75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75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75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75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75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75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193" name="Shape 9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94" name="Google Shape;9194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/>
              <a:t>“This is a</a:t>
            </a:r>
            <a:r>
              <a:rPr b="1" i="0" lang="es" sz="2700"/>
              <a:t> </a:t>
            </a:r>
            <a:r>
              <a:rPr b="1" i="0" lang="es" sz="2700" u="sng"/>
              <a:t>quote</a:t>
            </a:r>
            <a:r>
              <a:rPr b="1" i="0" lang="es" sz="2700"/>
              <a:t>. Words full of wisdom that someone important said and can make the reader get inspired.”</a:t>
            </a:r>
            <a:endParaRPr b="1" i="0"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/>
          </a:p>
        </p:txBody>
      </p:sp>
      <p:sp>
        <p:nvSpPr>
          <p:cNvPr id="227" name="Google Shape;227;p3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8" name="Google Shape;228;p34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</a:t>
            </a:r>
            <a:r>
              <a:rPr lang="es">
                <a:solidFill>
                  <a:schemeClr val="lt1"/>
                </a:solidFill>
              </a:rPr>
              <a:t>Someone famous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1. </a:t>
            </a:r>
            <a:r>
              <a:rPr lang="es"/>
              <a:t>This is a great</a:t>
            </a:r>
            <a:r>
              <a:rPr lang="es"/>
              <a:t> </a:t>
            </a:r>
            <a:r>
              <a:rPr lang="es"/>
              <a:t>headline</a:t>
            </a:r>
            <a:endParaRPr/>
          </a:p>
        </p:txBody>
      </p:sp>
      <p:sp>
        <p:nvSpPr>
          <p:cNvPr id="234" name="Google Shape;234;p35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 you know what helps </a:t>
            </a:r>
            <a:r>
              <a:rPr lang="es"/>
              <a:t>you </a:t>
            </a:r>
            <a:r>
              <a:rPr lang="es"/>
              <a:t>make your point clear? Lists like this one:</a:t>
            </a:r>
            <a:br>
              <a:rPr lang="es"/>
            </a:br>
            <a:endParaRPr>
              <a:solidFill>
                <a:schemeClr val="dk2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the most important thing: the audience won’t miss the point of your presentation</a:t>
            </a:r>
            <a:endParaRPr/>
          </a:p>
        </p:txBody>
      </p:sp>
      <p:sp>
        <p:nvSpPr>
          <p:cNvPr id="240" name="Google Shape;240;p36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</a:t>
            </a:r>
            <a:r>
              <a:rPr lang="es" sz="2400"/>
              <a:t>he slide title goes here!</a:t>
            </a:r>
            <a:endParaRPr sz="2400"/>
          </a:p>
        </p:txBody>
      </p:sp>
      <p:sp>
        <p:nvSpPr>
          <p:cNvPr id="241" name="Google Shape;241;p3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Maybe you need to divide the content</a:t>
            </a:r>
            <a:endParaRPr sz="2400"/>
          </a:p>
        </p:txBody>
      </p:sp>
      <p:sp>
        <p:nvSpPr>
          <p:cNvPr id="247" name="Google Shape;247;p3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7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MERCURY</a:t>
            </a:r>
            <a:endParaRPr/>
          </a:p>
        </p:txBody>
      </p:sp>
      <p:sp>
        <p:nvSpPr>
          <p:cNvPr id="250" name="Google Shape;250;p37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51" name="Google Shape;251;p37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252" name="Google Shape;252;p37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/>
              <a:t>Maybe you need to divide the content</a:t>
            </a:r>
            <a:endParaRPr b="1"/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259" name="Google Shape;259;p38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60" name="Google Shape;260;p38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FABFF"/>
      </a:accent1>
      <a:accent2>
        <a:srgbClr val="BAD1FD"/>
      </a:accent2>
      <a:accent3>
        <a:srgbClr val="114AB6"/>
      </a:accent3>
      <a:accent4>
        <a:srgbClr val="22478D"/>
      </a:accent4>
      <a:accent5>
        <a:srgbClr val="135CE7"/>
      </a:accent5>
      <a:accent6>
        <a:srgbClr val="B7C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